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7"/>
  </p:notesMasterIdLst>
  <p:handoutMasterIdLst>
    <p:handoutMasterId r:id="rId68"/>
  </p:handoutMasterIdLst>
  <p:sldIdLst>
    <p:sldId id="340" r:id="rId5"/>
    <p:sldId id="343" r:id="rId6"/>
    <p:sldId id="342" r:id="rId7"/>
    <p:sldId id="256" r:id="rId8"/>
    <p:sldId id="257" r:id="rId9"/>
    <p:sldId id="258" r:id="rId10"/>
    <p:sldId id="259" r:id="rId11"/>
    <p:sldId id="262" r:id="rId12"/>
    <p:sldId id="351" r:id="rId13"/>
    <p:sldId id="352" r:id="rId14"/>
    <p:sldId id="353" r:id="rId15"/>
    <p:sldId id="354" r:id="rId16"/>
    <p:sldId id="355" r:id="rId17"/>
    <p:sldId id="356" r:id="rId18"/>
    <p:sldId id="357" r:id="rId19"/>
    <p:sldId id="358" r:id="rId20"/>
    <p:sldId id="359" r:id="rId21"/>
    <p:sldId id="360" r:id="rId22"/>
    <p:sldId id="361" r:id="rId23"/>
    <p:sldId id="362" r:id="rId24"/>
    <p:sldId id="363" r:id="rId25"/>
    <p:sldId id="364" r:id="rId26"/>
    <p:sldId id="365" r:id="rId27"/>
    <p:sldId id="366" r:id="rId28"/>
    <p:sldId id="367" r:id="rId29"/>
    <p:sldId id="368" r:id="rId30"/>
    <p:sldId id="369" r:id="rId31"/>
    <p:sldId id="370" r:id="rId32"/>
    <p:sldId id="371" r:id="rId33"/>
    <p:sldId id="372" r:id="rId34"/>
    <p:sldId id="373" r:id="rId35"/>
    <p:sldId id="374" r:id="rId36"/>
    <p:sldId id="375" r:id="rId37"/>
    <p:sldId id="376" r:id="rId38"/>
    <p:sldId id="377" r:id="rId39"/>
    <p:sldId id="378" r:id="rId40"/>
    <p:sldId id="379" r:id="rId41"/>
    <p:sldId id="380" r:id="rId42"/>
    <p:sldId id="381" r:id="rId43"/>
    <p:sldId id="382" r:id="rId44"/>
    <p:sldId id="383" r:id="rId45"/>
    <p:sldId id="384" r:id="rId46"/>
    <p:sldId id="385" r:id="rId47"/>
    <p:sldId id="386" r:id="rId48"/>
    <p:sldId id="387" r:id="rId49"/>
    <p:sldId id="388" r:id="rId50"/>
    <p:sldId id="389" r:id="rId51"/>
    <p:sldId id="390" r:id="rId52"/>
    <p:sldId id="391" r:id="rId53"/>
    <p:sldId id="392" r:id="rId54"/>
    <p:sldId id="393" r:id="rId55"/>
    <p:sldId id="394" r:id="rId56"/>
    <p:sldId id="395" r:id="rId57"/>
    <p:sldId id="396" r:id="rId58"/>
    <p:sldId id="397" r:id="rId59"/>
    <p:sldId id="398" r:id="rId60"/>
    <p:sldId id="399" r:id="rId61"/>
    <p:sldId id="400" r:id="rId62"/>
    <p:sldId id="401" r:id="rId63"/>
    <p:sldId id="402" r:id="rId64"/>
    <p:sldId id="403" r:id="rId65"/>
    <p:sldId id="404" r:id="rId66"/>
  </p:sldIdLst>
  <p:sldSz cx="12192000" cy="6858000"/>
  <p:notesSz cx="6858000" cy="9144000"/>
  <p:custShowLst>
    <p:custShow name="M1" id="0">
      <p:sldLst>
        <p:sld r:id="rId14"/>
        <p:sld r:id="rId15"/>
        <p:sld r:id="rId16"/>
        <p:sld r:id="rId17"/>
        <p:sld r:id="rId18"/>
        <p:sld r:id="rId19"/>
        <p:sld r:id="rId20"/>
        <p:sld r:id="rId21"/>
        <p:sld r:id="rId22"/>
        <p:sld r:id="rId23"/>
        <p:sld r:id="rId24"/>
        <p:sld r:id="rId25"/>
      </p:sldLst>
    </p:custShow>
    <p:custShow name="M2" id="1">
      <p:sldLst>
        <p:sld r:id="rId26"/>
        <p:sld r:id="rId27"/>
        <p:sld r:id="rId28"/>
        <p:sld r:id="rId29"/>
        <p:sld r:id="rId30"/>
        <p:sld r:id="rId31"/>
        <p:sld r:id="rId32"/>
        <p:sld r:id="rId33"/>
        <p:sld r:id="rId34"/>
      </p:sldLst>
    </p:custShow>
    <p:custShow name="M3" id="2">
      <p:sldLst>
        <p:sld r:id="rId35"/>
        <p:sld r:id="rId36"/>
        <p:sld r:id="rId37"/>
        <p:sld r:id="rId38"/>
        <p:sld r:id="rId39"/>
        <p:sld r:id="rId40"/>
        <p:sld r:id="rId41"/>
        <p:sld r:id="rId42"/>
        <p:sld r:id="rId43"/>
        <p:sld r:id="rId44"/>
        <p:sld r:id="rId45"/>
        <p:sld r:id="rId46"/>
      </p:sldLst>
    </p:custShow>
    <p:custShow name="M5" id="3">
      <p:sldLst>
        <p:sld r:id="rId58"/>
        <p:sld r:id="rId59"/>
        <p:sld r:id="rId60"/>
        <p:sld r:id="rId61"/>
        <p:sld r:id="rId62"/>
        <p:sld r:id="rId63"/>
        <p:sld r:id="rId64"/>
        <p:sld r:id="rId65"/>
        <p:sld r:id="rId66"/>
      </p:sldLst>
    </p:custShow>
    <p:custShow name="M4" id="4">
      <p:sldLst>
        <p:sld r:id="rId47"/>
        <p:sld r:id="rId48"/>
        <p:sld r:id="rId49"/>
        <p:sld r:id="rId50"/>
        <p:sld r:id="rId51"/>
        <p:sld r:id="rId52"/>
        <p:sld r:id="rId53"/>
        <p:sld r:id="rId54"/>
        <p:sld r:id="rId55"/>
        <p:sld r:id="rId56"/>
        <p:sld r:id="rId57"/>
      </p:sldLst>
    </p:custShow>
  </p:custShowLst>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Begrüßung" id="{0A73C8E4-F17B-4D6F-BBCD-4BDB082CADEA}">
          <p14:sldIdLst>
            <p14:sldId id="340"/>
            <p14:sldId id="343"/>
            <p14:sldId id="342"/>
          </p14:sldIdLst>
        </p14:section>
        <p14:section name="Einleitung" id="{BF9CADE2-6DBF-4E12-8C88-5C7B6289DD8C}">
          <p14:sldIdLst>
            <p14:sldId id="256"/>
            <p14:sldId id="257"/>
            <p14:sldId id="258"/>
            <p14:sldId id="259"/>
            <p14:sldId id="262"/>
            <p14:sldId id="351"/>
          </p14:sldIdLst>
        </p14:section>
        <p14:section name="M1" id="{815B3B89-E1F1-4D6D-9062-661ABF8B29DD}">
          <p14:sldIdLst>
            <p14:sldId id="352"/>
            <p14:sldId id="353"/>
            <p14:sldId id="354"/>
            <p14:sldId id="355"/>
            <p14:sldId id="356"/>
            <p14:sldId id="357"/>
            <p14:sldId id="358"/>
            <p14:sldId id="359"/>
            <p14:sldId id="360"/>
            <p14:sldId id="361"/>
            <p14:sldId id="362"/>
            <p14:sldId id="363"/>
          </p14:sldIdLst>
        </p14:section>
        <p14:section name="M2" id="{DE5F8E0D-A3F2-4C8D-8A07-0FC46988EC23}">
          <p14:sldIdLst>
            <p14:sldId id="364"/>
            <p14:sldId id="365"/>
            <p14:sldId id="366"/>
            <p14:sldId id="367"/>
            <p14:sldId id="368"/>
            <p14:sldId id="369"/>
            <p14:sldId id="370"/>
            <p14:sldId id="371"/>
            <p14:sldId id="372"/>
          </p14:sldIdLst>
        </p14:section>
        <p14:section name="M3" id="{35C30917-8589-4D15-A289-BD32AF64F073}">
          <p14:sldIdLst>
            <p14:sldId id="373"/>
            <p14:sldId id="374"/>
            <p14:sldId id="375"/>
            <p14:sldId id="376"/>
            <p14:sldId id="377"/>
            <p14:sldId id="378"/>
            <p14:sldId id="379"/>
            <p14:sldId id="380"/>
            <p14:sldId id="381"/>
            <p14:sldId id="382"/>
            <p14:sldId id="383"/>
            <p14:sldId id="384"/>
          </p14:sldIdLst>
        </p14:section>
        <p14:section name="M4" id="{6B5004DB-BFF9-492F-A886-1B84EB1744D8}">
          <p14:sldIdLst>
            <p14:sldId id="385"/>
            <p14:sldId id="386"/>
            <p14:sldId id="387"/>
            <p14:sldId id="388"/>
            <p14:sldId id="389"/>
            <p14:sldId id="390"/>
            <p14:sldId id="391"/>
            <p14:sldId id="392"/>
            <p14:sldId id="393"/>
            <p14:sldId id="394"/>
            <p14:sldId id="395"/>
          </p14:sldIdLst>
        </p14:section>
        <p14:section name="M5" id="{488A59A6-2E72-440F-8929-549D6992AFE1}">
          <p14:sldIdLst>
            <p14:sldId id="396"/>
            <p14:sldId id="397"/>
            <p14:sldId id="398"/>
            <p14:sldId id="399"/>
            <p14:sldId id="400"/>
            <p14:sldId id="401"/>
            <p14:sldId id="402"/>
            <p14:sldId id="403"/>
            <p14:sldId id="40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stian Dumböck" initials="" lastIdx="2" clrIdx="0"/>
  <p:cmAuthor id="2" name="Bastian Dumböck" initials="BD" lastIdx="5" clrIdx="1">
    <p:extLst>
      <p:ext uri="{19B8F6BF-5375-455C-9EA6-DF929625EA0E}">
        <p15:presenceInfo xmlns:p15="http://schemas.microsoft.com/office/powerpoint/2012/main" userId="Bastian Dumbö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52" autoAdjust="0"/>
    <p:restoredTop sz="96517" autoAdjust="0"/>
  </p:normalViewPr>
  <p:slideViewPr>
    <p:cSldViewPr snapToGrid="0">
      <p:cViewPr varScale="1">
        <p:scale>
          <a:sx n="84" d="100"/>
          <a:sy n="84" d="100"/>
        </p:scale>
        <p:origin x="451" y="82"/>
      </p:cViewPr>
      <p:guideLst/>
    </p:cSldViewPr>
  </p:slideViewPr>
  <p:outlineViewPr>
    <p:cViewPr>
      <p:scale>
        <a:sx n="33" d="100"/>
        <a:sy n="33" d="100"/>
      </p:scale>
      <p:origin x="0" y="-132"/>
    </p:cViewPr>
  </p:outlineViewPr>
  <p:notesTextViewPr>
    <p:cViewPr>
      <p:scale>
        <a:sx n="1" d="1"/>
        <a:sy n="1" d="1"/>
      </p:scale>
      <p:origin x="0" y="0"/>
    </p:cViewPr>
  </p:notesTextViewPr>
  <p:notesViewPr>
    <p:cSldViewPr snapToGrid="0">
      <p:cViewPr varScale="1">
        <p:scale>
          <a:sx n="88" d="100"/>
          <a:sy n="88" d="100"/>
        </p:scale>
        <p:origin x="286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Tabelle1!$B$1</c:f>
              <c:strCache>
                <c:ptCount val="1"/>
                <c:pt idx="0">
                  <c:v>Verkauf</c:v>
                </c:pt>
              </c:strCache>
            </c:strRef>
          </c:tx>
          <c:spPr>
            <a:ln>
              <a:noFill/>
            </a:ln>
          </c:spPr>
          <c:dPt>
            <c:idx val="0"/>
            <c:bubble3D val="0"/>
            <c:spPr>
              <a:solidFill>
                <a:srgbClr val="00A29E"/>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D8A7-4CC2-82FC-0EA74E014509}"/>
              </c:ext>
            </c:extLst>
          </c:dPt>
          <c:dPt>
            <c:idx val="1"/>
            <c:bubble3D val="0"/>
            <c:spPr>
              <a:solidFill>
                <a:srgbClr val="00646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D8A7-4CC2-82FC-0EA74E014509}"/>
              </c:ext>
            </c:extLst>
          </c:dPt>
          <c:dPt>
            <c:idx val="2"/>
            <c:bubble3D val="0"/>
            <c:spPr>
              <a:solidFill>
                <a:srgbClr val="00373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8A7-4CC2-82FC-0EA74E014509}"/>
              </c:ext>
            </c:extLst>
          </c:dPt>
          <c:dLbls>
            <c:dLbl>
              <c:idx val="2"/>
              <c:layout>
                <c:manualLayout>
                  <c:x val="0.28851907844737368"/>
                  <c:y val="4.9504406384208895E-2"/>
                </c:manualLayout>
              </c:layout>
              <c:tx>
                <c:rich>
                  <a:bodyPr rot="0" spcFirstLastPara="1" vertOverflow="ellipsis" vert="horz" wrap="square" lIns="38100" tIns="19050" rIns="38100" bIns="19050" anchor="ctr" anchorCtr="1">
                    <a:noAutofit/>
                  </a:bodyPr>
                  <a:lstStyle/>
                  <a:p>
                    <a:pPr>
                      <a:defRPr sz="1330" b="1" i="0" u="none" strike="noStrike" kern="1200" baseline="0">
                        <a:solidFill>
                          <a:schemeClr val="lt1"/>
                        </a:solidFill>
                        <a:latin typeface="+mn-lt"/>
                        <a:ea typeface="+mn-ea"/>
                        <a:cs typeface="+mn-cs"/>
                      </a:defRPr>
                    </a:pPr>
                    <a:r>
                      <a:rPr lang="de-AT" baseline="0" dirty="0" smtClean="0"/>
                      <a:t>Versch. </a:t>
                    </a:r>
                    <a:br>
                      <a:rPr lang="de-AT" baseline="0" dirty="0" smtClean="0"/>
                    </a:br>
                    <a:r>
                      <a:rPr lang="de-AT" baseline="0" dirty="0" smtClean="0"/>
                      <a:t>Edelgase und CO</a:t>
                    </a:r>
                    <a:r>
                      <a:rPr lang="de-AT" baseline="-25000" dirty="0" smtClean="0"/>
                      <a:t>2</a:t>
                    </a:r>
                    <a:r>
                      <a:rPr lang="de-AT" baseline="0" dirty="0"/>
                      <a:t>
</a:t>
                    </a:r>
                    <a:fld id="{7A88A6FF-E1C2-4B8B-ABE9-011961B6DA3F}" type="PERCENTAGE">
                      <a:rPr lang="de-AT" baseline="0" dirty="0"/>
                      <a:pPr>
                        <a:defRPr/>
                      </a:pPr>
                      <a:t>[PROZENTSATZ]</a:t>
                    </a:fld>
                    <a:endParaRPr lang="de-AT" baseline="0" dirty="0"/>
                  </a:p>
                </c:rich>
              </c:tx>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330" b="1" i="0" u="none" strike="noStrike" kern="1200" baseline="0">
                      <a:solidFill>
                        <a:schemeClr val="lt1"/>
                      </a:solidFill>
                      <a:latin typeface="+mn-lt"/>
                      <a:ea typeface="+mn-ea"/>
                      <a:cs typeface="+mn-cs"/>
                    </a:defRPr>
                  </a:pPr>
                  <a:endParaRPr lang="de-DE"/>
                </a:p>
              </c:txPr>
              <c:showLegendKey val="0"/>
              <c:showVal val="0"/>
              <c:showCatName val="1"/>
              <c:showSerName val="0"/>
              <c:showPercent val="1"/>
              <c:showBubbleSize val="0"/>
              <c:extLst>
                <c:ext xmlns:c15="http://schemas.microsoft.com/office/drawing/2012/chart" uri="{CE6537A1-D6FC-4f65-9D91-7224C49458BB}">
                  <c15:layout>
                    <c:manualLayout>
                      <c:w val="0.32422030736070961"/>
                      <c:h val="0.19107077769013348"/>
                    </c:manualLayout>
                  </c15:layout>
                  <c15:dlblFieldTable/>
                  <c15:showDataLabelsRange val="0"/>
                </c:ext>
                <c:ext xmlns:c16="http://schemas.microsoft.com/office/drawing/2014/chart" uri="{C3380CC4-5D6E-409C-BE32-E72D297353CC}">
                  <c16:uniqueId val="{00000003-D8A7-4CC2-82FC-0EA74E014509}"/>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de-DE"/>
              </a:p>
            </c:txPr>
            <c:showLegendKey val="0"/>
            <c:showVal val="0"/>
            <c:showCatName val="1"/>
            <c:showSerName val="0"/>
            <c:showPercent val="1"/>
            <c:showBubbleSize val="0"/>
            <c:showLeaderLines val="1"/>
            <c:leaderLines>
              <c:spPr>
                <a:ln w="38100">
                  <a:solidFill>
                    <a:srgbClr val="434343"/>
                  </a:solidFill>
                </a:ln>
                <a:effectLst/>
              </c:spPr>
            </c:leaderLines>
            <c:extLst>
              <c:ext xmlns:c15="http://schemas.microsoft.com/office/drawing/2012/chart" uri="{CE6537A1-D6FC-4f65-9D91-7224C49458BB}"/>
            </c:extLst>
          </c:dLbls>
          <c:cat>
            <c:strRef>
              <c:f>Tabelle1!$A$2:$A$4</c:f>
              <c:strCache>
                <c:ptCount val="3"/>
                <c:pt idx="0">
                  <c:v>Stickstoff</c:v>
                </c:pt>
                <c:pt idx="1">
                  <c:v>Sauerstoff</c:v>
                </c:pt>
                <c:pt idx="2">
                  <c:v>Versch. Edelgase Und CO_2</c:v>
                </c:pt>
              </c:strCache>
            </c:strRef>
          </c:cat>
          <c:val>
            <c:numRef>
              <c:f>Tabelle1!$B$2:$B$4</c:f>
              <c:numCache>
                <c:formatCode>0%</c:formatCode>
                <c:ptCount val="3"/>
                <c:pt idx="0">
                  <c:v>0.78</c:v>
                </c:pt>
                <c:pt idx="1">
                  <c:v>0.21</c:v>
                </c:pt>
                <c:pt idx="2">
                  <c:v>0.01</c:v>
                </c:pt>
              </c:numCache>
            </c:numRef>
          </c:val>
          <c:extLst>
            <c:ext xmlns:c16="http://schemas.microsoft.com/office/drawing/2014/chart" uri="{C3380CC4-5D6E-409C-BE32-E72D297353CC}">
              <c16:uniqueId val="{00000000-D8A7-4CC2-82FC-0EA74E014509}"/>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21-06-18T20:21:32.201" idx="2">
    <p:pos x="10" y="10"/>
    <p:text>Nur wenn auch Quizzfragen vorhanden.</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BF218B8-4772-47E8-9DA2-C5CF244862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FEFE928-5952-482D-AB0B-EF50F6A5D70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5559103A-BEBC-47E5-A71B-121E4ECA9F6F}" type="datetimeFigureOut">
              <a:rPr lang="de-DE"/>
              <a:pPr>
                <a:defRPr/>
              </a:pPr>
              <a:t>10.03.2022</a:t>
            </a:fld>
            <a:endParaRPr lang="de-DE"/>
          </a:p>
        </p:txBody>
      </p:sp>
      <p:sp>
        <p:nvSpPr>
          <p:cNvPr id="4" name="Fußzeilenplatzhalter 3">
            <a:extLst>
              <a:ext uri="{FF2B5EF4-FFF2-40B4-BE49-F238E27FC236}">
                <a16:creationId xmlns:a16="http://schemas.microsoft.com/office/drawing/2014/main" id="{EA094445-24A8-4CA9-BAE9-C7D424F3040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076D8E3-F729-4392-BF4A-050140A3BE2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32986D12-1FC2-4871-A471-CB1E8662DEB0}"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A507B94-3697-4C32-8798-1C5A4FD6A1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A0AC9EC1-21FA-4687-B500-258A4CCC94E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779602C7-2FD5-4A2B-BD03-7C68F7CCC63F}" type="datetimeFigureOut">
              <a:rPr lang="de-DE"/>
              <a:pPr>
                <a:defRPr/>
              </a:pPr>
              <a:t>10.03.2022</a:t>
            </a:fld>
            <a:endParaRPr lang="de-DE"/>
          </a:p>
        </p:txBody>
      </p:sp>
      <p:sp>
        <p:nvSpPr>
          <p:cNvPr id="4" name="Folienbildplatzhalter 3">
            <a:extLst>
              <a:ext uri="{FF2B5EF4-FFF2-40B4-BE49-F238E27FC236}">
                <a16:creationId xmlns:a16="http://schemas.microsoft.com/office/drawing/2014/main" id="{49117EE2-5164-4CF5-B3DF-5F029AD32D6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FC8A41E5-4AE0-42C5-A7A1-FF7326D3135A}"/>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8F624B1F-39C2-4A39-9242-43E3BBDF4DA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AD74F47-229B-43F4-A90F-31F66B2AD5D2}"/>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3ADF408-E336-4521-A6A4-2FB40EB6C43B}"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04F22879-69B5-4B04-95FB-BD2851022BE2}" type="slidenum">
              <a:rPr lang="de-AT" smtClean="0"/>
              <a:t>62</a:t>
            </a:fld>
            <a:endParaRPr lang="de-AT"/>
          </a:p>
        </p:txBody>
      </p:sp>
    </p:spTree>
    <p:extLst>
      <p:ext uri="{BB962C8B-B14F-4D97-AF65-F5344CB8AC3E}">
        <p14:creationId xmlns:p14="http://schemas.microsoft.com/office/powerpoint/2010/main" val="3081431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zzfolie">
    <p:spTree>
      <p:nvGrpSpPr>
        <p:cNvPr id="1" name=""/>
        <p:cNvGrpSpPr/>
        <p:nvPr/>
      </p:nvGrpSpPr>
      <p:grpSpPr>
        <a:xfrm>
          <a:off x="0" y="0"/>
          <a:ext cx="0" cy="0"/>
          <a:chOff x="0" y="0"/>
          <a:chExt cx="0" cy="0"/>
        </a:xfrm>
      </p:grpSpPr>
      <p:pic>
        <p:nvPicPr>
          <p:cNvPr id="5" name="BILD_Fragezeichen">
            <a:extLst>
              <a:ext uri="{FF2B5EF4-FFF2-40B4-BE49-F238E27FC236}">
                <a16:creationId xmlns:a16="http://schemas.microsoft.com/office/drawing/2014/main" id="{512CD613-7924-4CE4-A7B3-C3F666A6AA05}"/>
              </a:ext>
            </a:extLst>
          </p:cNvPr>
          <p:cNvPicPr>
            <a:picLocks noChangeAspect="1"/>
          </p:cNvPicPr>
          <p:nvPr userDrawn="1"/>
        </p:nvPicPr>
        <p:blipFill>
          <a:blip r:embed="rId2"/>
          <a:srcRect l="430" r="430"/>
          <a:stretch/>
        </p:blipFill>
        <p:spPr>
          <a:xfrm>
            <a:off x="695325" y="366713"/>
            <a:ext cx="1323975" cy="1323975"/>
          </a:xfrm>
          <a:prstGeom prst="rect">
            <a:avLst/>
          </a:prstGeom>
        </p:spPr>
      </p:pic>
      <p:sp>
        <p:nvSpPr>
          <p:cNvPr id="13" name="Fragetext"/>
          <p:cNvSpPr>
            <a:spLocks noGrp="1"/>
          </p:cNvSpPr>
          <p:nvPr>
            <p:ph type="body" sz="quarter" idx="13"/>
          </p:nvPr>
        </p:nvSpPr>
        <p:spPr>
          <a:xfrm>
            <a:off x="695325" y="1933575"/>
            <a:ext cx="10801350" cy="3273425"/>
          </a:xfr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lstStyle>
            <a:lvl1pPr marL="0" indent="0">
              <a:buNone/>
              <a:defRPr sz="2400">
                <a:ln>
                  <a:noFill/>
                </a:ln>
                <a:solidFill>
                  <a:schemeClr val="tx1"/>
                </a:solidFill>
                <a:latin typeface="Montserrat" panose="00000500000000000000" pitchFamily="2" charset="0"/>
              </a:defRPr>
            </a:lvl1pPr>
            <a:lvl2pPr marL="457200" indent="0">
              <a:buNone/>
              <a:defRPr sz="2000">
                <a:ln>
                  <a:noFill/>
                </a:ln>
                <a:solidFill>
                  <a:schemeClr val="tx1"/>
                </a:solidFill>
                <a:latin typeface="Montserrat" panose="00000500000000000000" pitchFamily="2" charset="0"/>
              </a:defRPr>
            </a:lvl2pPr>
            <a:lvl3pPr marL="914400" indent="0">
              <a:buNone/>
              <a:defRPr sz="1800">
                <a:ln>
                  <a:noFill/>
                </a:ln>
                <a:solidFill>
                  <a:schemeClr val="tx1"/>
                </a:solidFill>
                <a:latin typeface="Montserrat" panose="00000500000000000000" pitchFamily="2" charset="0"/>
              </a:defRPr>
            </a:lvl3pPr>
            <a:lvl4pPr marL="1371600" indent="0">
              <a:buNone/>
              <a:defRPr sz="1600">
                <a:ln>
                  <a:noFill/>
                </a:ln>
                <a:solidFill>
                  <a:schemeClr val="tx1"/>
                </a:solidFill>
                <a:latin typeface="Montserrat" panose="00000500000000000000" pitchFamily="2" charset="0"/>
              </a:defRPr>
            </a:lvl4pPr>
            <a:lvl5pPr marL="1828800" indent="0">
              <a:buNone/>
              <a:defRPr sz="1600">
                <a:ln>
                  <a:noFill/>
                </a:ln>
                <a:solidFill>
                  <a:schemeClr val="tx1"/>
                </a:solidFill>
                <a:latin typeface="Montserrat" panose="00000500000000000000" pitchFamily="2"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16" name="Fragenbezeichnung"/>
          <p:cNvSpPr>
            <a:spLocks noGrp="1"/>
          </p:cNvSpPr>
          <p:nvPr>
            <p:ph type="body" sz="quarter" idx="14"/>
          </p:nvPr>
        </p:nvSpPr>
        <p:spPr>
          <a:xfrm>
            <a:off x="8610599" y="365125"/>
            <a:ext cx="2886075" cy="419100"/>
          </a:xfrm>
        </p:spPr>
        <p:txBody>
          <a:bodyPr>
            <a:noAutofit/>
          </a:bodyPr>
          <a:lstStyle>
            <a:lvl1pPr marL="0" indent="0" algn="r">
              <a:buFont typeface="Arial" panose="020B0604020202020204" pitchFamily="34" charset="0"/>
              <a:buNone/>
              <a:defRPr sz="2000">
                <a:latin typeface="Montserrat"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a:t>
            </a:r>
            <a:endParaRPr lang="de-AT" dirty="0"/>
          </a:p>
        </p:txBody>
      </p:sp>
      <p:sp>
        <p:nvSpPr>
          <p:cNvPr id="2" name="Überschrift"/>
          <p:cNvSpPr>
            <a:spLocks noGrp="1"/>
          </p:cNvSpPr>
          <p:nvPr>
            <p:ph type="title"/>
          </p:nvPr>
        </p:nvSpPr>
        <p:spPr>
          <a:xfrm>
            <a:off x="2019300" y="365125"/>
            <a:ext cx="6591299" cy="1325563"/>
          </a:xfrm>
        </p:spPr>
        <p:txBody>
          <a:bodyPr>
            <a:normAutofit/>
          </a:bodyPr>
          <a:lstStyle>
            <a:lvl1pPr>
              <a:lnSpc>
                <a:spcPct val="100000"/>
              </a:lnSpc>
              <a:defRPr sz="2800">
                <a:latin typeface="Montserrat SemiBold" panose="00000700000000000000" pitchFamily="2" charset="0"/>
              </a:defRPr>
            </a:lvl1pPr>
          </a:lstStyle>
          <a:p>
            <a:r>
              <a:rPr lang="de-DE"/>
              <a:t>Mastertitelformat bearbeiten</a:t>
            </a:r>
            <a:endParaRPr lang="de-AT" dirty="0"/>
          </a:p>
        </p:txBody>
      </p:sp>
    </p:spTree>
    <p:extLst>
      <p:ext uri="{BB962C8B-B14F-4D97-AF65-F5344CB8AC3E}">
        <p14:creationId xmlns:p14="http://schemas.microsoft.com/office/powerpoint/2010/main" val="1997614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4" name="Die richtige Antwort ist:">
            <a:extLst>
              <a:ext uri="{FF2B5EF4-FFF2-40B4-BE49-F238E27FC236}">
                <a16:creationId xmlns:a16="http://schemas.microsoft.com/office/drawing/2014/main" id="{36E08A0F-ED1E-4AF8-A23C-66F93D529EC2}"/>
              </a:ext>
            </a:extLst>
          </p:cNvPr>
          <p:cNvSpPr txBox="1">
            <a:spLocks noChangeArrowheads="1"/>
          </p:cNvSpPr>
          <p:nvPr userDrawn="1"/>
        </p:nvSpPr>
        <p:spPr bwMode="auto">
          <a:xfrm>
            <a:off x="2638425" y="1017588"/>
            <a:ext cx="69151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de-DE" altLang="de-DE" sz="2800">
                <a:latin typeface="Montserrat SemiBold" panose="00000700000000000000" pitchFamily="2" charset="0"/>
              </a:rPr>
              <a:t>Die richtige Antwort ist:</a:t>
            </a:r>
            <a:endParaRPr lang="de-AT" altLang="de-DE" sz="2800">
              <a:latin typeface="Montserrat SemiBold" panose="00000700000000000000" pitchFamily="2" charset="0"/>
            </a:endParaRPr>
          </a:p>
        </p:txBody>
      </p:sp>
      <p:pic>
        <p:nvPicPr>
          <p:cNvPr id="5" name="Haken">
            <a:extLst>
              <a:ext uri="{FF2B5EF4-FFF2-40B4-BE49-F238E27FC236}">
                <a16:creationId xmlns:a16="http://schemas.microsoft.com/office/drawing/2014/main" id="{C3C34947-1E36-408B-8B44-CFEE22551BE8}"/>
              </a:ext>
            </a:extLst>
          </p:cNvPr>
          <p:cNvPicPr>
            <a:picLocks noChangeAspect="1"/>
          </p:cNvPicPr>
          <p:nvPr userDrawn="1"/>
        </p:nvPicPr>
        <p:blipFill>
          <a:blip r:embed="rId2">
            <a:duotone>
              <a:prstClr val="black"/>
              <a:srgbClr val="92D050">
                <a:tint val="45000"/>
                <a:satMod val="400000"/>
              </a:srgbClr>
            </a:duotone>
          </a:blip>
          <a:stretch>
            <a:fillRect/>
          </a:stretch>
        </p:blipFill>
        <p:spPr>
          <a:xfrm>
            <a:off x="695325" y="365125"/>
            <a:ext cx="1510448" cy="1510448"/>
          </a:xfrm>
          <a:prstGeom prst="rect">
            <a:avLst/>
          </a:prstGeom>
        </p:spPr>
      </p:pic>
      <p:sp>
        <p:nvSpPr>
          <p:cNvPr id="7" name="Fragetext"/>
          <p:cNvSpPr>
            <a:spLocks noGrp="1"/>
          </p:cNvSpPr>
          <p:nvPr>
            <p:ph type="body" sz="quarter" idx="13"/>
          </p:nvPr>
        </p:nvSpPr>
        <p:spPr>
          <a:xfrm>
            <a:off x="695325" y="1933575"/>
            <a:ext cx="10801350" cy="3273425"/>
          </a:xfr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lstStyle>
            <a:lvl1pPr marL="0" indent="0">
              <a:buNone/>
              <a:defRPr sz="2400">
                <a:ln>
                  <a:noFill/>
                </a:ln>
                <a:solidFill>
                  <a:schemeClr val="tx1"/>
                </a:solidFill>
                <a:latin typeface="Montserrat" panose="00000500000000000000" pitchFamily="2" charset="0"/>
              </a:defRPr>
            </a:lvl1pPr>
            <a:lvl2pPr marL="457200" indent="0">
              <a:buNone/>
              <a:defRPr sz="2000">
                <a:ln>
                  <a:noFill/>
                </a:ln>
                <a:solidFill>
                  <a:schemeClr val="tx1"/>
                </a:solidFill>
                <a:latin typeface="Montserrat" panose="00000500000000000000" pitchFamily="2" charset="0"/>
              </a:defRPr>
            </a:lvl2pPr>
            <a:lvl3pPr marL="914400" indent="0">
              <a:buNone/>
              <a:defRPr sz="1800">
                <a:ln>
                  <a:noFill/>
                </a:ln>
                <a:solidFill>
                  <a:schemeClr val="tx1"/>
                </a:solidFill>
                <a:latin typeface="Montserrat" panose="00000500000000000000" pitchFamily="2" charset="0"/>
              </a:defRPr>
            </a:lvl3pPr>
            <a:lvl4pPr marL="1371600" indent="0">
              <a:buNone/>
              <a:defRPr sz="1600">
                <a:ln>
                  <a:noFill/>
                </a:ln>
                <a:solidFill>
                  <a:schemeClr val="tx1"/>
                </a:solidFill>
                <a:latin typeface="Montserrat" panose="00000500000000000000" pitchFamily="2" charset="0"/>
              </a:defRPr>
            </a:lvl4pPr>
            <a:lvl5pPr marL="1828800" indent="0">
              <a:buNone/>
              <a:defRPr sz="1600">
                <a:ln>
                  <a:noFill/>
                </a:ln>
                <a:solidFill>
                  <a:schemeClr val="tx1"/>
                </a:solidFill>
                <a:latin typeface="Montserrat" panose="00000500000000000000" pitchFamily="2"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8" name="Fragenbezeichnung"/>
          <p:cNvSpPr>
            <a:spLocks noGrp="1"/>
          </p:cNvSpPr>
          <p:nvPr>
            <p:ph type="body" sz="quarter" idx="14"/>
          </p:nvPr>
        </p:nvSpPr>
        <p:spPr>
          <a:xfrm>
            <a:off x="8610599" y="365125"/>
            <a:ext cx="2886075" cy="419100"/>
          </a:xfrm>
        </p:spPr>
        <p:txBody>
          <a:bodyPr>
            <a:noAutofit/>
          </a:bodyPr>
          <a:lstStyle>
            <a:lvl1pPr marL="0" indent="0" algn="r">
              <a:buFont typeface="Arial" panose="020B0604020202020204" pitchFamily="34" charset="0"/>
              <a:buNone/>
              <a:defRPr sz="2000">
                <a:latin typeface="Montserrat"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a:t>
            </a:r>
            <a:endParaRPr lang="de-AT" dirty="0"/>
          </a:p>
        </p:txBody>
      </p:sp>
    </p:spTree>
    <p:extLst>
      <p:ext uri="{BB962C8B-B14F-4D97-AF65-F5344CB8AC3E}">
        <p14:creationId xmlns:p14="http://schemas.microsoft.com/office/powerpoint/2010/main" val="2364484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A6CE33AE-0B8C-492A-A570-577125707A2A}"/>
              </a:ext>
            </a:extLst>
          </p:cNvPr>
          <p:cNvSpPr>
            <a:spLocks noGrp="1"/>
          </p:cNvSpPr>
          <p:nvPr>
            <p:ph type="dt" sz="half" idx="10"/>
          </p:nvPr>
        </p:nvSpPr>
        <p:spPr/>
        <p:txBody>
          <a:bodyPr/>
          <a:lstStyle>
            <a:lvl1pPr>
              <a:defRPr/>
            </a:lvl1pPr>
          </a:lstStyle>
          <a:p>
            <a:pPr>
              <a:defRPr/>
            </a:pPr>
            <a:fld id="{860B6E40-1A31-4295-A1A3-AFAF8757A492}" type="datetimeFigureOut">
              <a:rPr lang="de-AT"/>
              <a:pPr>
                <a:defRPr/>
              </a:pPr>
              <a:t>10.03.2022</a:t>
            </a:fld>
            <a:endParaRPr lang="de-AT"/>
          </a:p>
        </p:txBody>
      </p:sp>
      <p:sp>
        <p:nvSpPr>
          <p:cNvPr id="5" name="Fußzeilenplatzhalter 4">
            <a:extLst>
              <a:ext uri="{FF2B5EF4-FFF2-40B4-BE49-F238E27FC236}">
                <a16:creationId xmlns:a16="http://schemas.microsoft.com/office/drawing/2014/main" id="{79EE6172-484F-475A-998C-0D0D71D0AEEA}"/>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A31294BD-CBEB-4796-870D-B3B423CAAD34}"/>
              </a:ext>
            </a:extLst>
          </p:cNvPr>
          <p:cNvSpPr>
            <a:spLocks noGrp="1"/>
          </p:cNvSpPr>
          <p:nvPr>
            <p:ph type="sldNum" sz="quarter" idx="12"/>
          </p:nvPr>
        </p:nvSpPr>
        <p:spPr/>
        <p:txBody>
          <a:bodyPr/>
          <a:lstStyle>
            <a:lvl1pPr>
              <a:defRPr/>
            </a:lvl1pPr>
          </a:lstStyle>
          <a:p>
            <a:pPr>
              <a:defRPr/>
            </a:pPr>
            <a:fld id="{E7E2497C-97A7-4210-9AF7-E3F20A468C23}" type="slidenum">
              <a:rPr lang="de-AT"/>
              <a:pPr>
                <a:defRPr/>
              </a:pPr>
              <a:t>‹Nr.›</a:t>
            </a:fld>
            <a:endParaRPr lang="de-AT"/>
          </a:p>
        </p:txBody>
      </p:sp>
    </p:spTree>
    <p:extLst>
      <p:ext uri="{BB962C8B-B14F-4D97-AF65-F5344CB8AC3E}">
        <p14:creationId xmlns:p14="http://schemas.microsoft.com/office/powerpoint/2010/main" val="3122687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ontserrat" panose="00000500000000000000" pitchFamily="2" charset="0"/>
              </a:defRPr>
            </a:lvl1pPr>
          </a:lstStyle>
          <a:p>
            <a:r>
              <a:rPr lang="de-DE" dirty="0"/>
              <a:t>Mastertitelformat bearbeiten</a:t>
            </a:r>
            <a:endParaRPr lang="de-AT" dirty="0"/>
          </a:p>
        </p:txBody>
      </p:sp>
      <p:sp>
        <p:nvSpPr>
          <p:cNvPr id="3" name="Inhaltsplatzhalter 2"/>
          <p:cNvSpPr>
            <a:spLocks noGrp="1"/>
          </p:cNvSpPr>
          <p:nvPr>
            <p:ph idx="1"/>
          </p:nvPr>
        </p:nvSpPr>
        <p:spPr/>
        <p:txBody>
          <a:bodyPr/>
          <a:lstStyle>
            <a:lvl1pPr>
              <a:defRPr>
                <a:latin typeface="Montserrat" panose="00000500000000000000" pitchFamily="2" charset="0"/>
              </a:defRPr>
            </a:lvl1pPr>
            <a:lvl2pPr>
              <a:defRPr>
                <a:latin typeface="Montserrat" panose="00000500000000000000" pitchFamily="2" charset="0"/>
              </a:defRPr>
            </a:lvl2pPr>
            <a:lvl3pPr>
              <a:defRPr>
                <a:latin typeface="Montserrat" panose="00000500000000000000" pitchFamily="2" charset="0"/>
              </a:defRPr>
            </a:lvl3pPr>
            <a:lvl4pPr>
              <a:defRPr>
                <a:latin typeface="Montserrat" panose="00000500000000000000" pitchFamily="2" charset="0"/>
              </a:defRPr>
            </a:lvl4pPr>
            <a:lvl5pPr>
              <a:defRPr>
                <a:latin typeface="Montserrat" panose="00000500000000000000" pitchFamily="2"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A9689197-B606-4636-BD1C-594B3772E136}"/>
              </a:ext>
            </a:extLst>
          </p:cNvPr>
          <p:cNvSpPr>
            <a:spLocks noGrp="1"/>
          </p:cNvSpPr>
          <p:nvPr>
            <p:ph type="dt" sz="half" idx="10"/>
          </p:nvPr>
        </p:nvSpPr>
        <p:spPr/>
        <p:txBody>
          <a:bodyPr/>
          <a:lstStyle>
            <a:lvl1pPr>
              <a:defRPr/>
            </a:lvl1pPr>
          </a:lstStyle>
          <a:p>
            <a:pPr>
              <a:defRPr/>
            </a:pPr>
            <a:fld id="{DEFFED27-AD8C-4567-9A62-404A262E4331}" type="datetimeFigureOut">
              <a:rPr lang="de-AT"/>
              <a:pPr>
                <a:defRPr/>
              </a:pPr>
              <a:t>10.03.2022</a:t>
            </a:fld>
            <a:endParaRPr lang="de-AT"/>
          </a:p>
        </p:txBody>
      </p:sp>
      <p:sp>
        <p:nvSpPr>
          <p:cNvPr id="5" name="Fußzeilenplatzhalter 4">
            <a:extLst>
              <a:ext uri="{FF2B5EF4-FFF2-40B4-BE49-F238E27FC236}">
                <a16:creationId xmlns:a16="http://schemas.microsoft.com/office/drawing/2014/main" id="{6C6BC520-717D-4252-A609-033EAAD101E4}"/>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0182A59B-97FA-48DA-AA14-01B3F62D12E5}"/>
              </a:ext>
            </a:extLst>
          </p:cNvPr>
          <p:cNvSpPr>
            <a:spLocks noGrp="1"/>
          </p:cNvSpPr>
          <p:nvPr>
            <p:ph type="sldNum" sz="quarter" idx="12"/>
          </p:nvPr>
        </p:nvSpPr>
        <p:spPr/>
        <p:txBody>
          <a:bodyPr/>
          <a:lstStyle>
            <a:lvl1pPr>
              <a:defRPr/>
            </a:lvl1pPr>
          </a:lstStyle>
          <a:p>
            <a:pPr>
              <a:defRPr/>
            </a:pPr>
            <a:fld id="{FF872D27-25C0-45D8-B136-154A79D6214F}" type="slidenum">
              <a:rPr lang="de-AT"/>
              <a:pPr>
                <a:defRPr/>
              </a:pPr>
              <a:t>‹Nr.›</a:t>
            </a:fld>
            <a:endParaRPr lang="de-AT"/>
          </a:p>
        </p:txBody>
      </p:sp>
    </p:spTree>
    <p:extLst>
      <p:ext uri="{BB962C8B-B14F-4D97-AF65-F5344CB8AC3E}">
        <p14:creationId xmlns:p14="http://schemas.microsoft.com/office/powerpoint/2010/main" val="227602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7DEF97A-005A-4143-BBA3-4A69D9691573}"/>
              </a:ext>
            </a:extLst>
          </p:cNvPr>
          <p:cNvSpPr>
            <a:spLocks noGrp="1"/>
          </p:cNvSpPr>
          <p:nvPr>
            <p:ph type="dt" sz="half" idx="10"/>
          </p:nvPr>
        </p:nvSpPr>
        <p:spPr/>
        <p:txBody>
          <a:bodyPr/>
          <a:lstStyle>
            <a:lvl1pPr>
              <a:defRPr/>
            </a:lvl1pPr>
          </a:lstStyle>
          <a:p>
            <a:pPr>
              <a:defRPr/>
            </a:pPr>
            <a:fld id="{B45B2B03-191C-436F-AE7B-72D52A68A892}" type="datetimeFigureOut">
              <a:rPr lang="de-AT"/>
              <a:pPr>
                <a:defRPr/>
              </a:pPr>
              <a:t>10.03.2022</a:t>
            </a:fld>
            <a:endParaRPr lang="de-AT"/>
          </a:p>
        </p:txBody>
      </p:sp>
      <p:sp>
        <p:nvSpPr>
          <p:cNvPr id="5" name="Fußzeilenplatzhalter 4">
            <a:extLst>
              <a:ext uri="{FF2B5EF4-FFF2-40B4-BE49-F238E27FC236}">
                <a16:creationId xmlns:a16="http://schemas.microsoft.com/office/drawing/2014/main" id="{D11ADD0E-7AF5-440E-A791-41F460938177}"/>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0109CF5D-D3E4-4391-9C51-2FE8DF6F5DC9}"/>
              </a:ext>
            </a:extLst>
          </p:cNvPr>
          <p:cNvSpPr>
            <a:spLocks noGrp="1"/>
          </p:cNvSpPr>
          <p:nvPr>
            <p:ph type="sldNum" sz="quarter" idx="12"/>
          </p:nvPr>
        </p:nvSpPr>
        <p:spPr/>
        <p:txBody>
          <a:bodyPr/>
          <a:lstStyle>
            <a:lvl1pPr>
              <a:defRPr/>
            </a:lvl1pPr>
          </a:lstStyle>
          <a:p>
            <a:pPr>
              <a:defRPr/>
            </a:pPr>
            <a:fld id="{72254E6E-081A-47DB-AF27-6C9B38016246}" type="slidenum">
              <a:rPr lang="de-AT"/>
              <a:pPr>
                <a:defRPr/>
              </a:pPr>
              <a:t>‹Nr.›</a:t>
            </a:fld>
            <a:endParaRPr lang="de-AT"/>
          </a:p>
        </p:txBody>
      </p:sp>
    </p:spTree>
    <p:extLst>
      <p:ext uri="{BB962C8B-B14F-4D97-AF65-F5344CB8AC3E}">
        <p14:creationId xmlns:p14="http://schemas.microsoft.com/office/powerpoint/2010/main" val="357705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8BF886A1-18B8-407B-8167-783DEC3D8C38}"/>
              </a:ext>
            </a:extLst>
          </p:cNvPr>
          <p:cNvSpPr>
            <a:spLocks noGrp="1"/>
          </p:cNvSpPr>
          <p:nvPr>
            <p:ph type="dt" sz="half" idx="10"/>
          </p:nvPr>
        </p:nvSpPr>
        <p:spPr/>
        <p:txBody>
          <a:bodyPr/>
          <a:lstStyle>
            <a:lvl1pPr>
              <a:defRPr/>
            </a:lvl1pPr>
          </a:lstStyle>
          <a:p>
            <a:pPr>
              <a:defRPr/>
            </a:pPr>
            <a:fld id="{487A906F-0956-4B92-A880-3871532A40A7}" type="datetimeFigureOut">
              <a:rPr lang="de-AT"/>
              <a:pPr>
                <a:defRPr/>
              </a:pPr>
              <a:t>10.03.2022</a:t>
            </a:fld>
            <a:endParaRPr lang="de-AT"/>
          </a:p>
        </p:txBody>
      </p:sp>
      <p:sp>
        <p:nvSpPr>
          <p:cNvPr id="6" name="Fußzeilenplatzhalter 4">
            <a:extLst>
              <a:ext uri="{FF2B5EF4-FFF2-40B4-BE49-F238E27FC236}">
                <a16:creationId xmlns:a16="http://schemas.microsoft.com/office/drawing/2014/main" id="{91AD588E-C52A-40AE-8A2A-CD89F744FEED}"/>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154F7EFC-8F66-470D-BB51-28D6481D4A43}"/>
              </a:ext>
            </a:extLst>
          </p:cNvPr>
          <p:cNvSpPr>
            <a:spLocks noGrp="1"/>
          </p:cNvSpPr>
          <p:nvPr>
            <p:ph type="sldNum" sz="quarter" idx="12"/>
          </p:nvPr>
        </p:nvSpPr>
        <p:spPr/>
        <p:txBody>
          <a:bodyPr/>
          <a:lstStyle>
            <a:lvl1pPr>
              <a:defRPr/>
            </a:lvl1pPr>
          </a:lstStyle>
          <a:p>
            <a:pPr>
              <a:defRPr/>
            </a:pPr>
            <a:fld id="{7B40D48E-E22E-4EC6-AC0A-641DF4A55F3D}" type="slidenum">
              <a:rPr lang="de-AT"/>
              <a:pPr>
                <a:defRPr/>
              </a:pPr>
              <a:t>‹Nr.›</a:t>
            </a:fld>
            <a:endParaRPr lang="de-AT"/>
          </a:p>
        </p:txBody>
      </p:sp>
    </p:spTree>
    <p:extLst>
      <p:ext uri="{BB962C8B-B14F-4D97-AF65-F5344CB8AC3E}">
        <p14:creationId xmlns:p14="http://schemas.microsoft.com/office/powerpoint/2010/main" val="1290306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74DAE1B3-8C05-4661-84F3-05709858AAC9}"/>
              </a:ext>
            </a:extLst>
          </p:cNvPr>
          <p:cNvSpPr>
            <a:spLocks noGrp="1"/>
          </p:cNvSpPr>
          <p:nvPr>
            <p:ph type="dt" sz="half" idx="10"/>
          </p:nvPr>
        </p:nvSpPr>
        <p:spPr/>
        <p:txBody>
          <a:bodyPr/>
          <a:lstStyle>
            <a:lvl1pPr>
              <a:defRPr/>
            </a:lvl1pPr>
          </a:lstStyle>
          <a:p>
            <a:pPr>
              <a:defRPr/>
            </a:pPr>
            <a:fld id="{021F817F-7995-4FBF-98C6-BCF7BEE723F5}" type="datetimeFigureOut">
              <a:rPr lang="de-AT"/>
              <a:pPr>
                <a:defRPr/>
              </a:pPr>
              <a:t>10.03.2022</a:t>
            </a:fld>
            <a:endParaRPr lang="de-AT"/>
          </a:p>
        </p:txBody>
      </p:sp>
      <p:sp>
        <p:nvSpPr>
          <p:cNvPr id="8" name="Fußzeilenplatzhalter 4">
            <a:extLst>
              <a:ext uri="{FF2B5EF4-FFF2-40B4-BE49-F238E27FC236}">
                <a16:creationId xmlns:a16="http://schemas.microsoft.com/office/drawing/2014/main" id="{718A1199-DB79-4E0B-8D21-EDD567A592FB}"/>
              </a:ext>
            </a:extLst>
          </p:cNvPr>
          <p:cNvSpPr>
            <a:spLocks noGrp="1"/>
          </p:cNvSpPr>
          <p:nvPr>
            <p:ph type="ftr" sz="quarter" idx="11"/>
          </p:nvPr>
        </p:nvSpPr>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6D72174D-63D5-4FF7-9357-4D71BE90DE1E}"/>
              </a:ext>
            </a:extLst>
          </p:cNvPr>
          <p:cNvSpPr>
            <a:spLocks noGrp="1"/>
          </p:cNvSpPr>
          <p:nvPr>
            <p:ph type="sldNum" sz="quarter" idx="12"/>
          </p:nvPr>
        </p:nvSpPr>
        <p:spPr/>
        <p:txBody>
          <a:bodyPr/>
          <a:lstStyle>
            <a:lvl1pPr>
              <a:defRPr/>
            </a:lvl1pPr>
          </a:lstStyle>
          <a:p>
            <a:pPr>
              <a:defRPr/>
            </a:pPr>
            <a:fld id="{7E71560B-4DC8-47AA-B33E-94746BBBC47F}" type="slidenum">
              <a:rPr lang="de-AT"/>
              <a:pPr>
                <a:defRPr/>
              </a:pPr>
              <a:t>‹Nr.›</a:t>
            </a:fld>
            <a:endParaRPr lang="de-AT"/>
          </a:p>
        </p:txBody>
      </p:sp>
    </p:spTree>
    <p:extLst>
      <p:ext uri="{BB962C8B-B14F-4D97-AF65-F5344CB8AC3E}">
        <p14:creationId xmlns:p14="http://schemas.microsoft.com/office/powerpoint/2010/main" val="400926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Datumsplatzhalter 3">
            <a:extLst>
              <a:ext uri="{FF2B5EF4-FFF2-40B4-BE49-F238E27FC236}">
                <a16:creationId xmlns:a16="http://schemas.microsoft.com/office/drawing/2014/main" id="{7AF03539-6035-4250-BAE4-5549E00A9A51}"/>
              </a:ext>
            </a:extLst>
          </p:cNvPr>
          <p:cNvSpPr>
            <a:spLocks noGrp="1"/>
          </p:cNvSpPr>
          <p:nvPr>
            <p:ph type="dt" sz="half" idx="10"/>
          </p:nvPr>
        </p:nvSpPr>
        <p:spPr/>
        <p:txBody>
          <a:bodyPr/>
          <a:lstStyle>
            <a:lvl1pPr>
              <a:defRPr/>
            </a:lvl1pPr>
          </a:lstStyle>
          <a:p>
            <a:pPr>
              <a:defRPr/>
            </a:pPr>
            <a:fld id="{9350F618-93A8-4BFD-9678-4FEEA68B0143}" type="datetimeFigureOut">
              <a:rPr lang="de-AT"/>
              <a:pPr>
                <a:defRPr/>
              </a:pPr>
              <a:t>10.03.2022</a:t>
            </a:fld>
            <a:endParaRPr lang="de-AT"/>
          </a:p>
        </p:txBody>
      </p:sp>
      <p:sp>
        <p:nvSpPr>
          <p:cNvPr id="4" name="Fußzeilenplatzhalter 4">
            <a:extLst>
              <a:ext uri="{FF2B5EF4-FFF2-40B4-BE49-F238E27FC236}">
                <a16:creationId xmlns:a16="http://schemas.microsoft.com/office/drawing/2014/main" id="{A9C97EC1-D1E5-4943-85BC-5F1552EC5E82}"/>
              </a:ext>
            </a:extLst>
          </p:cNvPr>
          <p:cNvSpPr>
            <a:spLocks noGrp="1"/>
          </p:cNvSpPr>
          <p:nvPr>
            <p:ph type="ftr" sz="quarter" idx="11"/>
          </p:nvPr>
        </p:nvSpPr>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47E08637-BB8B-4345-AA7D-54517103AF5B}"/>
              </a:ext>
            </a:extLst>
          </p:cNvPr>
          <p:cNvSpPr>
            <a:spLocks noGrp="1"/>
          </p:cNvSpPr>
          <p:nvPr>
            <p:ph type="sldNum" sz="quarter" idx="12"/>
          </p:nvPr>
        </p:nvSpPr>
        <p:spPr/>
        <p:txBody>
          <a:bodyPr/>
          <a:lstStyle>
            <a:lvl1pPr>
              <a:defRPr/>
            </a:lvl1pPr>
          </a:lstStyle>
          <a:p>
            <a:pPr>
              <a:defRPr/>
            </a:pPr>
            <a:fld id="{32EE34B7-CCE7-44A9-82B9-4C5904D5CC9F}" type="slidenum">
              <a:rPr lang="de-AT"/>
              <a:pPr>
                <a:defRPr/>
              </a:pPr>
              <a:t>‹Nr.›</a:t>
            </a:fld>
            <a:endParaRPr lang="de-AT"/>
          </a:p>
        </p:txBody>
      </p:sp>
    </p:spTree>
    <p:extLst>
      <p:ext uri="{BB962C8B-B14F-4D97-AF65-F5344CB8AC3E}">
        <p14:creationId xmlns:p14="http://schemas.microsoft.com/office/powerpoint/2010/main" val="1458108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3B97E414-16F6-489B-A7CE-68853826A93D}"/>
              </a:ext>
            </a:extLst>
          </p:cNvPr>
          <p:cNvSpPr>
            <a:spLocks noGrp="1"/>
          </p:cNvSpPr>
          <p:nvPr>
            <p:ph type="dt" sz="half" idx="10"/>
          </p:nvPr>
        </p:nvSpPr>
        <p:spPr/>
        <p:txBody>
          <a:bodyPr/>
          <a:lstStyle>
            <a:lvl1pPr>
              <a:defRPr/>
            </a:lvl1pPr>
          </a:lstStyle>
          <a:p>
            <a:pPr>
              <a:defRPr/>
            </a:pPr>
            <a:fld id="{C9CA56B8-3227-4145-AC64-F882BD873916}" type="datetimeFigureOut">
              <a:rPr lang="de-AT"/>
              <a:pPr>
                <a:defRPr/>
              </a:pPr>
              <a:t>10.03.2022</a:t>
            </a:fld>
            <a:endParaRPr lang="de-AT"/>
          </a:p>
        </p:txBody>
      </p:sp>
      <p:sp>
        <p:nvSpPr>
          <p:cNvPr id="3" name="Fußzeilenplatzhalter 4">
            <a:extLst>
              <a:ext uri="{FF2B5EF4-FFF2-40B4-BE49-F238E27FC236}">
                <a16:creationId xmlns:a16="http://schemas.microsoft.com/office/drawing/2014/main" id="{68FDF758-2066-41B7-9656-860D5816A058}"/>
              </a:ext>
            </a:extLst>
          </p:cNvPr>
          <p:cNvSpPr>
            <a:spLocks noGrp="1"/>
          </p:cNvSpPr>
          <p:nvPr>
            <p:ph type="ftr" sz="quarter" idx="11"/>
          </p:nvPr>
        </p:nvSpPr>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E5DCF9F6-E3CB-4F91-9D72-EF5840FCB8C9}"/>
              </a:ext>
            </a:extLst>
          </p:cNvPr>
          <p:cNvSpPr>
            <a:spLocks noGrp="1"/>
          </p:cNvSpPr>
          <p:nvPr>
            <p:ph type="sldNum" sz="quarter" idx="12"/>
          </p:nvPr>
        </p:nvSpPr>
        <p:spPr/>
        <p:txBody>
          <a:bodyPr/>
          <a:lstStyle>
            <a:lvl1pPr>
              <a:defRPr/>
            </a:lvl1pPr>
          </a:lstStyle>
          <a:p>
            <a:pPr>
              <a:defRPr/>
            </a:pPr>
            <a:fld id="{0D5D4FF6-B644-4B1A-BD3A-A2DAE1CA292B}" type="slidenum">
              <a:rPr lang="de-AT"/>
              <a:pPr>
                <a:defRPr/>
              </a:pPr>
              <a:t>‹Nr.›</a:t>
            </a:fld>
            <a:endParaRPr lang="de-AT"/>
          </a:p>
        </p:txBody>
      </p:sp>
    </p:spTree>
    <p:extLst>
      <p:ext uri="{BB962C8B-B14F-4D97-AF65-F5344CB8AC3E}">
        <p14:creationId xmlns:p14="http://schemas.microsoft.com/office/powerpoint/2010/main" val="2841367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3">
            <a:extLst>
              <a:ext uri="{FF2B5EF4-FFF2-40B4-BE49-F238E27FC236}">
                <a16:creationId xmlns:a16="http://schemas.microsoft.com/office/drawing/2014/main" id="{9AB24CA5-D1B8-4EFC-8255-3C2A9E32130B}"/>
              </a:ext>
            </a:extLst>
          </p:cNvPr>
          <p:cNvSpPr>
            <a:spLocks noGrp="1"/>
          </p:cNvSpPr>
          <p:nvPr>
            <p:ph type="dt" sz="half" idx="10"/>
          </p:nvPr>
        </p:nvSpPr>
        <p:spPr/>
        <p:txBody>
          <a:bodyPr/>
          <a:lstStyle>
            <a:lvl1pPr>
              <a:defRPr/>
            </a:lvl1pPr>
          </a:lstStyle>
          <a:p>
            <a:pPr>
              <a:defRPr/>
            </a:pPr>
            <a:fld id="{C8518176-6009-4FC0-8765-01D625CE1226}" type="datetimeFigureOut">
              <a:rPr lang="de-AT"/>
              <a:pPr>
                <a:defRPr/>
              </a:pPr>
              <a:t>10.03.2022</a:t>
            </a:fld>
            <a:endParaRPr lang="de-AT"/>
          </a:p>
        </p:txBody>
      </p:sp>
      <p:sp>
        <p:nvSpPr>
          <p:cNvPr id="6" name="Fußzeilenplatzhalter 4">
            <a:extLst>
              <a:ext uri="{FF2B5EF4-FFF2-40B4-BE49-F238E27FC236}">
                <a16:creationId xmlns:a16="http://schemas.microsoft.com/office/drawing/2014/main" id="{FB1C5D19-B111-4BF6-B30A-C1771732CE9A}"/>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0C24C726-A068-4ECB-A013-306ECEFEAF2D}"/>
              </a:ext>
            </a:extLst>
          </p:cNvPr>
          <p:cNvSpPr>
            <a:spLocks noGrp="1"/>
          </p:cNvSpPr>
          <p:nvPr>
            <p:ph type="sldNum" sz="quarter" idx="12"/>
          </p:nvPr>
        </p:nvSpPr>
        <p:spPr/>
        <p:txBody>
          <a:bodyPr/>
          <a:lstStyle>
            <a:lvl1pPr>
              <a:defRPr/>
            </a:lvl1pPr>
          </a:lstStyle>
          <a:p>
            <a:pPr>
              <a:defRPr/>
            </a:pPr>
            <a:fld id="{57466963-8741-4CEC-ACF3-473423636362}" type="slidenum">
              <a:rPr lang="de-AT"/>
              <a:pPr>
                <a:defRPr/>
              </a:pPr>
              <a:t>‹Nr.›</a:t>
            </a:fld>
            <a:endParaRPr lang="de-AT"/>
          </a:p>
        </p:txBody>
      </p:sp>
    </p:spTree>
    <p:extLst>
      <p:ext uri="{BB962C8B-B14F-4D97-AF65-F5344CB8AC3E}">
        <p14:creationId xmlns:p14="http://schemas.microsoft.com/office/powerpoint/2010/main" val="667445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3">
            <a:extLst>
              <a:ext uri="{FF2B5EF4-FFF2-40B4-BE49-F238E27FC236}">
                <a16:creationId xmlns:a16="http://schemas.microsoft.com/office/drawing/2014/main" id="{CA33E44D-FA2A-4912-A1BC-F9B69961DEDD}"/>
              </a:ext>
            </a:extLst>
          </p:cNvPr>
          <p:cNvSpPr>
            <a:spLocks noGrp="1"/>
          </p:cNvSpPr>
          <p:nvPr>
            <p:ph type="dt" sz="half" idx="10"/>
          </p:nvPr>
        </p:nvSpPr>
        <p:spPr/>
        <p:txBody>
          <a:bodyPr/>
          <a:lstStyle>
            <a:lvl1pPr>
              <a:defRPr/>
            </a:lvl1pPr>
          </a:lstStyle>
          <a:p>
            <a:pPr>
              <a:defRPr/>
            </a:pPr>
            <a:fld id="{18FE74E2-7736-4837-9F08-E4546FECAF2A}" type="datetimeFigureOut">
              <a:rPr lang="de-AT"/>
              <a:pPr>
                <a:defRPr/>
              </a:pPr>
              <a:t>10.03.2022</a:t>
            </a:fld>
            <a:endParaRPr lang="de-AT"/>
          </a:p>
        </p:txBody>
      </p:sp>
      <p:sp>
        <p:nvSpPr>
          <p:cNvPr id="6" name="Fußzeilenplatzhalter 4">
            <a:extLst>
              <a:ext uri="{FF2B5EF4-FFF2-40B4-BE49-F238E27FC236}">
                <a16:creationId xmlns:a16="http://schemas.microsoft.com/office/drawing/2014/main" id="{859EC07F-5742-4693-9513-549B441C0173}"/>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B855E54F-8F1A-4ABA-8D59-3F806D04E872}"/>
              </a:ext>
            </a:extLst>
          </p:cNvPr>
          <p:cNvSpPr>
            <a:spLocks noGrp="1"/>
          </p:cNvSpPr>
          <p:nvPr>
            <p:ph type="sldNum" sz="quarter" idx="12"/>
          </p:nvPr>
        </p:nvSpPr>
        <p:spPr/>
        <p:txBody>
          <a:bodyPr/>
          <a:lstStyle>
            <a:lvl1pPr>
              <a:defRPr/>
            </a:lvl1pPr>
          </a:lstStyle>
          <a:p>
            <a:pPr>
              <a:defRPr/>
            </a:pPr>
            <a:fld id="{B4809131-82EA-411B-BF9A-ED20ABDEA6E5}" type="slidenum">
              <a:rPr lang="de-AT"/>
              <a:pPr>
                <a:defRPr/>
              </a:pPr>
              <a:t>‹Nr.›</a:t>
            </a:fld>
            <a:endParaRPr lang="de-AT"/>
          </a:p>
        </p:txBody>
      </p:sp>
    </p:spTree>
    <p:extLst>
      <p:ext uri="{BB962C8B-B14F-4D97-AF65-F5344CB8AC3E}">
        <p14:creationId xmlns:p14="http://schemas.microsoft.com/office/powerpoint/2010/main" val="2630034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0B66F1E3-18CC-44DF-A605-00C8D4B5F408}"/>
              </a:ext>
            </a:extLst>
          </p:cNvPr>
          <p:cNvSpPr>
            <a:spLocks noGrp="1"/>
          </p:cNvSpPr>
          <p:nvPr>
            <p:ph type="dt" sz="half" idx="10"/>
          </p:nvPr>
        </p:nvSpPr>
        <p:spPr/>
        <p:txBody>
          <a:bodyPr/>
          <a:lstStyle>
            <a:lvl1pPr>
              <a:defRPr/>
            </a:lvl1pPr>
          </a:lstStyle>
          <a:p>
            <a:pPr>
              <a:defRPr/>
            </a:pPr>
            <a:fld id="{6FE7136E-C7B8-496E-99D8-6D08CC8E08FC}" type="datetimeFigureOut">
              <a:rPr lang="de-AT"/>
              <a:pPr>
                <a:defRPr/>
              </a:pPr>
              <a:t>10.03.2022</a:t>
            </a:fld>
            <a:endParaRPr lang="de-AT"/>
          </a:p>
        </p:txBody>
      </p:sp>
      <p:sp>
        <p:nvSpPr>
          <p:cNvPr id="5" name="Fußzeilenplatzhalter 4">
            <a:extLst>
              <a:ext uri="{FF2B5EF4-FFF2-40B4-BE49-F238E27FC236}">
                <a16:creationId xmlns:a16="http://schemas.microsoft.com/office/drawing/2014/main" id="{15BB521A-7570-4EBC-9519-14C7ADEC4E52}"/>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4C18CF9F-03DA-4CEC-A880-7460336D7F2F}"/>
              </a:ext>
            </a:extLst>
          </p:cNvPr>
          <p:cNvSpPr>
            <a:spLocks noGrp="1"/>
          </p:cNvSpPr>
          <p:nvPr>
            <p:ph type="sldNum" sz="quarter" idx="12"/>
          </p:nvPr>
        </p:nvSpPr>
        <p:spPr/>
        <p:txBody>
          <a:bodyPr/>
          <a:lstStyle>
            <a:lvl1pPr>
              <a:defRPr/>
            </a:lvl1pPr>
          </a:lstStyle>
          <a:p>
            <a:pPr>
              <a:defRPr/>
            </a:pPr>
            <a:fld id="{92CD96E3-0B73-4F5B-A39D-926CD5930801}" type="slidenum">
              <a:rPr lang="de-AT"/>
              <a:pPr>
                <a:defRPr/>
              </a:pPr>
              <a:t>‹Nr.›</a:t>
            </a:fld>
            <a:endParaRPr lang="de-AT"/>
          </a:p>
        </p:txBody>
      </p:sp>
    </p:spTree>
    <p:extLst>
      <p:ext uri="{BB962C8B-B14F-4D97-AF65-F5344CB8AC3E}">
        <p14:creationId xmlns:p14="http://schemas.microsoft.com/office/powerpoint/2010/main" val="675397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0D21E6F0-E080-4DF3-AE8B-CAD3469D3EA0}"/>
              </a:ext>
            </a:extLst>
          </p:cNvPr>
          <p:cNvSpPr>
            <a:spLocks noGrp="1"/>
          </p:cNvSpPr>
          <p:nvPr>
            <p:ph type="dt" sz="half" idx="10"/>
          </p:nvPr>
        </p:nvSpPr>
        <p:spPr/>
        <p:txBody>
          <a:bodyPr/>
          <a:lstStyle>
            <a:lvl1pPr>
              <a:defRPr/>
            </a:lvl1pPr>
          </a:lstStyle>
          <a:p>
            <a:pPr>
              <a:defRPr/>
            </a:pPr>
            <a:fld id="{513F1F34-0FCD-4637-A35A-5E580C5509C0}" type="datetimeFigureOut">
              <a:rPr lang="de-AT"/>
              <a:pPr>
                <a:defRPr/>
              </a:pPr>
              <a:t>10.03.2022</a:t>
            </a:fld>
            <a:endParaRPr lang="de-AT"/>
          </a:p>
        </p:txBody>
      </p:sp>
      <p:sp>
        <p:nvSpPr>
          <p:cNvPr id="5" name="Fußzeilenplatzhalter 4">
            <a:extLst>
              <a:ext uri="{FF2B5EF4-FFF2-40B4-BE49-F238E27FC236}">
                <a16:creationId xmlns:a16="http://schemas.microsoft.com/office/drawing/2014/main" id="{B83F1ADC-FEDB-4AA1-97CD-DB2B92B90D66}"/>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B0C2A54E-5856-4B16-B9F0-C169B7EABF1B}"/>
              </a:ext>
            </a:extLst>
          </p:cNvPr>
          <p:cNvSpPr>
            <a:spLocks noGrp="1"/>
          </p:cNvSpPr>
          <p:nvPr>
            <p:ph type="sldNum" sz="quarter" idx="12"/>
          </p:nvPr>
        </p:nvSpPr>
        <p:spPr/>
        <p:txBody>
          <a:bodyPr/>
          <a:lstStyle>
            <a:lvl1pPr>
              <a:defRPr/>
            </a:lvl1pPr>
          </a:lstStyle>
          <a:p>
            <a:pPr>
              <a:defRPr/>
            </a:pPr>
            <a:fld id="{3E11D60E-F9B1-4A22-81B0-8D7F4DF8A2C5}" type="slidenum">
              <a:rPr lang="de-AT"/>
              <a:pPr>
                <a:defRPr/>
              </a:pPr>
              <a:t>‹Nr.›</a:t>
            </a:fld>
            <a:endParaRPr lang="de-AT"/>
          </a:p>
        </p:txBody>
      </p:sp>
    </p:spTree>
    <p:extLst>
      <p:ext uri="{BB962C8B-B14F-4D97-AF65-F5344CB8AC3E}">
        <p14:creationId xmlns:p14="http://schemas.microsoft.com/office/powerpoint/2010/main" val="2741008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0C2FD3BE-2173-417D-8D5F-C681388446A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Mastertitelformat bearbeiten</a:t>
            </a:r>
            <a:endParaRPr lang="de-AT" altLang="de-DE"/>
          </a:p>
        </p:txBody>
      </p:sp>
      <p:sp>
        <p:nvSpPr>
          <p:cNvPr id="1027" name="Textplatzhalter 2">
            <a:extLst>
              <a:ext uri="{FF2B5EF4-FFF2-40B4-BE49-F238E27FC236}">
                <a16:creationId xmlns:a16="http://schemas.microsoft.com/office/drawing/2014/main" id="{B5BB4442-FFCC-4DFB-876B-37C38707BB1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Mastertextformat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de-AT" altLang="de-DE"/>
          </a:p>
        </p:txBody>
      </p:sp>
      <p:sp>
        <p:nvSpPr>
          <p:cNvPr id="4" name="Datumsplatzhalter 3">
            <a:extLst>
              <a:ext uri="{FF2B5EF4-FFF2-40B4-BE49-F238E27FC236}">
                <a16:creationId xmlns:a16="http://schemas.microsoft.com/office/drawing/2014/main" id="{EABDDDB1-813D-4C93-981C-6483E4C478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D4F42F47-1AE0-401F-8095-8CED2361A2D7}" type="datetimeFigureOut">
              <a:rPr lang="de-AT"/>
              <a:pPr>
                <a:defRPr/>
              </a:pPr>
              <a:t>10.03.2022</a:t>
            </a:fld>
            <a:endParaRPr lang="de-AT"/>
          </a:p>
        </p:txBody>
      </p:sp>
      <p:sp>
        <p:nvSpPr>
          <p:cNvPr id="5" name="Fußzeilenplatzhalter 4">
            <a:extLst>
              <a:ext uri="{FF2B5EF4-FFF2-40B4-BE49-F238E27FC236}">
                <a16:creationId xmlns:a16="http://schemas.microsoft.com/office/drawing/2014/main" id="{734F16D9-9E87-4796-8815-D87CFC36D7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de-AT"/>
          </a:p>
        </p:txBody>
      </p:sp>
      <p:sp>
        <p:nvSpPr>
          <p:cNvPr id="6" name="Foliennummernplatzhalter 5">
            <a:extLst>
              <a:ext uri="{FF2B5EF4-FFF2-40B4-BE49-F238E27FC236}">
                <a16:creationId xmlns:a16="http://schemas.microsoft.com/office/drawing/2014/main" id="{3CC65B52-C72B-4FD8-995A-ED568EF586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AA662C84-EA03-4BB1-8771-FF91644672CC}" type="slidenum">
              <a:rPr lang="de-AT"/>
              <a:pPr>
                <a:defRPr/>
              </a:pPr>
              <a:t>‹Nr.›</a:t>
            </a:fld>
            <a:endParaRPr lang="de-AT"/>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rtl="0" fontAlgn="base">
        <a:lnSpc>
          <a:spcPct val="90000"/>
        </a:lnSpc>
        <a:spcBef>
          <a:spcPct val="0"/>
        </a:spcBef>
        <a:spcAft>
          <a:spcPct val="0"/>
        </a:spcAft>
        <a:defRPr sz="4400" kern="1200">
          <a:solidFill>
            <a:schemeClr val="tx1"/>
          </a:solidFill>
          <a:latin typeface="Montserrat" panose="000005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ontserrat" panose="00000500000000000000" pitchFamily="2" charset="0"/>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2" Type="http://schemas.openxmlformats.org/officeDocument/2006/relationships/image" Target="../media/image15.png"/><Relationship Id="rId16" Type="http://schemas.openxmlformats.org/officeDocument/2006/relationships/image" Target="../media/image13.png"/><Relationship Id="rId1" Type="http://schemas.openxmlformats.org/officeDocument/2006/relationships/slideLayout" Target="../slideLayouts/slideLayout1.xml"/><Relationship Id="rId15" Type="http://schemas.openxmlformats.org/officeDocument/2006/relationships/image" Target="../media/image18.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4.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slide" Target="slide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9.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4.xml"/><Relationship Id="rId4" Type="http://schemas.microsoft.com/office/2007/relationships/hdphoto" Target="../media/hdphoto3.wdp"/></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4.xml"/><Relationship Id="rId4" Type="http://schemas.microsoft.com/office/2007/relationships/hdphoto" Target="../media/hdphoto3.wdp"/></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4.xml"/><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9.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5.png"/><Relationship Id="rId1" Type="http://schemas.openxmlformats.org/officeDocument/2006/relationships/slideLayout" Target="../slideLayouts/slideLayout4.xml"/><Relationship Id="rId4" Type="http://schemas.microsoft.com/office/2007/relationships/hdphoto" Target="../media/hdphoto4.wdp"/></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1.jp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5.png"/></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9.xml"/><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hdphoto" Target="../media/hdphoto2.wdp"/><Relationship Id="rId7" Type="http://schemas.openxmlformats.org/officeDocument/2006/relationships/image" Target="../media/image49.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15.png"/><Relationship Id="rId9" Type="http://schemas.openxmlformats.org/officeDocument/2006/relationships/image" Target="../media/image25.png"/></Relationships>
</file>

<file path=ppt/slides/_rels/slide6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 Target="slide9.xml"/><Relationship Id="rId7"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a:extLst>
              <a:ext uri="{FF2B5EF4-FFF2-40B4-BE49-F238E27FC236}">
                <a16:creationId xmlns:a16="http://schemas.microsoft.com/office/drawing/2014/main" id="{31193E65-1C11-4C08-9D74-0CBD061E41C1}"/>
              </a:ext>
            </a:extLst>
          </p:cNvPr>
          <p:cNvSpPr>
            <a:spLocks noGrp="1" noChangeArrowheads="1"/>
          </p:cNvSpPr>
          <p:nvPr>
            <p:ph type="title"/>
          </p:nvPr>
        </p:nvSpPr>
        <p:spPr/>
        <p:txBody>
          <a:bodyPr/>
          <a:lstStyle/>
          <a:p>
            <a:endParaRPr lang="de-DE" altLang="de-DE"/>
          </a:p>
        </p:txBody>
      </p:sp>
      <p:pic>
        <p:nvPicPr>
          <p:cNvPr id="4" name="Vi1">
            <a:hlinkClick r:id="" action="ppaction://media"/>
            <a:extLst>
              <a:ext uri="{FF2B5EF4-FFF2-40B4-BE49-F238E27FC236}">
                <a16:creationId xmlns:a16="http://schemas.microsoft.com/office/drawing/2014/main" id="{F0FA52CB-ADF2-408C-AAF8-CBF3CF423E1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0" y="0"/>
            <a:ext cx="12192000" cy="6858000"/>
          </a:xfrm>
        </p:spPr>
      </p:pic>
      <p:pic>
        <p:nvPicPr>
          <p:cNvPr id="2" name="Vi1">
            <a:hlinkClick r:id="" action="ppaction://media"/>
            <a:extLst>
              <a:ext uri="{FF2B5EF4-FFF2-40B4-BE49-F238E27FC236}">
                <a16:creationId xmlns:a16="http://schemas.microsoft.com/office/drawing/2014/main" id="{DB358EC8-5684-481D-800F-6A1754193AD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cSld>
  <p:clrMapOvr>
    <a:masterClrMapping/>
  </p:clrMapOvr>
  <p:transition spd="slow"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53" fill="hold"/>
                                        <p:tgtEl>
                                          <p:spTgt spid="2"/>
                                        </p:tgtEl>
                                      </p:cBhvr>
                                    </p:cmd>
                                  </p:childTnLst>
                                </p:cTn>
                              </p:par>
                            </p:childTnLst>
                          </p:cTn>
                        </p:par>
                        <p:par>
                          <p:cTn id="7" fill="hold">
                            <p:stCondLst>
                              <p:cond delay="12053"/>
                            </p:stCondLst>
                            <p:childTnLst>
                              <p:par>
                                <p:cTn id="8" presetID="10" presetClass="exit" presetSubtype="0" fill="hold" nodeType="afterEffect">
                                  <p:stCondLst>
                                    <p:cond delay="0"/>
                                  </p:stCondLst>
                                  <p:childTnLst>
                                    <p:animEffect transition="out" filter="fade">
                                      <p:cBhvr>
                                        <p:cTn id="9" dur="100"/>
                                        <p:tgtEl>
                                          <p:spTgt spid="2"/>
                                        </p:tgtEl>
                                      </p:cBhvr>
                                    </p:animEffect>
                                    <p:set>
                                      <p:cBhvr>
                                        <p:cTn id="10" dur="1" fill="hold">
                                          <p:stCondLst>
                                            <p:cond delay="99"/>
                                          </p:stCondLst>
                                        </p:cTn>
                                        <p:tgtEl>
                                          <p:spTgt spid="2"/>
                                        </p:tgtEl>
                                        <p:attrNameLst>
                                          <p:attrName>style.visibility</p:attrName>
                                        </p:attrNameLst>
                                      </p:cBhvr>
                                      <p:to>
                                        <p:strVal val="hidden"/>
                                      </p:to>
                                    </p:set>
                                    <p:cmd type="call" cmd="stop">
                                      <p:cBhvr>
                                        <p:cTn id="11" dur="1">
                                          <p:stCondLst>
                                            <p:cond delay="99"/>
                                          </p:stCondLst>
                                        </p:cTn>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_Molekül">
            <a:extLst>
              <a:ext uri="{FF2B5EF4-FFF2-40B4-BE49-F238E27FC236}">
                <a16:creationId xmlns:a16="http://schemas.microsoft.com/office/drawing/2014/main" id="{AD8103B1-5606-4CEA-A977-12C1E203A142}"/>
              </a:ext>
            </a:extLst>
          </p:cNvPr>
          <p:cNvPicPr>
            <a:picLocks noChangeAspect="1"/>
          </p:cNvPicPr>
          <p:nvPr/>
        </p:nvPicPr>
        <p:blipFill rotWithShape="1">
          <a:blip r:embed="rId4"/>
          <a:srcRect t="33758" r="38864" b="-1"/>
          <a:stretch/>
        </p:blipFill>
        <p:spPr>
          <a:xfrm>
            <a:off x="2644775" y="717550"/>
            <a:ext cx="1401763" cy="1519238"/>
          </a:xfrm>
          <a:prstGeom prst="rect">
            <a:avLst/>
          </a:prstGeom>
        </p:spPr>
      </p:pic>
      <p:pic>
        <p:nvPicPr>
          <p:cNvPr id="7" name="BILD_Mikroskop">
            <a:extLst>
              <a:ext uri="{FF2B5EF4-FFF2-40B4-BE49-F238E27FC236}">
                <a16:creationId xmlns:a16="http://schemas.microsoft.com/office/drawing/2014/main" id="{B8A7FF52-A1E9-4FAE-92D7-6D318409C4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211290" flipH="1">
            <a:off x="5738813" y="4541837"/>
            <a:ext cx="1271588" cy="149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BILD_Atom">
            <a:extLst>
              <a:ext uri="{FF2B5EF4-FFF2-40B4-BE49-F238E27FC236}">
                <a16:creationId xmlns:a16="http://schemas.microsoft.com/office/drawing/2014/main" id="{706A99FB-6B8E-4195-8A0C-1FD12EDA2E67}"/>
              </a:ext>
            </a:extLst>
          </p:cNvPr>
          <p:cNvPicPr>
            <a:picLocks noChangeAspect="1"/>
          </p:cNvPicPr>
          <p:nvPr/>
        </p:nvPicPr>
        <p:blipFill>
          <a:blip r:embed="rId6">
            <a:duotone>
              <a:schemeClr val="accent6">
                <a:shade val="45000"/>
                <a:satMod val="135000"/>
              </a:schemeClr>
              <a:prstClr val="white"/>
            </a:duotone>
          </a:blip>
          <a:stretch>
            <a:fillRect/>
          </a:stretch>
        </p:blipFill>
        <p:spPr>
          <a:xfrm>
            <a:off x="9007362" y="798785"/>
            <a:ext cx="1285293" cy="1438457"/>
          </a:xfrm>
          <a:prstGeom prst="rect">
            <a:avLst/>
          </a:prstGeom>
        </p:spPr>
      </p:pic>
      <p:pic>
        <p:nvPicPr>
          <p:cNvPr id="12" name="BILD_Glühbirne" descr="Ein Bild, das Text, Licht enthält.&#10;&#10;Automatisch generierte Beschreibung">
            <a:extLst>
              <a:ext uri="{FF2B5EF4-FFF2-40B4-BE49-F238E27FC236}">
                <a16:creationId xmlns:a16="http://schemas.microsoft.com/office/drawing/2014/main" id="{4F924468-0913-48B2-9232-99C1E4EEDDAD}"/>
              </a:ext>
            </a:extLst>
          </p:cNvPr>
          <p:cNvPicPr>
            <a:picLocks noChangeAspect="1"/>
          </p:cNvPicPr>
          <p:nvPr/>
        </p:nvPicPr>
        <p:blipFill>
          <a:blip r:embed="rId7">
            <a:duotone>
              <a:prstClr val="black"/>
              <a:schemeClr val="accent4">
                <a:tint val="45000"/>
                <a:satMod val="400000"/>
              </a:schemeClr>
            </a:duotone>
          </a:blip>
          <a:stretch>
            <a:fillRect/>
          </a:stretch>
        </p:blipFill>
        <p:spPr>
          <a:xfrm rot="19004497">
            <a:off x="2216476" y="4278802"/>
            <a:ext cx="856044" cy="1308602"/>
          </a:xfrm>
          <a:prstGeom prst="rect">
            <a:avLst/>
          </a:prstGeom>
        </p:spPr>
      </p:pic>
      <p:pic>
        <p:nvPicPr>
          <p:cNvPr id="16" name="BILD_Logo">
            <a:extLst>
              <a:ext uri="{FF2B5EF4-FFF2-40B4-BE49-F238E27FC236}">
                <a16:creationId xmlns:a16="http://schemas.microsoft.com/office/drawing/2014/main" id="{32E3CE22-3E71-41E4-9900-7E6E2DC435A1}"/>
              </a:ext>
            </a:extLst>
          </p:cNvPr>
          <p:cNvPicPr>
            <a:picLocks noChangeAspect="1"/>
          </p:cNvPicPr>
          <p:nvPr/>
        </p:nvPicPr>
        <p:blipFill>
          <a:blip r:embed="rId8"/>
          <a:stretch>
            <a:fillRect/>
          </a:stretch>
        </p:blipFill>
        <p:spPr>
          <a:xfrm>
            <a:off x="3825875" y="2609850"/>
            <a:ext cx="4540250" cy="1638300"/>
          </a:xfrm>
          <a:prstGeom prst="rect">
            <a:avLst/>
          </a:prstGeom>
        </p:spPr>
      </p:pic>
      <p:sp>
        <p:nvSpPr>
          <p:cNvPr id="14" name="3 - Zum Lernprogramm von">
            <a:extLst>
              <a:ext uri="{FF2B5EF4-FFF2-40B4-BE49-F238E27FC236}">
                <a16:creationId xmlns:a16="http://schemas.microsoft.com/office/drawing/2014/main" id="{FEF512FE-F92E-4CFA-88EE-DBC7240AD65E}"/>
              </a:ext>
            </a:extLst>
          </p:cNvPr>
          <p:cNvSpPr txBox="1">
            <a:spLocks noChangeArrowheads="1"/>
          </p:cNvSpPr>
          <p:nvPr/>
        </p:nvSpPr>
        <p:spPr bwMode="auto">
          <a:xfrm>
            <a:off x="838200" y="2970213"/>
            <a:ext cx="105156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de-DE" altLang="de-DE" sz="3000">
                <a:latin typeface="Montserrat" panose="00000500000000000000" pitchFamily="2" charset="0"/>
              </a:rPr>
              <a:t>zum </a:t>
            </a:r>
            <a:r>
              <a:rPr lang="de-DE" altLang="de-DE" sz="3000">
                <a:latin typeface="Montserrat SemiBold" panose="00000700000000000000" pitchFamily="2" charset="0"/>
              </a:rPr>
              <a:t>Lernprogramm</a:t>
            </a:r>
            <a:r>
              <a:rPr lang="de-DE" altLang="de-DE" sz="3000">
                <a:latin typeface="Montserrat" panose="00000500000000000000" pitchFamily="2" charset="0"/>
              </a:rPr>
              <a:t> von</a:t>
            </a:r>
          </a:p>
        </p:txBody>
      </p:sp>
      <p:sp>
        <p:nvSpPr>
          <p:cNvPr id="2" name="2 - Herzlich Willkommen">
            <a:extLst>
              <a:ext uri="{FF2B5EF4-FFF2-40B4-BE49-F238E27FC236}">
                <a16:creationId xmlns:a16="http://schemas.microsoft.com/office/drawing/2014/main" id="{4507B4DD-5FE0-4976-9E57-8878EB4D3B75}"/>
              </a:ext>
            </a:extLst>
          </p:cNvPr>
          <p:cNvSpPr>
            <a:spLocks noGrp="1" noChangeArrowheads="1"/>
          </p:cNvSpPr>
          <p:nvPr>
            <p:ph type="title"/>
          </p:nvPr>
        </p:nvSpPr>
        <p:spPr>
          <a:xfrm>
            <a:off x="838200" y="2970213"/>
            <a:ext cx="10515600" cy="917575"/>
          </a:xfrm>
        </p:spPr>
        <p:txBody>
          <a:bodyPr/>
          <a:lstStyle/>
          <a:p>
            <a:pPr algn="ctr"/>
            <a:r>
              <a:rPr lang="de-DE" altLang="de-DE" sz="3000" dirty="0"/>
              <a:t>Herzlich Willkommen</a:t>
            </a:r>
          </a:p>
        </p:txBody>
      </p:sp>
      <p:sp>
        <p:nvSpPr>
          <p:cNvPr id="13" name="1- Hallo!">
            <a:extLst>
              <a:ext uri="{FF2B5EF4-FFF2-40B4-BE49-F238E27FC236}">
                <a16:creationId xmlns:a16="http://schemas.microsoft.com/office/drawing/2014/main" id="{56A6EEE7-F09D-4FB4-A759-3FDA11FC20AB}"/>
              </a:ext>
            </a:extLst>
          </p:cNvPr>
          <p:cNvSpPr txBox="1">
            <a:spLocks noChangeArrowheads="1"/>
          </p:cNvSpPr>
          <p:nvPr/>
        </p:nvSpPr>
        <p:spPr bwMode="auto">
          <a:xfrm>
            <a:off x="838200" y="2970213"/>
            <a:ext cx="105156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de-DE" altLang="de-DE" sz="3000" dirty="0">
                <a:latin typeface="Montserrat" panose="00000500000000000000" pitchFamily="2" charset="0"/>
              </a:rPr>
              <a:t>Hallo!</a:t>
            </a:r>
          </a:p>
        </p:txBody>
      </p:sp>
      <p:pic>
        <p:nvPicPr>
          <p:cNvPr id="3" name="78832">
            <a:hlinkClick r:id="" action="ppaction://media"/>
            <a:extLst>
              <a:ext uri="{FF2B5EF4-FFF2-40B4-BE49-F238E27FC236}">
                <a16:creationId xmlns:a16="http://schemas.microsoft.com/office/drawing/2014/main" id="{3BF3FE46-5EE9-4E82-8E40-44565EF6337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580829" y="6977829"/>
            <a:ext cx="609600" cy="609600"/>
          </a:xfrm>
          <a:prstGeom prst="rect">
            <a:avLst/>
          </a:prstGeom>
        </p:spPr>
      </p:pic>
    </p:spTree>
  </p:cSld>
  <p:clrMapOvr>
    <a:masterClrMapping/>
  </p:clrMapOvr>
  <p:transition spd="slow" advClick="0" advTm="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0" presetClass="entr" presetSubtype="0" fill="hold" grpId="0" nodeType="afterEffect">
                                  <p:stCondLst>
                                    <p:cond delay="20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childTnLst>
                          </p:cTn>
                        </p:par>
                        <p:par>
                          <p:cTn id="11" fill="hold" nodeType="afterGroup">
                            <p:stCondLst>
                              <p:cond delay="3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par>
                                <p:cTn id="15" presetID="8" presetClass="emph" presetSubtype="0" fill="hold" nodeType="withEffect">
                                  <p:stCondLst>
                                    <p:cond delay="0"/>
                                  </p:stCondLst>
                                  <p:childTnLst>
                                    <p:animRot by="5400000">
                                      <p:cBhvr>
                                        <p:cTn id="16" dur="3000" fill="hold"/>
                                        <p:tgtEl>
                                          <p:spTgt spid="5"/>
                                        </p:tgtEl>
                                        <p:attrNameLst>
                                          <p:attrName>r</p:attrName>
                                        </p:attrNameLst>
                                      </p:cBhvr>
                                    </p:animRot>
                                  </p:childTnLst>
                                </p:cTn>
                              </p:par>
                              <p:par>
                                <p:cTn id="17" presetID="10" presetClass="exit" presetSubtype="0" fill="hold" nodeType="withEffect">
                                  <p:stCondLst>
                                    <p:cond delay="1000"/>
                                  </p:stCondLst>
                                  <p:childTnLst>
                                    <p:animEffect transition="out" filter="fade">
                                      <p:cBhvr>
                                        <p:cTn id="18" dur="2000"/>
                                        <p:tgtEl>
                                          <p:spTgt spid="5"/>
                                        </p:tgtEl>
                                      </p:cBhvr>
                                    </p:animEffect>
                                    <p:set>
                                      <p:cBhvr>
                                        <p:cTn id="19" dur="1" fill="hold">
                                          <p:stCondLst>
                                            <p:cond delay="1999"/>
                                          </p:stCondLst>
                                        </p:cTn>
                                        <p:tgtEl>
                                          <p:spTgt spid="5"/>
                                        </p:tgtEl>
                                        <p:attrNameLst>
                                          <p:attrName>style.visibility</p:attrName>
                                        </p:attrNameLst>
                                      </p:cBhvr>
                                      <p:to>
                                        <p:strVal val="hidden"/>
                                      </p:to>
                                    </p:set>
                                  </p:childTnLst>
                                </p:cTn>
                              </p:par>
                              <p:par>
                                <p:cTn id="20" presetID="10" presetClass="exit" presetSubtype="0" fill="hold" grpId="1" nodeType="withEffect">
                                  <p:stCondLst>
                                    <p:cond delay="200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ntr" presetSubtype="0" fill="hold" grpId="0" nodeType="withEffect">
                                  <p:stCondLst>
                                    <p:cond delay="25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childTnLst>
                                </p:cTn>
                              </p:par>
                            </p:childTnLst>
                          </p:cTn>
                        </p:par>
                        <p:par>
                          <p:cTn id="26" fill="hold" nodeType="afterGroup">
                            <p:stCondLst>
                              <p:cond delay="6500"/>
                            </p:stCondLst>
                            <p:childTnLst>
                              <p:par>
                                <p:cTn id="27" presetID="10"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childTnLst>
                                </p:cTn>
                              </p:par>
                              <p:par>
                                <p:cTn id="30" presetID="8" presetClass="emph" presetSubtype="0" fill="hold" nodeType="withEffect">
                                  <p:stCondLst>
                                    <p:cond delay="0"/>
                                  </p:stCondLst>
                                  <p:childTnLst>
                                    <p:animRot by="-5400000">
                                      <p:cBhvr>
                                        <p:cTn id="31" dur="3500" fill="hold"/>
                                        <p:tgtEl>
                                          <p:spTgt spid="7"/>
                                        </p:tgtEl>
                                        <p:attrNameLst>
                                          <p:attrName>r</p:attrName>
                                        </p:attrNameLst>
                                      </p:cBhvr>
                                    </p:animRot>
                                  </p:childTnLst>
                                </p:cTn>
                              </p:par>
                              <p:par>
                                <p:cTn id="32" presetID="10" presetClass="exit" presetSubtype="0" fill="hold" nodeType="withEffect">
                                  <p:stCondLst>
                                    <p:cond delay="1500"/>
                                  </p:stCondLst>
                                  <p:childTnLst>
                                    <p:animEffect transition="out" filter="fade">
                                      <p:cBhvr>
                                        <p:cTn id="33" dur="2000"/>
                                        <p:tgtEl>
                                          <p:spTgt spid="7"/>
                                        </p:tgtEl>
                                      </p:cBhvr>
                                    </p:animEffect>
                                    <p:set>
                                      <p:cBhvr>
                                        <p:cTn id="34" dur="1" fill="hold">
                                          <p:stCondLst>
                                            <p:cond delay="1999"/>
                                          </p:stCondLst>
                                        </p:cTn>
                                        <p:tgtEl>
                                          <p:spTgt spid="7"/>
                                        </p:tgtEl>
                                        <p:attrNameLst>
                                          <p:attrName>style.visibility</p:attrName>
                                        </p:attrNameLst>
                                      </p:cBhvr>
                                      <p:to>
                                        <p:strVal val="hidden"/>
                                      </p:to>
                                    </p:set>
                                  </p:childTnLst>
                                </p:cTn>
                              </p:par>
                              <p:par>
                                <p:cTn id="35" presetID="10" presetClass="exit" presetSubtype="0" fill="hold" grpId="1" nodeType="withEffect">
                                  <p:stCondLst>
                                    <p:cond delay="3000"/>
                                  </p:stCondLst>
                                  <p:childTnLst>
                                    <p:animEffect transition="out" filter="fade">
                                      <p:cBhvr>
                                        <p:cTn id="36" dur="500"/>
                                        <p:tgtEl>
                                          <p:spTgt spid="2"/>
                                        </p:tgtEl>
                                      </p:cBhvr>
                                    </p:animEffect>
                                    <p:set>
                                      <p:cBhvr>
                                        <p:cTn id="37" dur="1" fill="hold">
                                          <p:stCondLst>
                                            <p:cond delay="499"/>
                                          </p:stCondLst>
                                        </p:cTn>
                                        <p:tgtEl>
                                          <p:spTgt spid="2"/>
                                        </p:tgtEl>
                                        <p:attrNameLst>
                                          <p:attrName>style.visibility</p:attrName>
                                        </p:attrNameLst>
                                      </p:cBhvr>
                                      <p:to>
                                        <p:strVal val="hidden"/>
                                      </p:to>
                                    </p:set>
                                  </p:childTnLst>
                                </p:cTn>
                              </p:par>
                            </p:childTnLst>
                          </p:cTn>
                        </p:par>
                        <p:par>
                          <p:cTn id="38" fill="hold" nodeType="afterGroup">
                            <p:stCondLst>
                              <p:cond delay="1000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childTnLst>
                                </p:cTn>
                              </p:par>
                              <p:par>
                                <p:cTn id="42" presetID="10" presetClass="entr" presetSubtype="0" fill="hold" nodeType="withEffect">
                                  <p:stCondLst>
                                    <p:cond delay="50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500"/>
                                        <p:tgtEl>
                                          <p:spTgt spid="12"/>
                                        </p:tgtEl>
                                      </p:cBhvr>
                                    </p:animEffect>
                                  </p:childTnLst>
                                </p:cTn>
                              </p:par>
                              <p:par>
                                <p:cTn id="45" presetID="8" presetClass="emph" presetSubtype="0" fill="hold" nodeType="withEffect">
                                  <p:stCondLst>
                                    <p:cond delay="500"/>
                                  </p:stCondLst>
                                  <p:childTnLst>
                                    <p:animRot by="-5400000">
                                      <p:cBhvr>
                                        <p:cTn id="46" dur="3500" fill="hold"/>
                                        <p:tgtEl>
                                          <p:spTgt spid="12"/>
                                        </p:tgtEl>
                                        <p:attrNameLst>
                                          <p:attrName>r</p:attrName>
                                        </p:attrNameLst>
                                      </p:cBhvr>
                                    </p:animRot>
                                  </p:childTnLst>
                                </p:cTn>
                              </p:par>
                              <p:par>
                                <p:cTn id="47" presetID="10" presetClass="exit" presetSubtype="0" fill="hold" nodeType="withEffect">
                                  <p:stCondLst>
                                    <p:cond delay="2500"/>
                                  </p:stCondLst>
                                  <p:childTnLst>
                                    <p:animEffect transition="out" filter="fade">
                                      <p:cBhvr>
                                        <p:cTn id="48" dur="1500"/>
                                        <p:tgtEl>
                                          <p:spTgt spid="12"/>
                                        </p:tgtEl>
                                      </p:cBhvr>
                                    </p:animEffect>
                                    <p:set>
                                      <p:cBhvr>
                                        <p:cTn id="49" dur="1" fill="hold">
                                          <p:stCondLst>
                                            <p:cond delay="1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2500"/>
                                  </p:stCondLst>
                                  <p:childTnLst>
                                    <p:animEffect transition="out" filter="fade">
                                      <p:cBhvr>
                                        <p:cTn id="51" dur="500"/>
                                        <p:tgtEl>
                                          <p:spTgt spid="14"/>
                                        </p:tgtEl>
                                      </p:cBhvr>
                                    </p:animEffect>
                                    <p:set>
                                      <p:cBhvr>
                                        <p:cTn id="52" dur="1" fill="hold">
                                          <p:stCondLst>
                                            <p:cond delay="499"/>
                                          </p:stCondLst>
                                        </p:cTn>
                                        <p:tgtEl>
                                          <p:spTgt spid="14"/>
                                        </p:tgtEl>
                                        <p:attrNameLst>
                                          <p:attrName>style.visibility</p:attrName>
                                        </p:attrNameLst>
                                      </p:cBhvr>
                                      <p:to>
                                        <p:strVal val="hidden"/>
                                      </p:to>
                                    </p:set>
                                  </p:childTnLst>
                                </p:cTn>
                              </p:par>
                              <p:par>
                                <p:cTn id="53" presetID="10" presetClass="entr" presetSubtype="0" fill="hold" nodeType="withEffect">
                                  <p:stCondLst>
                                    <p:cond delay="300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500"/>
                                        <p:tgtEl>
                                          <p:spTgt spid="9"/>
                                        </p:tgtEl>
                                      </p:cBhvr>
                                    </p:animEffect>
                                  </p:childTnLst>
                                </p:cTn>
                              </p:par>
                              <p:par>
                                <p:cTn id="56" presetID="8" presetClass="emph" presetSubtype="0" fill="hold" nodeType="withEffect">
                                  <p:stCondLst>
                                    <p:cond delay="3000"/>
                                  </p:stCondLst>
                                  <p:childTnLst>
                                    <p:animRot by="5400000">
                                      <p:cBhvr>
                                        <p:cTn id="57" dur="3000" fill="hold"/>
                                        <p:tgtEl>
                                          <p:spTgt spid="9"/>
                                        </p:tgtEl>
                                        <p:attrNameLst>
                                          <p:attrName>r</p:attrName>
                                        </p:attrNameLst>
                                      </p:cBhvr>
                                    </p:animRot>
                                  </p:childTnLst>
                                </p:cTn>
                              </p:par>
                              <p:par>
                                <p:cTn id="58" presetID="10" presetClass="exit" presetSubtype="0" fill="hold" nodeType="withEffect">
                                  <p:stCondLst>
                                    <p:cond delay="5000"/>
                                  </p:stCondLst>
                                  <p:childTnLst>
                                    <p:animEffect transition="out" filter="fade">
                                      <p:cBhvr>
                                        <p:cTn id="59" dur="1000"/>
                                        <p:tgtEl>
                                          <p:spTgt spid="9"/>
                                        </p:tgtEl>
                                      </p:cBhvr>
                                    </p:animEffect>
                                    <p:set>
                                      <p:cBhvr>
                                        <p:cTn id="60" dur="1" fill="hold">
                                          <p:stCondLst>
                                            <p:cond delay="999"/>
                                          </p:stCondLst>
                                        </p:cTn>
                                        <p:tgtEl>
                                          <p:spTgt spid="9"/>
                                        </p:tgtEl>
                                        <p:attrNameLst>
                                          <p:attrName>style.visibility</p:attrName>
                                        </p:attrNameLst>
                                      </p:cBhvr>
                                      <p:to>
                                        <p:strVal val="hidden"/>
                                      </p:to>
                                    </p:set>
                                  </p:childTnLst>
                                </p:cTn>
                              </p:par>
                              <p:par>
                                <p:cTn id="61" presetID="10" presetClass="entr" presetSubtype="0" fill="hold" nodeType="withEffect">
                                  <p:stCondLst>
                                    <p:cond delay="40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childTnLst>
                                </p:cTn>
                              </p:par>
                            </p:childTnLst>
                          </p:cTn>
                        </p:par>
                        <p:par>
                          <p:cTn id="64" fill="hold" nodeType="afterGroup">
                            <p:stCondLst>
                              <p:cond delay="16000"/>
                            </p:stCondLst>
                            <p:childTnLst>
                              <p:par>
                                <p:cTn id="65" presetID="10" presetClass="exit" presetSubtype="0" fill="hold" nodeType="afterEffect">
                                  <p:stCondLst>
                                    <p:cond delay="0"/>
                                  </p:stCondLst>
                                  <p:childTnLst>
                                    <p:animEffect transition="out" filter="fade">
                                      <p:cBhvr>
                                        <p:cTn id="66" dur="500"/>
                                        <p:tgtEl>
                                          <p:spTgt spid="16"/>
                                        </p:tgtEl>
                                      </p:cBhvr>
                                    </p:animEffect>
                                    <p:set>
                                      <p:cBhvr>
                                        <p:cTn id="67"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8" fill="hold" display="0">
                  <p:stCondLst>
                    <p:cond delay="indefinite"/>
                  </p:stCondLst>
                  <p:endCondLst>
                    <p:cond evt="onStopAudio" delay="0">
                      <p:tgtEl>
                        <p:sldTgt/>
                      </p:tgtEl>
                    </p:cond>
                  </p:endCondLst>
                </p:cTn>
                <p:tgtEl>
                  <p:spTgt spid="3"/>
                </p:tgtEl>
              </p:cMediaNode>
            </p:audio>
          </p:childTnLst>
        </p:cTn>
      </p:par>
    </p:tnLst>
    <p:bldLst>
      <p:bldP spid="14" grpId="0"/>
      <p:bldP spid="14" grpId="1"/>
      <p:bldP spid="2" grpId="0"/>
      <p:bldP spid="2" grpId="1"/>
      <p:bldP spid="13" grpId="0"/>
      <p:bldP spid="1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2">
            <a:hlinkClick r:id="" action="ppaction://media"/>
            <a:extLst>
              <a:ext uri="{FF2B5EF4-FFF2-40B4-BE49-F238E27FC236}">
                <a16:creationId xmlns:a16="http://schemas.microsoft.com/office/drawing/2014/main" id="{E0D296B9-37BD-4771-9168-69275E2ED44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cSld>
  <p:clrMapOvr>
    <a:masterClrMapping/>
  </p:clrMapOvr>
  <p:transition spd="slow"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000"/>
                                  </p:stCondLst>
                                  <p:childTnLst>
                                    <p:cmd type="call" cmd="playFrom(0.0)">
                                      <p:cBhvr>
                                        <p:cTn id="6" dur="126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ptik">
            <a:extLst>
              <a:ext uri="{FF2B5EF4-FFF2-40B4-BE49-F238E27FC236}">
                <a16:creationId xmlns:a16="http://schemas.microsoft.com/office/drawing/2014/main" id="{3EFC0C35-E498-4EE2-A788-6606380A5B53}"/>
              </a:ext>
            </a:extLst>
          </p:cNvPr>
          <p:cNvSpPr>
            <a:spLocks noGrp="1"/>
          </p:cNvSpPr>
          <p:nvPr>
            <p:ph type="ctrTitle"/>
          </p:nvPr>
        </p:nvSpPr>
        <p:spPr>
          <a:xfrm>
            <a:off x="1524000" y="2527300"/>
            <a:ext cx="9144000" cy="1803400"/>
          </a:xfrm>
          <a:ln>
            <a:solidFill>
              <a:srgbClr val="FF3300"/>
            </a:solidFill>
            <a:miter lim="800000"/>
            <a:headEnd/>
            <a:tailEnd/>
          </a:ln>
        </p:spPr>
        <p:txBody>
          <a:bodyPr anchor="ctr"/>
          <a:lstStyle/>
          <a:p>
            <a:r>
              <a:rPr lang="de-DE" altLang="de-DE" sz="4400" b="1" dirty="0" smtClean="0"/>
              <a:t>MECHANIK</a:t>
            </a:r>
            <a:endParaRPr lang="de-AT" altLang="de-DE" sz="4400" dirty="0"/>
          </a:p>
        </p:txBody>
      </p:sp>
      <p:sp>
        <p:nvSpPr>
          <p:cNvPr id="4" name="Physikbox zum Thema:">
            <a:extLst>
              <a:ext uri="{FF2B5EF4-FFF2-40B4-BE49-F238E27FC236}">
                <a16:creationId xmlns:a16="http://schemas.microsoft.com/office/drawing/2014/main" id="{8FB48DE9-A8DB-4DDC-A4F7-271C6B62CB20}"/>
              </a:ext>
            </a:extLst>
          </p:cNvPr>
          <p:cNvSpPr txBox="1">
            <a:spLocks/>
          </p:cNvSpPr>
          <p:nvPr/>
        </p:nvSpPr>
        <p:spPr bwMode="auto">
          <a:xfrm>
            <a:off x="1524000" y="2527300"/>
            <a:ext cx="9144000" cy="1803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de-DE" altLang="de-DE" sz="4400" b="1" dirty="0" smtClean="0">
                <a:latin typeface="Montserrat" panose="00000500000000000000" pitchFamily="2" charset="0"/>
              </a:rPr>
              <a:t>Physikbox</a:t>
            </a:r>
            <a:r>
              <a:rPr lang="de-DE" altLang="de-DE" sz="4400" dirty="0" smtClean="0">
                <a:latin typeface="Montserrat" panose="00000500000000000000" pitchFamily="2" charset="0"/>
              </a:rPr>
              <a:t> </a:t>
            </a:r>
            <a:r>
              <a:rPr lang="de-DE" altLang="de-DE" sz="4400" dirty="0">
                <a:latin typeface="Montserrat" panose="00000500000000000000" pitchFamily="2" charset="0"/>
              </a:rPr>
              <a:t>zum Thema:</a:t>
            </a:r>
            <a:endParaRPr lang="de-AT" altLang="de-DE" sz="4400" dirty="0">
              <a:latin typeface="Montserrat" panose="00000500000000000000" pitchFamily="2" charset="0"/>
            </a:endParaRPr>
          </a:p>
        </p:txBody>
      </p:sp>
      <p:pic>
        <p:nvPicPr>
          <p:cNvPr id="3" name="Intromusik">
            <a:hlinkClick r:id="" action="ppaction://media"/>
            <a:extLst>
              <a:ext uri="{FF2B5EF4-FFF2-40B4-BE49-F238E27FC236}">
                <a16:creationId xmlns:a16="http://schemas.microsoft.com/office/drawing/2014/main" id="{F87DA834-9908-4B47-A758-E8E79577EEB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05625" y="7105650"/>
            <a:ext cx="609600" cy="609600"/>
          </a:xfrm>
          <a:prstGeom prst="rect">
            <a:avLst/>
          </a:prstGeom>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1000"/>
                            </p:stCondLst>
                            <p:childTnLst>
                              <p:par>
                                <p:cTn id="13" presetID="10" presetClass="exit" presetSubtype="0" fill="hold" grpId="1" nodeType="afterEffect">
                                  <p:stCondLst>
                                    <p:cond delay="100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par>
                          <p:cTn id="16" fill="hold" nodeType="afterGroup">
                            <p:stCondLst>
                              <p:cond delay="2500"/>
                            </p:stCondLst>
                            <p:childTnLst>
                              <p:par>
                                <p:cTn id="17" presetID="10" presetClass="entr" presetSubtype="0" fill="hold" grpId="0" nodeType="after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nodeType="afterGroup">
                            <p:stCondLst>
                              <p:cond delay="4000"/>
                            </p:stCondLst>
                            <p:childTnLst>
                              <p:par>
                                <p:cTn id="21" presetID="10" presetClass="exit" presetSubtype="0" fill="hold" grpId="1" nodeType="afterEffect">
                                  <p:stCondLst>
                                    <p:cond delay="2000"/>
                                  </p:stCondLst>
                                  <p:childTnLst>
                                    <p:animEffect transition="out" filter="fade">
                                      <p:cBhvr>
                                        <p:cTn id="22" dur="500"/>
                                        <p:tgtEl>
                                          <p:spTgt spid="2"/>
                                        </p:tgtEl>
                                      </p:cBhvr>
                                    </p:animEffect>
                                    <p:set>
                                      <p:cBhvr>
                                        <p:cTn id="2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fill="hold" display="0">
                  <p:stCondLst>
                    <p:cond delay="indefinite"/>
                  </p:stCondLst>
                  <p:endCondLst>
                    <p:cond evt="onStopAudio" delay="0">
                      <p:tgtEl>
                        <p:sldTgt/>
                      </p:tgtEl>
                    </p:cond>
                  </p:endCondLst>
                </p:cTn>
                <p:tgtEl>
                  <p:spTgt spid="3"/>
                </p:tgtEl>
              </p:cMediaNode>
            </p:audio>
          </p:childTnLst>
        </p:cTn>
      </p:par>
    </p:tnLst>
    <p:bldLst>
      <p:bldP spid="2" grpId="0" animBg="1"/>
      <p:bldP spid="2" grpId="1" animBg="1"/>
      <p:bldP spid="4" grpId="0" animBg="1"/>
      <p:bldP spid="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 Text Saugnapf ...">
            <a:extLst>
              <a:ext uri="{FF2B5EF4-FFF2-40B4-BE49-F238E27FC236}">
                <a16:creationId xmlns:a16="http://schemas.microsoft.com/office/drawing/2014/main" id="{99E6AE34-EA6E-451E-A617-3E3051BB0104}"/>
              </a:ext>
            </a:extLst>
          </p:cNvPr>
          <p:cNvSpPr txBox="1"/>
          <p:nvPr/>
        </p:nvSpPr>
        <p:spPr>
          <a:xfrm>
            <a:off x="7972425" y="5308600"/>
            <a:ext cx="3381375" cy="1015663"/>
          </a:xfrm>
          <a:prstGeom prst="rect">
            <a:avLst/>
          </a:prstGeom>
          <a:noFill/>
          <a:ln>
            <a:noFill/>
          </a:ln>
        </p:spPr>
        <p:style>
          <a:lnRef idx="0">
            <a:scrgbClr r="0" g="0" b="0"/>
          </a:lnRef>
          <a:fillRef idx="0">
            <a:scrgbClr r="0" g="0" b="0"/>
          </a:fillRef>
          <a:effectRef idx="0">
            <a:scrgbClr r="0" g="0" b="0"/>
          </a:effectRef>
          <a:fontRef idx="minor">
            <a:schemeClr val="dk1"/>
          </a:fontRef>
        </p:style>
        <p:txBody>
          <a:bodyPr>
            <a:spAutoFit/>
          </a:bodyPr>
          <a:lstStyle/>
          <a:p>
            <a:pPr algn="ctr" eaLnBrk="1" fontAlgn="auto" hangingPunct="1">
              <a:spcBef>
                <a:spcPts val="0"/>
              </a:spcBef>
              <a:spcAft>
                <a:spcPts val="0"/>
              </a:spcAft>
              <a:defRPr/>
            </a:pPr>
            <a:r>
              <a:rPr lang="de-DE" sz="2000" dirty="0">
                <a:latin typeface="Montserrat" panose="00000500000000000000" pitchFamily="2" charset="0"/>
              </a:rPr>
              <a:t>… oder </a:t>
            </a:r>
            <a:r>
              <a:rPr lang="de-DE" sz="2000" dirty="0" smtClean="0">
                <a:latin typeface="Montserrat" panose="00000500000000000000" pitchFamily="2" charset="0"/>
              </a:rPr>
              <a:t>ein Saugnapf</a:t>
            </a:r>
            <a:br>
              <a:rPr lang="de-DE" sz="2000" dirty="0" smtClean="0">
                <a:latin typeface="Montserrat" panose="00000500000000000000" pitchFamily="2" charset="0"/>
              </a:rPr>
            </a:br>
            <a:r>
              <a:rPr lang="de-DE" sz="2000" dirty="0" smtClean="0">
                <a:latin typeface="Montserrat" panose="00000500000000000000" pitchFamily="2" charset="0"/>
              </a:rPr>
              <a:t>an einer </a:t>
            </a:r>
            <a:r>
              <a:rPr lang="de-DE" sz="2000" dirty="0" smtClean="0">
                <a:latin typeface="Montserrat SemiBold" panose="00000700000000000000" pitchFamily="2" charset="0"/>
              </a:rPr>
              <a:t>senkrechten</a:t>
            </a:r>
            <a:br>
              <a:rPr lang="de-DE" sz="2000" dirty="0" smtClean="0">
                <a:latin typeface="Montserrat SemiBold" panose="00000700000000000000" pitchFamily="2" charset="0"/>
              </a:rPr>
            </a:br>
            <a:r>
              <a:rPr lang="de-DE" sz="2000" dirty="0" smtClean="0">
                <a:latin typeface="Montserrat SemiBold" panose="00000700000000000000" pitchFamily="2" charset="0"/>
              </a:rPr>
              <a:t>Wand hält </a:t>
            </a:r>
            <a:r>
              <a:rPr lang="de-DE" sz="2000" dirty="0" smtClean="0">
                <a:latin typeface="Montserrat" panose="00000500000000000000" pitchFamily="2" charset="0"/>
              </a:rPr>
              <a:t>...</a:t>
            </a:r>
            <a:endParaRPr lang="de-AT" sz="2000" dirty="0">
              <a:latin typeface="Montserrat" panose="00000500000000000000" pitchFamily="2" charset="0"/>
            </a:endParaRPr>
          </a:p>
        </p:txBody>
      </p:sp>
      <p:pic>
        <p:nvPicPr>
          <p:cNvPr id="17" name="GRAFIK_Saugnapf"/>
          <p:cNvPicPr>
            <a:picLocks noChangeAspect="1"/>
          </p:cNvPicPr>
          <p:nvPr/>
        </p:nvPicPr>
        <p:blipFill rotWithShape="1">
          <a:blip r:embed="rId2"/>
          <a:srcRect l="67701" t="2284" r="1215" b="1887"/>
          <a:stretch/>
        </p:blipFill>
        <p:spPr>
          <a:xfrm>
            <a:off x="8124669" y="1888948"/>
            <a:ext cx="3395271" cy="3452643"/>
          </a:xfrm>
          <a:prstGeom prst="rect">
            <a:avLst/>
          </a:prstGeom>
        </p:spPr>
      </p:pic>
      <p:sp>
        <p:nvSpPr>
          <p:cNvPr id="7" name="... Text Radfahrer ...">
            <a:extLst>
              <a:ext uri="{FF2B5EF4-FFF2-40B4-BE49-F238E27FC236}">
                <a16:creationId xmlns:a16="http://schemas.microsoft.com/office/drawing/2014/main" id="{25621812-2013-4F05-934B-176A54C579E7}"/>
              </a:ext>
            </a:extLst>
          </p:cNvPr>
          <p:cNvSpPr txBox="1"/>
          <p:nvPr/>
        </p:nvSpPr>
        <p:spPr>
          <a:xfrm>
            <a:off x="4405313" y="5308600"/>
            <a:ext cx="3381375" cy="1015663"/>
          </a:xfrm>
          <a:prstGeom prst="rect">
            <a:avLst/>
          </a:prstGeom>
          <a:noFill/>
          <a:ln>
            <a:noFill/>
          </a:ln>
        </p:spPr>
        <p:style>
          <a:lnRef idx="0">
            <a:scrgbClr r="0" g="0" b="0"/>
          </a:lnRef>
          <a:fillRef idx="0">
            <a:scrgbClr r="0" g="0" b="0"/>
          </a:fillRef>
          <a:effectRef idx="0">
            <a:scrgbClr r="0" g="0" b="0"/>
          </a:effectRef>
          <a:fontRef idx="minor">
            <a:schemeClr val="dk1"/>
          </a:fontRef>
        </p:style>
        <p:txBody>
          <a:bodyPr>
            <a:spAutoFit/>
          </a:bodyPr>
          <a:lstStyle/>
          <a:p>
            <a:pPr algn="ctr" eaLnBrk="1" fontAlgn="auto" hangingPunct="1">
              <a:spcBef>
                <a:spcPts val="0"/>
              </a:spcBef>
              <a:spcAft>
                <a:spcPts val="0"/>
              </a:spcAft>
              <a:defRPr/>
            </a:pPr>
            <a:r>
              <a:rPr lang="de-DE" sz="2000" dirty="0">
                <a:latin typeface="Montserrat" panose="00000500000000000000" pitchFamily="2" charset="0"/>
              </a:rPr>
              <a:t>… </a:t>
            </a:r>
            <a:r>
              <a:rPr lang="de-DE" sz="2000" dirty="0" smtClean="0">
                <a:latin typeface="Montserrat" panose="00000500000000000000" pitchFamily="2" charset="0"/>
              </a:rPr>
              <a:t>oder du beim Radfahren </a:t>
            </a:r>
            <a:r>
              <a:rPr lang="de-DE" sz="2000" dirty="0" smtClean="0">
                <a:latin typeface="Montserrat SemiBold" panose="00000700000000000000" pitchFamily="2" charset="0"/>
              </a:rPr>
              <a:t>in Kurven hinausgetragen wirst </a:t>
            </a:r>
            <a:r>
              <a:rPr lang="de-DE" sz="2000" dirty="0" smtClean="0">
                <a:latin typeface="Montserrat" panose="00000500000000000000" pitchFamily="2" charset="0"/>
              </a:rPr>
              <a:t>…</a:t>
            </a:r>
            <a:endParaRPr lang="de-AT" sz="2000" dirty="0">
              <a:latin typeface="Montserrat" panose="00000500000000000000" pitchFamily="2" charset="0"/>
            </a:endParaRPr>
          </a:p>
        </p:txBody>
      </p:sp>
      <p:pic>
        <p:nvPicPr>
          <p:cNvPr id="16" name="GRAFIK_Radfahrer"/>
          <p:cNvPicPr>
            <a:picLocks noChangeAspect="1"/>
          </p:cNvPicPr>
          <p:nvPr/>
        </p:nvPicPr>
        <p:blipFill rotWithShape="1">
          <a:blip r:embed="rId2"/>
          <a:srcRect l="34906" t="2284" r="32981" b="4802"/>
          <a:stretch/>
        </p:blipFill>
        <p:spPr>
          <a:xfrm>
            <a:off x="4601979" y="2041349"/>
            <a:ext cx="3507699" cy="3347615"/>
          </a:xfrm>
          <a:prstGeom prst="rect">
            <a:avLst/>
          </a:prstGeom>
        </p:spPr>
      </p:pic>
      <p:sp>
        <p:nvSpPr>
          <p:cNvPr id="4" name="... Text Mädchen im Wasser ...">
            <a:extLst>
              <a:ext uri="{FF2B5EF4-FFF2-40B4-BE49-F238E27FC236}">
                <a16:creationId xmlns:a16="http://schemas.microsoft.com/office/drawing/2014/main" id="{E6375B83-349C-4F22-811D-433C1CF29322}"/>
              </a:ext>
            </a:extLst>
          </p:cNvPr>
          <p:cNvSpPr txBox="1"/>
          <p:nvPr/>
        </p:nvSpPr>
        <p:spPr>
          <a:xfrm>
            <a:off x="838200" y="5308600"/>
            <a:ext cx="3381375" cy="1015663"/>
          </a:xfrm>
          <a:prstGeom prst="rect">
            <a:avLst/>
          </a:prstGeom>
          <a:noFill/>
          <a:ln>
            <a:noFill/>
          </a:ln>
        </p:spPr>
        <p:style>
          <a:lnRef idx="0">
            <a:scrgbClr r="0" g="0" b="0"/>
          </a:lnRef>
          <a:fillRef idx="0">
            <a:scrgbClr r="0" g="0" b="0"/>
          </a:fillRef>
          <a:effectRef idx="0">
            <a:scrgbClr r="0" g="0" b="0"/>
          </a:effectRef>
          <a:fontRef idx="minor">
            <a:schemeClr val="dk1"/>
          </a:fontRef>
        </p:style>
        <p:txBody>
          <a:bodyPr>
            <a:spAutoFit/>
          </a:bodyPr>
          <a:lstStyle/>
          <a:p>
            <a:pPr algn="ctr" eaLnBrk="1" fontAlgn="auto" hangingPunct="1">
              <a:spcBef>
                <a:spcPts val="0"/>
              </a:spcBef>
              <a:spcAft>
                <a:spcPts val="0"/>
              </a:spcAft>
              <a:defRPr/>
            </a:pPr>
            <a:r>
              <a:rPr lang="de-DE" sz="2000" dirty="0">
                <a:latin typeface="Montserrat" panose="00000500000000000000" pitchFamily="2" charset="0"/>
              </a:rPr>
              <a:t>… </a:t>
            </a:r>
            <a:r>
              <a:rPr lang="de-DE" sz="2000" dirty="0" smtClean="0">
                <a:latin typeface="Montserrat" panose="00000500000000000000" pitchFamily="2" charset="0"/>
              </a:rPr>
              <a:t>dein Körper beim</a:t>
            </a:r>
            <a:br>
              <a:rPr lang="de-DE" sz="2000" dirty="0" smtClean="0">
                <a:latin typeface="Montserrat" panose="00000500000000000000" pitchFamily="2" charset="0"/>
              </a:rPr>
            </a:br>
            <a:r>
              <a:rPr lang="de-DE" sz="2000" dirty="0" smtClean="0">
                <a:latin typeface="Montserrat" panose="00000500000000000000" pitchFamily="2" charset="0"/>
              </a:rPr>
              <a:t>Schwimmen </a:t>
            </a:r>
            <a:r>
              <a:rPr lang="de-DE" sz="2000" dirty="0" smtClean="0">
                <a:latin typeface="Montserrat SemiBold" panose="00000700000000000000" pitchFamily="2" charset="0"/>
              </a:rPr>
              <a:t>ganz</a:t>
            </a:r>
            <a:br>
              <a:rPr lang="de-DE" sz="2000" dirty="0" smtClean="0">
                <a:latin typeface="Montserrat SemiBold" panose="00000700000000000000" pitchFamily="2" charset="0"/>
              </a:rPr>
            </a:br>
            <a:r>
              <a:rPr lang="de-DE" sz="2000" dirty="0" smtClean="0">
                <a:latin typeface="Montserrat SemiBold" panose="00000700000000000000" pitchFamily="2" charset="0"/>
              </a:rPr>
              <a:t>leicht wird </a:t>
            </a:r>
            <a:r>
              <a:rPr lang="de-DE" sz="2000" dirty="0">
                <a:latin typeface="Montserrat" panose="00000500000000000000" pitchFamily="2" charset="0"/>
              </a:rPr>
              <a:t>…</a:t>
            </a:r>
            <a:endParaRPr lang="de-AT" sz="2000" dirty="0">
              <a:latin typeface="Montserrat" panose="00000500000000000000" pitchFamily="2" charset="0"/>
            </a:endParaRPr>
          </a:p>
        </p:txBody>
      </p:sp>
      <p:pic>
        <p:nvPicPr>
          <p:cNvPr id="5" name="GRAFIK_MädchenImWasser"/>
          <p:cNvPicPr>
            <a:picLocks noChangeAspect="1"/>
          </p:cNvPicPr>
          <p:nvPr/>
        </p:nvPicPr>
        <p:blipFill rotWithShape="1">
          <a:blip r:embed="rId2"/>
          <a:srcRect l="1024" t="2284" r="67268" b="1887"/>
          <a:stretch/>
        </p:blipFill>
        <p:spPr>
          <a:xfrm>
            <a:off x="748793" y="1888949"/>
            <a:ext cx="3463444" cy="3452643"/>
          </a:xfrm>
          <a:prstGeom prst="rect">
            <a:avLst/>
          </a:prstGeom>
        </p:spPr>
      </p:pic>
      <p:sp>
        <p:nvSpPr>
          <p:cNvPr id="15" name="Wenn du dich schon einmal ...">
            <a:extLst>
              <a:ext uri="{FF2B5EF4-FFF2-40B4-BE49-F238E27FC236}">
                <a16:creationId xmlns:a16="http://schemas.microsoft.com/office/drawing/2014/main" id="{03B015C5-58E2-4636-96CF-9C0A4B03EAF7}"/>
              </a:ext>
            </a:extLst>
          </p:cNvPr>
          <p:cNvSpPr txBox="1">
            <a:spLocks noChangeArrowheads="1"/>
          </p:cNvSpPr>
          <p:nvPr/>
        </p:nvSpPr>
        <p:spPr bwMode="auto">
          <a:xfrm>
            <a:off x="838200" y="2210097"/>
            <a:ext cx="10515600" cy="102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ontserrat" panose="00000500000000000000" pitchFamily="2" charset="0"/>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spcAft>
                <a:spcPts val="600"/>
              </a:spcAft>
              <a:buNone/>
            </a:pPr>
            <a:r>
              <a:rPr lang="de-DE" altLang="de-DE" dirty="0" smtClean="0"/>
              <a:t>Wenn du dich schon einmal gefragt hast, …</a:t>
            </a:r>
            <a:endParaRPr lang="de-DE" altLang="de-DE" b="1" dirty="0">
              <a:latin typeface="Montserrat SemiBold" panose="00000700000000000000" pitchFamily="2" charset="0"/>
            </a:endParaRPr>
          </a:p>
        </p:txBody>
      </p:sp>
      <p:sp>
        <p:nvSpPr>
          <p:cNvPr id="13" name="Da Licht in unserem Leben eine ...">
            <a:extLst>
              <a:ext uri="{FF2B5EF4-FFF2-40B4-BE49-F238E27FC236}">
                <a16:creationId xmlns:a16="http://schemas.microsoft.com/office/drawing/2014/main" id="{03B015C5-58E2-4636-96CF-9C0A4B03EAF7}"/>
              </a:ext>
            </a:extLst>
          </p:cNvPr>
          <p:cNvSpPr txBox="1">
            <a:spLocks noChangeArrowheads="1"/>
          </p:cNvSpPr>
          <p:nvPr/>
        </p:nvSpPr>
        <p:spPr bwMode="auto">
          <a:xfrm>
            <a:off x="838200" y="365125"/>
            <a:ext cx="10515600" cy="2356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ontserrat" panose="00000500000000000000" pitchFamily="2" charset="0"/>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spcAft>
                <a:spcPts val="600"/>
              </a:spcAft>
              <a:buNone/>
            </a:pPr>
            <a:r>
              <a:rPr lang="de-DE" altLang="de-DE" dirty="0" smtClean="0"/>
              <a:t>Die </a:t>
            </a:r>
            <a:r>
              <a:rPr lang="de-DE" altLang="de-DE" dirty="0" smtClean="0">
                <a:latin typeface="Montserrat SemiBold" panose="00000700000000000000" pitchFamily="2" charset="0"/>
              </a:rPr>
              <a:t>Mechanik</a:t>
            </a:r>
            <a:r>
              <a:rPr lang="de-DE" altLang="de-DE" dirty="0" smtClean="0"/>
              <a:t> ist ein großes </a:t>
            </a:r>
            <a:r>
              <a:rPr lang="de-DE" altLang="de-DE" dirty="0" smtClean="0">
                <a:latin typeface="Montserrat SemiBold" panose="00000700000000000000" pitchFamily="2" charset="0"/>
              </a:rPr>
              <a:t>Teilgebiet der Physik</a:t>
            </a:r>
            <a:r>
              <a:rPr lang="de-DE" altLang="de-DE" dirty="0" smtClean="0"/>
              <a:t>, das wir in unserem täglichen Leben ständig antreffen. </a:t>
            </a:r>
            <a:endParaRPr lang="de-DE" altLang="de-DE" b="1" dirty="0">
              <a:latin typeface="Montserrat SemiBold" panose="00000700000000000000" pitchFamily="2" charset="0"/>
            </a:endParaRPr>
          </a:p>
        </p:txBody>
      </p:sp>
    </p:spTree>
  </p:cSld>
  <p:clrMapOvr>
    <a:masterClrMapping/>
  </p:clrMapOvr>
  <p:transition spd="slow" advClick="0"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500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1000"/>
                                        <p:tgtEl>
                                          <p:spTgt spid="15">
                                            <p:txEl>
                                              <p:pRg st="0" end="0"/>
                                            </p:txEl>
                                          </p:spTgt>
                                        </p:tgtEl>
                                      </p:cBhvr>
                                    </p:animEffect>
                                  </p:childTnLst>
                                </p:cTn>
                              </p:par>
                            </p:childTnLst>
                          </p:cTn>
                        </p:par>
                        <p:par>
                          <p:cTn id="12" fill="hold">
                            <p:stCondLst>
                              <p:cond delay="7000"/>
                            </p:stCondLst>
                            <p:childTnLst>
                              <p:par>
                                <p:cTn id="13" presetID="10" presetClass="exit" presetSubtype="0" fill="hold" nodeType="afterEffect">
                                  <p:stCondLst>
                                    <p:cond delay="1000"/>
                                  </p:stCondLst>
                                  <p:childTnLst>
                                    <p:animEffect transition="out" filter="fade">
                                      <p:cBhvr>
                                        <p:cTn id="14" dur="1000"/>
                                        <p:tgtEl>
                                          <p:spTgt spid="13">
                                            <p:txEl>
                                              <p:pRg st="0" end="0"/>
                                            </p:txEl>
                                          </p:spTgt>
                                        </p:tgtEl>
                                      </p:cBhvr>
                                    </p:animEffect>
                                    <p:set>
                                      <p:cBhvr>
                                        <p:cTn id="15" dur="1" fill="hold">
                                          <p:stCondLst>
                                            <p:cond delay="999"/>
                                          </p:stCondLst>
                                        </p:cTn>
                                        <p:tgtEl>
                                          <p:spTgt spid="13">
                                            <p:txEl>
                                              <p:pRg st="0" end="0"/>
                                            </p:txEl>
                                          </p:spTgt>
                                        </p:tgtEl>
                                        <p:attrNameLst>
                                          <p:attrName>style.visibility</p:attrName>
                                        </p:attrNameLst>
                                      </p:cBhvr>
                                      <p:to>
                                        <p:strVal val="hidden"/>
                                      </p:to>
                                    </p:set>
                                  </p:childTnLst>
                                </p:cTn>
                              </p:par>
                            </p:childTnLst>
                          </p:cTn>
                        </p:par>
                        <p:par>
                          <p:cTn id="16" fill="hold">
                            <p:stCondLst>
                              <p:cond delay="9000"/>
                            </p:stCondLst>
                            <p:childTnLst>
                              <p:par>
                                <p:cTn id="17" presetID="42" presetClass="path" presetSubtype="0" accel="50000" decel="50000" fill="hold" grpId="0" nodeType="afterEffect">
                                  <p:stCondLst>
                                    <p:cond delay="1000"/>
                                  </p:stCondLst>
                                  <p:childTnLst>
                                    <p:animMotion origin="layout" path="M -4.79167E-6 -3.7037E-7 L -4.79167E-6 -0.24143 " pathEditMode="relative" rAng="0" ptsTypes="AA">
                                      <p:cBhvr>
                                        <p:cTn id="18" dur="2000" fill="hold"/>
                                        <p:tgtEl>
                                          <p:spTgt spid="15">
                                            <p:txEl>
                                              <p:pRg st="0" end="0"/>
                                            </p:txEl>
                                          </p:spTgt>
                                        </p:tgtEl>
                                        <p:attrNameLst>
                                          <p:attrName>ppt_x</p:attrName>
                                          <p:attrName>ppt_y</p:attrName>
                                        </p:attrNameLst>
                                      </p:cBhvr>
                                      <p:rCtr x="0" y="-12083"/>
                                    </p:animMotion>
                                  </p:childTnLst>
                                </p:cTn>
                              </p:par>
                              <p:par>
                                <p:cTn id="19" presetID="47" presetClass="entr" presetSubtype="0" fill="hold" grpId="0" nodeType="withEffect">
                                  <p:stCondLst>
                                    <p:cond delay="27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ppt_x</p:attrName>
                                        </p:attrNameLst>
                                      </p:cBhvr>
                                      <p:tavLst>
                                        <p:tav tm="0">
                                          <p:val>
                                            <p:strVal val="#ppt_x"/>
                                          </p:val>
                                        </p:tav>
                                        <p:tav tm="100000">
                                          <p:val>
                                            <p:strVal val="#ppt_x"/>
                                          </p:val>
                                        </p:tav>
                                      </p:tavLst>
                                    </p:anim>
                                    <p:anim calcmode="lin" valueType="num">
                                      <p:cBhvr>
                                        <p:cTn id="23" dur="2000" fill="hold"/>
                                        <p:tgtEl>
                                          <p:spTgt spid="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275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2000"/>
                                        <p:tgtEl>
                                          <p:spTgt spid="5"/>
                                        </p:tgtEl>
                                      </p:cBhvr>
                                    </p:animEffect>
                                    <p:anim calcmode="lin" valueType="num">
                                      <p:cBhvr>
                                        <p:cTn id="27" dur="2000" fill="hold"/>
                                        <p:tgtEl>
                                          <p:spTgt spid="5"/>
                                        </p:tgtEl>
                                        <p:attrNameLst>
                                          <p:attrName>ppt_x</p:attrName>
                                        </p:attrNameLst>
                                      </p:cBhvr>
                                      <p:tavLst>
                                        <p:tav tm="0">
                                          <p:val>
                                            <p:strVal val="#ppt_x"/>
                                          </p:val>
                                        </p:tav>
                                        <p:tav tm="100000">
                                          <p:val>
                                            <p:strVal val="#ppt_x"/>
                                          </p:val>
                                        </p:tav>
                                      </p:tavLst>
                                    </p:anim>
                                    <p:anim calcmode="lin" valueType="num">
                                      <p:cBhvr>
                                        <p:cTn id="28" dur="2000" fill="hold"/>
                                        <p:tgtEl>
                                          <p:spTgt spid="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60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0"/>
                                        <p:tgtEl>
                                          <p:spTgt spid="7"/>
                                        </p:tgtEl>
                                      </p:cBhvr>
                                    </p:animEffect>
                                    <p:anim calcmode="lin" valueType="num">
                                      <p:cBhvr>
                                        <p:cTn id="32" dur="2000" fill="hold"/>
                                        <p:tgtEl>
                                          <p:spTgt spid="7"/>
                                        </p:tgtEl>
                                        <p:attrNameLst>
                                          <p:attrName>ppt_x</p:attrName>
                                        </p:attrNameLst>
                                      </p:cBhvr>
                                      <p:tavLst>
                                        <p:tav tm="0">
                                          <p:val>
                                            <p:strVal val="#ppt_x"/>
                                          </p:val>
                                        </p:tav>
                                        <p:tav tm="100000">
                                          <p:val>
                                            <p:strVal val="#ppt_x"/>
                                          </p:val>
                                        </p:tav>
                                      </p:tavLst>
                                    </p:anim>
                                    <p:anim calcmode="lin" valueType="num">
                                      <p:cBhvr>
                                        <p:cTn id="33" dur="2000" fill="hold"/>
                                        <p:tgtEl>
                                          <p:spTgt spid="7"/>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60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2000"/>
                                        <p:tgtEl>
                                          <p:spTgt spid="16"/>
                                        </p:tgtEl>
                                      </p:cBhvr>
                                    </p:animEffect>
                                    <p:anim calcmode="lin" valueType="num">
                                      <p:cBhvr>
                                        <p:cTn id="37" dur="2000" fill="hold"/>
                                        <p:tgtEl>
                                          <p:spTgt spid="16"/>
                                        </p:tgtEl>
                                        <p:attrNameLst>
                                          <p:attrName>ppt_x</p:attrName>
                                        </p:attrNameLst>
                                      </p:cBhvr>
                                      <p:tavLst>
                                        <p:tav tm="0">
                                          <p:val>
                                            <p:strVal val="#ppt_x"/>
                                          </p:val>
                                        </p:tav>
                                        <p:tav tm="100000">
                                          <p:val>
                                            <p:strVal val="#ppt_x"/>
                                          </p:val>
                                        </p:tav>
                                      </p:tavLst>
                                    </p:anim>
                                    <p:anim calcmode="lin" valueType="num">
                                      <p:cBhvr>
                                        <p:cTn id="38" dur="2000" fill="hold"/>
                                        <p:tgtEl>
                                          <p:spTgt spid="16"/>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900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2000"/>
                                        <p:tgtEl>
                                          <p:spTgt spid="8"/>
                                        </p:tgtEl>
                                      </p:cBhvr>
                                    </p:animEffect>
                                    <p:anim calcmode="lin" valueType="num">
                                      <p:cBhvr>
                                        <p:cTn id="42" dur="2000" fill="hold"/>
                                        <p:tgtEl>
                                          <p:spTgt spid="8"/>
                                        </p:tgtEl>
                                        <p:attrNameLst>
                                          <p:attrName>ppt_x</p:attrName>
                                        </p:attrNameLst>
                                      </p:cBhvr>
                                      <p:tavLst>
                                        <p:tav tm="0">
                                          <p:val>
                                            <p:strVal val="#ppt_x"/>
                                          </p:val>
                                        </p:tav>
                                        <p:tav tm="100000">
                                          <p:val>
                                            <p:strVal val="#ppt_x"/>
                                          </p:val>
                                        </p:tav>
                                      </p:tavLst>
                                    </p:anim>
                                    <p:anim calcmode="lin" valueType="num">
                                      <p:cBhvr>
                                        <p:cTn id="43" dur="2000" fill="hold"/>
                                        <p:tgtEl>
                                          <p:spTgt spid="8"/>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90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2000"/>
                                        <p:tgtEl>
                                          <p:spTgt spid="17"/>
                                        </p:tgtEl>
                                      </p:cBhvr>
                                    </p:animEffect>
                                    <p:anim calcmode="lin" valueType="num">
                                      <p:cBhvr>
                                        <p:cTn id="47" dur="2000" fill="hold"/>
                                        <p:tgtEl>
                                          <p:spTgt spid="17"/>
                                        </p:tgtEl>
                                        <p:attrNameLst>
                                          <p:attrName>ppt_x</p:attrName>
                                        </p:attrNameLst>
                                      </p:cBhvr>
                                      <p:tavLst>
                                        <p:tav tm="0">
                                          <p:val>
                                            <p:strVal val="#ppt_x"/>
                                          </p:val>
                                        </p:tav>
                                        <p:tav tm="100000">
                                          <p:val>
                                            <p:strVal val="#ppt_x"/>
                                          </p:val>
                                        </p:tav>
                                      </p:tavLst>
                                    </p:anim>
                                    <p:anim calcmode="lin" valueType="num">
                                      <p:cBhvr>
                                        <p:cTn id="48" dur="20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20000"/>
                            </p:stCondLst>
                            <p:childTnLst>
                              <p:par>
                                <p:cTn id="50" presetID="10" presetClass="exit" presetSubtype="0" fill="hold" grpId="1" nodeType="afterEffect">
                                  <p:stCondLst>
                                    <p:cond delay="2000"/>
                                  </p:stCondLst>
                                  <p:childTnLst>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par>
                                <p:cTn id="53" presetID="10" presetClass="exit" presetSubtype="0" fill="hold" grpId="1" nodeType="withEffect">
                                  <p:stCondLst>
                                    <p:cond delay="200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grpId="1" nodeType="withEffect">
                                  <p:stCondLst>
                                    <p:cond delay="2000"/>
                                  </p:stCondLst>
                                  <p:childTnLst>
                                    <p:animEffect transition="out" filter="fade">
                                      <p:cBhvr>
                                        <p:cTn id="57" dur="500"/>
                                        <p:tgtEl>
                                          <p:spTgt spid="8"/>
                                        </p:tgtEl>
                                      </p:cBhvr>
                                    </p:animEffect>
                                    <p:set>
                                      <p:cBhvr>
                                        <p:cTn id="58" dur="1" fill="hold">
                                          <p:stCondLst>
                                            <p:cond delay="499"/>
                                          </p:stCondLst>
                                        </p:cTn>
                                        <p:tgtEl>
                                          <p:spTgt spid="8"/>
                                        </p:tgtEl>
                                        <p:attrNameLst>
                                          <p:attrName>style.visibility</p:attrName>
                                        </p:attrNameLst>
                                      </p:cBhvr>
                                      <p:to>
                                        <p:strVal val="hidden"/>
                                      </p:to>
                                    </p:set>
                                  </p:childTnLst>
                                </p:cTn>
                              </p:par>
                              <p:par>
                                <p:cTn id="59" presetID="10" presetClass="exit" presetSubtype="0" fill="hold" grpId="1" nodeType="withEffect">
                                  <p:stCondLst>
                                    <p:cond delay="2000"/>
                                  </p:stCondLst>
                                  <p:childTnLst>
                                    <p:animEffect transition="out" filter="fade">
                                      <p:cBhvr>
                                        <p:cTn id="60" dur="500"/>
                                        <p:tgtEl>
                                          <p:spTgt spid="15">
                                            <p:txEl>
                                              <p:pRg st="0" end="0"/>
                                            </p:txEl>
                                          </p:spTgt>
                                        </p:tgtEl>
                                      </p:cBhvr>
                                    </p:animEffect>
                                    <p:set>
                                      <p:cBhvr>
                                        <p:cTn id="61" dur="1" fill="hold">
                                          <p:stCondLst>
                                            <p:cond delay="499"/>
                                          </p:stCondLst>
                                        </p:cTn>
                                        <p:tgtEl>
                                          <p:spTgt spid="15">
                                            <p:txEl>
                                              <p:pRg st="0" end="0"/>
                                            </p:txEl>
                                          </p:spTgt>
                                        </p:tgtEl>
                                        <p:attrNameLst>
                                          <p:attrName>style.visibility</p:attrName>
                                        </p:attrNameLst>
                                      </p:cBhvr>
                                      <p:to>
                                        <p:strVal val="hidden"/>
                                      </p:to>
                                    </p:set>
                                  </p:childTnLst>
                                </p:cTn>
                              </p:par>
                              <p:par>
                                <p:cTn id="62" presetID="10" presetClass="exit" presetSubtype="0" fill="hold" nodeType="withEffect">
                                  <p:stCondLst>
                                    <p:cond delay="2000"/>
                                  </p:stCondLst>
                                  <p:childTnLst>
                                    <p:animEffect transition="out" filter="fade">
                                      <p:cBhvr>
                                        <p:cTn id="63" dur="500"/>
                                        <p:tgtEl>
                                          <p:spTgt spid="5"/>
                                        </p:tgtEl>
                                      </p:cBhvr>
                                    </p:animEffect>
                                    <p:set>
                                      <p:cBhvr>
                                        <p:cTn id="64" dur="1" fill="hold">
                                          <p:stCondLst>
                                            <p:cond delay="499"/>
                                          </p:stCondLst>
                                        </p:cTn>
                                        <p:tgtEl>
                                          <p:spTgt spid="5"/>
                                        </p:tgtEl>
                                        <p:attrNameLst>
                                          <p:attrName>style.visibility</p:attrName>
                                        </p:attrNameLst>
                                      </p:cBhvr>
                                      <p:to>
                                        <p:strVal val="hidden"/>
                                      </p:to>
                                    </p:set>
                                  </p:childTnLst>
                                </p:cTn>
                              </p:par>
                              <p:par>
                                <p:cTn id="65" presetID="10" presetClass="exit" presetSubtype="0" fill="hold" nodeType="withEffect">
                                  <p:stCondLst>
                                    <p:cond delay="2000"/>
                                  </p:stCondLst>
                                  <p:childTnLst>
                                    <p:animEffect transition="out" filter="fade">
                                      <p:cBhvr>
                                        <p:cTn id="66" dur="500"/>
                                        <p:tgtEl>
                                          <p:spTgt spid="16"/>
                                        </p:tgtEl>
                                      </p:cBhvr>
                                    </p:animEffect>
                                    <p:set>
                                      <p:cBhvr>
                                        <p:cTn id="67" dur="1" fill="hold">
                                          <p:stCondLst>
                                            <p:cond delay="499"/>
                                          </p:stCondLst>
                                        </p:cTn>
                                        <p:tgtEl>
                                          <p:spTgt spid="16"/>
                                        </p:tgtEl>
                                        <p:attrNameLst>
                                          <p:attrName>style.visibility</p:attrName>
                                        </p:attrNameLst>
                                      </p:cBhvr>
                                      <p:to>
                                        <p:strVal val="hidden"/>
                                      </p:to>
                                    </p:set>
                                  </p:childTnLst>
                                </p:cTn>
                              </p:par>
                              <p:par>
                                <p:cTn id="68" presetID="10" presetClass="exit" presetSubtype="0" fill="hold" nodeType="withEffect">
                                  <p:stCondLst>
                                    <p:cond delay="2000"/>
                                  </p:stCondLst>
                                  <p:childTnLst>
                                    <p:animEffect transition="out" filter="fade">
                                      <p:cBhvr>
                                        <p:cTn id="69" dur="500"/>
                                        <p:tgtEl>
                                          <p:spTgt spid="17"/>
                                        </p:tgtEl>
                                      </p:cBhvr>
                                    </p:animEffect>
                                    <p:set>
                                      <p:cBhvr>
                                        <p:cTn id="70"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7" grpId="0"/>
      <p:bldP spid="7" grpId="1"/>
      <p:bldP spid="4" grpId="0"/>
      <p:bldP spid="4" grpId="1"/>
      <p:bldP spid="15" grpId="0" build="allAtOnce"/>
      <p:bldP spid="15" grpId="1"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2DF5275-ECBD-4605-B9E9-A02E39C4DD80}"/>
              </a:ext>
            </a:extLst>
          </p:cNvPr>
          <p:cNvSpPr>
            <a:spLocks noGrp="1" noChangeArrowheads="1"/>
          </p:cNvSpPr>
          <p:nvPr>
            <p:ph idx="1"/>
          </p:nvPr>
        </p:nvSpPr>
        <p:spPr>
          <a:xfrm>
            <a:off x="838200" y="2819400"/>
            <a:ext cx="10515600" cy="1219200"/>
          </a:xfrm>
        </p:spPr>
        <p:txBody>
          <a:bodyPr anchor="ctr"/>
          <a:lstStyle/>
          <a:p>
            <a:pPr marL="0" indent="0" algn="ctr">
              <a:lnSpc>
                <a:spcPct val="100000"/>
              </a:lnSpc>
              <a:spcBef>
                <a:spcPct val="0"/>
              </a:spcBef>
              <a:buFont typeface="Arial" panose="020B0604020202020204" pitchFamily="34" charset="0"/>
              <a:buNone/>
            </a:pPr>
            <a:r>
              <a:rPr lang="de-DE" altLang="de-DE" sz="3200" dirty="0" smtClean="0"/>
              <a:t>… dann wirst du die </a:t>
            </a:r>
            <a:r>
              <a:rPr lang="de-DE" altLang="de-DE" sz="3200" b="1" dirty="0" smtClean="0"/>
              <a:t>Antworten</a:t>
            </a:r>
            <a:r>
              <a:rPr lang="de-DE" altLang="de-DE" sz="3200" dirty="0" smtClean="0"/>
              <a:t> zu diesen Fragen und noch vieles mehr </a:t>
            </a:r>
            <a:r>
              <a:rPr lang="de-DE" altLang="de-DE" sz="3200" b="1" dirty="0" smtClean="0"/>
              <a:t>hier erfahren</a:t>
            </a:r>
            <a:r>
              <a:rPr lang="de-DE" altLang="de-DE" sz="3200" dirty="0" smtClean="0"/>
              <a:t>!</a:t>
            </a:r>
            <a:endParaRPr lang="de-AT" altLang="de-DE" sz="3200" dirty="0">
              <a:latin typeface="Montserrat SemiBold" panose="00000700000000000000" pitchFamily="2" charset="0"/>
            </a:endParaRPr>
          </a:p>
        </p:txBody>
      </p:sp>
      <p:pic>
        <p:nvPicPr>
          <p:cNvPr id="5" name="Grafik 4" descr="Ein Bild, das Licht, Lampe enthält.&#10;&#10;Automatisch generierte Beschreibung">
            <a:extLst>
              <a:ext uri="{FF2B5EF4-FFF2-40B4-BE49-F238E27FC236}">
                <a16:creationId xmlns:a16="http://schemas.microsoft.com/office/drawing/2014/main" id="{53CA7AC3-2394-4723-9589-37A68003B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8887">
            <a:off x="7419975" y="317500"/>
            <a:ext cx="2941638"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nodeType="afterGroup">
                            <p:stCondLst>
                              <p:cond delay="5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nodeType="afterGroup">
                            <p:stCondLst>
                              <p:cond delay="1500"/>
                            </p:stCondLst>
                            <p:childTnLst>
                              <p:par>
                                <p:cTn id="16" presetID="10" presetClass="exit" presetSubtype="0" fill="hold" grpId="1" nodeType="afterEffect">
                                  <p:stCondLst>
                                    <p:cond delay="3000"/>
                                  </p:stCondLst>
                                  <p:childTnLst>
                                    <p:animEffect transition="out" filter="fade">
                                      <p:cBhvr>
                                        <p:cTn id="17" dur="500"/>
                                        <p:tgtEl>
                                          <p:spTgt spid="3">
                                            <p:txEl>
                                              <p:pRg st="0" end="0"/>
                                            </p:txEl>
                                          </p:spTgt>
                                        </p:tgtEl>
                                      </p:cBhvr>
                                    </p:animEffect>
                                    <p:set>
                                      <p:cBhvr>
                                        <p:cTn id="18" dur="1" fill="hold">
                                          <p:stCondLst>
                                            <p:cond delay="499"/>
                                          </p:stCondLst>
                                        </p:cTn>
                                        <p:tgtEl>
                                          <p:spTgt spid="3">
                                            <p:txEl>
                                              <p:pRg st="0" end="0"/>
                                            </p:txEl>
                                          </p:spTgt>
                                        </p:tgtEl>
                                        <p:attrNameLst>
                                          <p:attrName>style.visibility</p:attrName>
                                        </p:attrNameLst>
                                      </p:cBhvr>
                                      <p:to>
                                        <p:strVal val="hidden"/>
                                      </p:to>
                                    </p:set>
                                  </p:childTnLst>
                                </p:cTn>
                              </p:par>
                              <p:par>
                                <p:cTn id="19" presetID="10" presetClass="exit" presetSubtype="0" fill="hold" nodeType="withEffect">
                                  <p:stCondLst>
                                    <p:cond delay="300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Inhaltsplatzhalter 2">
            <a:extLst>
              <a:ext uri="{FF2B5EF4-FFF2-40B4-BE49-F238E27FC236}">
                <a16:creationId xmlns:a16="http://schemas.microsoft.com/office/drawing/2014/main" id="{227FFED8-02CA-404F-B65E-A4D600B7DFFE}"/>
              </a:ext>
            </a:extLst>
          </p:cNvPr>
          <p:cNvSpPr>
            <a:spLocks noGrp="1" noChangeArrowheads="1"/>
          </p:cNvSpPr>
          <p:nvPr>
            <p:ph idx="1"/>
          </p:nvPr>
        </p:nvSpPr>
        <p:spPr>
          <a:xfrm>
            <a:off x="838200" y="1835150"/>
            <a:ext cx="10515600" cy="3187700"/>
          </a:xfrm>
        </p:spPr>
        <p:txBody>
          <a:bodyPr/>
          <a:lstStyle/>
          <a:p>
            <a:pPr marL="0" indent="0" algn="ctr">
              <a:lnSpc>
                <a:spcPct val="150000"/>
              </a:lnSpc>
              <a:spcBef>
                <a:spcPts val="600"/>
              </a:spcBef>
              <a:spcAft>
                <a:spcPts val="600"/>
              </a:spcAft>
              <a:buFont typeface="Arial" panose="020B0604020202020204" pitchFamily="34" charset="0"/>
              <a:buNone/>
            </a:pPr>
            <a:r>
              <a:rPr lang="de-DE" altLang="de-DE" sz="3200" dirty="0"/>
              <a:t>In diesem Lernprogramm übst du Inhalte zum </a:t>
            </a:r>
            <a:r>
              <a:rPr lang="de-DE" altLang="de-DE" sz="3200" dirty="0">
                <a:latin typeface="Montserrat SemiBold" panose="00000700000000000000" pitchFamily="2" charset="0"/>
              </a:rPr>
              <a:t>Thema </a:t>
            </a:r>
            <a:r>
              <a:rPr lang="de-DE" altLang="de-DE" sz="3200" dirty="0" smtClean="0">
                <a:latin typeface="Montserrat SemiBold" panose="00000700000000000000" pitchFamily="2" charset="0"/>
              </a:rPr>
              <a:t>Mechanik,</a:t>
            </a:r>
            <a:endParaRPr lang="de-DE" altLang="de-DE" sz="3200" dirty="0">
              <a:latin typeface="Montserrat SemiBold" panose="00000700000000000000" pitchFamily="2" charset="0"/>
            </a:endParaRPr>
          </a:p>
          <a:p>
            <a:pPr marL="0" indent="0" algn="ctr">
              <a:lnSpc>
                <a:spcPct val="150000"/>
              </a:lnSpc>
              <a:spcBef>
                <a:spcPts val="600"/>
              </a:spcBef>
              <a:spcAft>
                <a:spcPts val="600"/>
              </a:spcAft>
              <a:buFont typeface="Arial" panose="020B0604020202020204" pitchFamily="34" charset="0"/>
              <a:buNone/>
            </a:pPr>
            <a:r>
              <a:rPr lang="de-DE" altLang="de-DE" sz="3200" dirty="0"/>
              <a:t>sodass du die </a:t>
            </a:r>
            <a:r>
              <a:rPr lang="de-DE" altLang="de-DE" sz="3200" dirty="0" smtClean="0">
                <a:latin typeface="Montserrat SemiBold" panose="00000700000000000000" pitchFamily="2" charset="0"/>
              </a:rPr>
              <a:t>mechanische Phänomene </a:t>
            </a:r>
            <a:r>
              <a:rPr lang="de-DE" altLang="de-DE" sz="3200" dirty="0" smtClean="0"/>
              <a:t>in </a:t>
            </a:r>
            <a:r>
              <a:rPr lang="de-DE" altLang="de-DE" sz="3200" dirty="0"/>
              <a:t>deiner Umwelt erklären kannst.</a:t>
            </a:r>
            <a:endParaRPr lang="de-AT" altLang="de-DE" sz="3200" dirty="0">
              <a:latin typeface="Montserrat SemiBold" panose="00000700000000000000" pitchFamily="2" charset="0"/>
            </a:endParaRPr>
          </a:p>
        </p:txBody>
      </p:sp>
      <p:pic>
        <p:nvPicPr>
          <p:cNvPr id="2" name="Grafik 1"/>
          <p:cNvPicPr>
            <a:picLocks noChangeAspect="1"/>
          </p:cNvPicPr>
          <p:nvPr/>
        </p:nvPicPr>
        <p:blipFill>
          <a:blip r:embed="rId2"/>
          <a:stretch>
            <a:fillRect/>
          </a:stretch>
        </p:blipFill>
        <p:spPr>
          <a:xfrm flipV="1">
            <a:off x="838200" y="4868490"/>
            <a:ext cx="1642495" cy="1496304"/>
          </a:xfrm>
          <a:prstGeom prst="rect">
            <a:avLst/>
          </a:prstGeom>
        </p:spPr>
      </p:pic>
      <p:pic>
        <p:nvPicPr>
          <p:cNvPr id="6" name="Grafik 5"/>
          <p:cNvPicPr>
            <a:picLocks noChangeAspect="1"/>
          </p:cNvPicPr>
          <p:nvPr/>
        </p:nvPicPr>
        <p:blipFill>
          <a:blip r:embed="rId2"/>
          <a:stretch>
            <a:fillRect/>
          </a:stretch>
        </p:blipFill>
        <p:spPr>
          <a:xfrm>
            <a:off x="9880746" y="493206"/>
            <a:ext cx="1473054" cy="1341944"/>
          </a:xfrm>
          <a:prstGeom prst="rect">
            <a:avLst/>
          </a:prstGeom>
        </p:spPr>
      </p:pic>
    </p:spTree>
  </p:cSld>
  <p:clrMapOvr>
    <a:masterClrMapping/>
  </p:clrMapOvr>
  <p:transition spd="slow" advClick="0"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338">
                                            <p:txEl>
                                              <p:pRg st="1" end="1"/>
                                            </p:txEl>
                                          </p:spTgt>
                                        </p:tgtEl>
                                        <p:attrNameLst>
                                          <p:attrName>style.visibility</p:attrName>
                                        </p:attrNameLst>
                                      </p:cBhvr>
                                      <p:to>
                                        <p:strVal val="visible"/>
                                      </p:to>
                                    </p:set>
                                    <p:animEffect transition="in" filter="fade">
                                      <p:cBhvr>
                                        <p:cTn id="10" dur="1000"/>
                                        <p:tgtEl>
                                          <p:spTgt spid="14338">
                                            <p:txEl>
                                              <p:pRg st="1" end="1"/>
                                            </p:txEl>
                                          </p:spTgt>
                                        </p:tgtEl>
                                      </p:cBhvr>
                                    </p:animEffect>
                                  </p:childTnLst>
                                </p:cTn>
                              </p:par>
                            </p:childTnLst>
                          </p:cTn>
                        </p:par>
                        <p:par>
                          <p:cTn id="11" fill="hold">
                            <p:stCondLst>
                              <p:cond delay="1000"/>
                            </p:stCondLst>
                            <p:childTnLst>
                              <p:par>
                                <p:cTn id="12" presetID="10" presetClass="exit" presetSubtype="0" fill="hold" grpId="0" nodeType="afterEffect">
                                  <p:stCondLst>
                                    <p:cond delay="6000"/>
                                  </p:stCondLst>
                                  <p:childTnLst>
                                    <p:animEffect transition="out" filter="fade">
                                      <p:cBhvr>
                                        <p:cTn id="13" dur="1000"/>
                                        <p:tgtEl>
                                          <p:spTgt spid="14338">
                                            <p:txEl>
                                              <p:pRg st="0" end="0"/>
                                            </p:txEl>
                                          </p:spTgt>
                                        </p:tgtEl>
                                      </p:cBhvr>
                                    </p:animEffect>
                                    <p:set>
                                      <p:cBhvr>
                                        <p:cTn id="14" dur="1" fill="hold">
                                          <p:stCondLst>
                                            <p:cond delay="999"/>
                                          </p:stCondLst>
                                        </p:cTn>
                                        <p:tgtEl>
                                          <p:spTgt spid="14338">
                                            <p:txEl>
                                              <p:pRg st="0" end="0"/>
                                            </p:txEl>
                                          </p:spTgt>
                                        </p:tgtEl>
                                        <p:attrNameLst>
                                          <p:attrName>style.visibility</p:attrName>
                                        </p:attrNameLst>
                                      </p:cBhvr>
                                      <p:to>
                                        <p:strVal val="hidden"/>
                                      </p:to>
                                    </p:set>
                                  </p:childTnLst>
                                </p:cTn>
                              </p:par>
                              <p:par>
                                <p:cTn id="15" presetID="10" presetClass="exit" presetSubtype="0" fill="hold" grpId="0" nodeType="withEffect">
                                  <p:stCondLst>
                                    <p:cond delay="8000"/>
                                  </p:stCondLst>
                                  <p:childTnLst>
                                    <p:animEffect transition="out" filter="fade">
                                      <p:cBhvr>
                                        <p:cTn id="16" dur="1000"/>
                                        <p:tgtEl>
                                          <p:spTgt spid="14338">
                                            <p:txEl>
                                              <p:pRg st="1" end="1"/>
                                            </p:txEl>
                                          </p:spTgt>
                                        </p:tgtEl>
                                      </p:cBhvr>
                                    </p:animEffect>
                                    <p:set>
                                      <p:cBhvr>
                                        <p:cTn id="17" dur="1" fill="hold">
                                          <p:stCondLst>
                                            <p:cond delay="999"/>
                                          </p:stCondLst>
                                        </p:cTn>
                                        <p:tgtEl>
                                          <p:spTgt spid="14338">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E36ED95-BB72-47F7-B35F-DC63740E9B50}"/>
              </a:ext>
            </a:extLst>
          </p:cNvPr>
          <p:cNvSpPr>
            <a:spLocks noGrp="1"/>
          </p:cNvSpPr>
          <p:nvPr>
            <p:ph idx="1"/>
          </p:nvPr>
        </p:nvSpPr>
        <p:spPr>
          <a:xfrm>
            <a:off x="3665538" y="1395413"/>
            <a:ext cx="8193087" cy="4558383"/>
          </a:xfrm>
        </p:spPr>
        <p:txBody>
          <a:bodyPr rtlCol="0">
            <a:normAutofit/>
          </a:bodyPr>
          <a:lstStyle/>
          <a:p>
            <a:pPr marL="0" indent="0" algn="ctr" fontAlgn="auto">
              <a:lnSpc>
                <a:spcPct val="150000"/>
              </a:lnSpc>
              <a:spcBef>
                <a:spcPts val="600"/>
              </a:spcBef>
              <a:spcAft>
                <a:spcPts val="600"/>
              </a:spcAft>
              <a:buFont typeface="Arial" panose="020B0604020202020204" pitchFamily="34" charset="0"/>
              <a:buNone/>
              <a:defRPr/>
            </a:pPr>
            <a:r>
              <a:rPr lang="de-DE" sz="3200" dirty="0" smtClean="0"/>
              <a:t>Nun erhältst du </a:t>
            </a:r>
            <a:r>
              <a:rPr lang="de-DE" sz="3200" b="1" dirty="0" smtClean="0"/>
              <a:t>5 Fragen </a:t>
            </a:r>
            <a:r>
              <a:rPr lang="de-DE" sz="3200" dirty="0" smtClean="0"/>
              <a:t>um zu schauen, was du zu den Themen schon weißt.</a:t>
            </a:r>
          </a:p>
          <a:p>
            <a:pPr marL="0" indent="0" algn="ctr" fontAlgn="auto">
              <a:lnSpc>
                <a:spcPct val="150000"/>
              </a:lnSpc>
              <a:spcBef>
                <a:spcPts val="600"/>
              </a:spcBef>
              <a:spcAft>
                <a:spcPts val="600"/>
              </a:spcAft>
              <a:buFont typeface="Arial" panose="020B0604020202020204" pitchFamily="34" charset="0"/>
              <a:buNone/>
              <a:defRPr/>
            </a:pPr>
            <a:r>
              <a:rPr lang="de-DE" sz="3200" dirty="0" smtClean="0">
                <a:latin typeface="Montserrat SemiBold" panose="00000700000000000000" pitchFamily="2" charset="0"/>
              </a:rPr>
              <a:t>Solltest </a:t>
            </a:r>
            <a:r>
              <a:rPr lang="de-DE" sz="3200" dirty="0">
                <a:latin typeface="Montserrat SemiBold" panose="00000700000000000000" pitchFamily="2" charset="0"/>
              </a:rPr>
              <a:t>du eine Frage nicht wissen, dann macht das gar nichts</a:t>
            </a:r>
            <a:r>
              <a:rPr lang="de-DE" sz="3200" dirty="0" smtClean="0">
                <a:latin typeface="Montserrat SemiBold" panose="00000700000000000000" pitchFamily="2" charset="0"/>
              </a:rPr>
              <a:t>!</a:t>
            </a:r>
            <a:endParaRPr lang="de-DE" sz="3200" dirty="0">
              <a:latin typeface="Montserrat SemiBold" panose="00000700000000000000" pitchFamily="2" charset="0"/>
            </a:endParaRPr>
          </a:p>
        </p:txBody>
      </p:sp>
      <p:pic>
        <p:nvPicPr>
          <p:cNvPr id="17411" name="Grafik 5">
            <a:extLst>
              <a:ext uri="{FF2B5EF4-FFF2-40B4-BE49-F238E27FC236}">
                <a16:creationId xmlns:a16="http://schemas.microsoft.com/office/drawing/2014/main" id="{10407F95-3734-4980-B81C-1BFF5B04E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588" y="1001713"/>
            <a:ext cx="2497137"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Weiter">
            <a:hlinkClick r:id="" action="ppaction://hlinkshowjump?jump=nextslide"/>
            <a:extLst>
              <a:ext uri="{FF2B5EF4-FFF2-40B4-BE49-F238E27FC236}">
                <a16:creationId xmlns:a16="http://schemas.microsoft.com/office/drawing/2014/main" id="{42DAAA77-C707-4982-9A94-42860FAA07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Runde2_Ende">
            <a:hlinkClick r:id="" action="ppaction://hlinkshowjump?jump=endshow"/>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de-DE" sz="3600" b="1" dirty="0" smtClean="0">
                <a:effectLst>
                  <a:outerShdw blurRad="38100" dist="38100" dir="2700000" algn="tl">
                    <a:srgbClr val="000000">
                      <a:alpha val="43137"/>
                    </a:srgbClr>
                  </a:outerShdw>
                </a:effectLst>
              </a:rPr>
              <a:t>Super, du hast das Lernprogramm abgeschlossen!</a:t>
            </a:r>
          </a:p>
          <a:p>
            <a:pPr marL="0" indent="0" algn="ctr" fontAlgn="auto">
              <a:spcAft>
                <a:spcPts val="0"/>
              </a:spcAft>
              <a:buNone/>
              <a:defRPr/>
            </a:pPr>
            <a:r>
              <a:rPr lang="de-DE" sz="3600" b="1" dirty="0" smtClean="0">
                <a:effectLst>
                  <a:outerShdw blurRad="38100" dist="38100" dir="2700000" algn="tl">
                    <a:srgbClr val="000000">
                      <a:alpha val="43137"/>
                    </a:srgbClr>
                  </a:outerShdw>
                </a:effectLst>
              </a:rPr>
              <a:t>Viel Spaß beim Experimentieren!</a:t>
            </a:r>
          </a:p>
        </p:txBody>
      </p:sp>
      <p:sp>
        <p:nvSpPr>
          <p:cNvPr id="162" name="Runde2_Button_Modul5">
            <a:hlinkClick r:id="" action="ppaction://customshow?id=3"/>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V</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Reduktion als Elektronenaufnahme</a:t>
            </a:r>
            <a:endParaRPr lang="de-DE" sz="3600" b="1" dirty="0">
              <a:effectLst>
                <a:outerShdw blurRad="38100" dist="38100" dir="2700000" algn="tl">
                  <a:srgbClr val="000000">
                    <a:alpha val="43137"/>
                  </a:srgbClr>
                </a:outerShdw>
              </a:effectLst>
            </a:endParaRPr>
          </a:p>
        </p:txBody>
      </p:sp>
      <p:sp>
        <p:nvSpPr>
          <p:cNvPr id="163" name="Runde2_Button_Modul4">
            <a:hlinkClick r:id="" action="ppaction://customshow?id=4"/>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IV</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Oxidation als Elektronenabgabe</a:t>
            </a:r>
            <a:endParaRPr lang="de-DE" sz="3600" b="1" dirty="0">
              <a:effectLst>
                <a:outerShdw blurRad="38100" dist="38100" dir="2700000" algn="tl">
                  <a:srgbClr val="000000">
                    <a:alpha val="43137"/>
                  </a:srgbClr>
                </a:outerShdw>
              </a:effectLst>
            </a:endParaRPr>
          </a:p>
        </p:txBody>
      </p:sp>
      <p:sp>
        <p:nvSpPr>
          <p:cNvPr id="164" name="Runde2_Button_Modul3">
            <a:hlinkClick r:id="" action="ppaction://customshow?id=2"/>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III</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Redoxreaktionen</a:t>
            </a:r>
            <a:endParaRPr lang="de-DE" sz="3600" b="1" dirty="0">
              <a:effectLst>
                <a:outerShdw blurRad="38100" dist="38100" dir="2700000" algn="tl">
                  <a:srgbClr val="000000">
                    <a:alpha val="43137"/>
                  </a:srgbClr>
                </a:outerShdw>
              </a:effectLst>
            </a:endParaRPr>
          </a:p>
        </p:txBody>
      </p:sp>
      <p:sp>
        <p:nvSpPr>
          <p:cNvPr id="165" name="Runde2_Button_Modul2">
            <a:hlinkClick r:id="" action="ppaction://customshow?id=1"/>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II</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Reduktion als Sauerstoffabgabe</a:t>
            </a:r>
            <a:endParaRPr lang="de-DE" sz="3600" b="1" dirty="0">
              <a:effectLst>
                <a:outerShdw blurRad="38100" dist="38100" dir="2700000" algn="tl">
                  <a:srgbClr val="000000">
                    <a:alpha val="43137"/>
                  </a:srgbClr>
                </a:outerShdw>
              </a:effectLst>
            </a:endParaRPr>
          </a:p>
        </p:txBody>
      </p:sp>
      <p:sp>
        <p:nvSpPr>
          <p:cNvPr id="166" name="Runde2_Button_Modul1">
            <a:hlinkClick r:id="" action="ppaction://customshow?id=0"/>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I</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Oxidation als Sauerstoffaufnahme</a:t>
            </a:r>
            <a:endParaRPr lang="de-DE" sz="3600" b="1" dirty="0">
              <a:effectLst>
                <a:outerShdw blurRad="38100" dist="38100" dir="2700000" algn="tl">
                  <a:srgbClr val="000000">
                    <a:alpha val="43137"/>
                  </a:srgbClr>
                </a:outerShdw>
              </a:effectLst>
            </a:endParaRPr>
          </a:p>
        </p:txBody>
      </p:sp>
      <p:sp>
        <p:nvSpPr>
          <p:cNvPr id="167" name="Runde2_ModulAnleitung">
            <a:extLst>
              <a:ext uri="{FF2B5EF4-FFF2-40B4-BE49-F238E27FC236}">
                <a16:creationId xmlns:a16="http://schemas.microsoft.com/office/drawing/2014/main" id="{226468EC-E26C-4F00-BCF7-701A9172F473}"/>
              </a:ext>
            </a:extLst>
          </p:cNvPr>
          <p:cNvSpPr txBox="1">
            <a:spLocks/>
          </p:cNvSpPr>
          <p:nvPr/>
        </p:nvSpPr>
        <p:spPr>
          <a:xfrm>
            <a:off x="1640894" y="1960561"/>
            <a:ext cx="8897565" cy="86375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2000" dirty="0" smtClean="0">
                <a:effectLst>
                  <a:outerShdw blurRad="38100" dist="38100" dir="2700000" algn="tl">
                    <a:srgbClr val="000000">
                      <a:alpha val="43137"/>
                    </a:srgbClr>
                  </a:outerShdw>
                </a:effectLst>
              </a:rPr>
              <a:t>Klicke nun auf dein erstes Modul um mit dem Lernen zu beginnen:</a:t>
            </a:r>
            <a:endParaRPr lang="de-DE" sz="2000" dirty="0">
              <a:effectLst>
                <a:outerShdw blurRad="38100" dist="38100" dir="2700000" algn="tl">
                  <a:srgbClr val="000000">
                    <a:alpha val="43137"/>
                  </a:srgbClr>
                </a:outerShdw>
              </a:effectLst>
            </a:endParaRPr>
          </a:p>
        </p:txBody>
      </p:sp>
      <p:pic>
        <p:nvPicPr>
          <p:cNvPr id="168" name="Runde2_F5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 name="Runde2_F5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eaLnBrk="1" hangingPunct="1">
              <a:spcBef>
                <a:spcPts val="3600"/>
              </a:spcBef>
            </a:pPr>
            <a:r>
              <a:rPr lang="de-AT" sz="1800" dirty="0"/>
              <a:t>Ein optisches Gerät, das Lichtstrahlen an einem Punkt sammeln kann.</a:t>
            </a:r>
          </a:p>
          <a:p>
            <a:pPr marL="1082675" eaLnBrk="1" hangingPunct="1">
              <a:spcBef>
                <a:spcPts val="3600"/>
              </a:spcBef>
            </a:pPr>
            <a:r>
              <a:rPr lang="de-AT" sz="1800" dirty="0"/>
              <a:t>Ein optisches Gerät, das Lichtstrahlen zu einem Laser sammeln kann.</a:t>
            </a:r>
          </a:p>
          <a:p>
            <a:pPr marL="1082675" eaLnBrk="1" hangingPunct="1">
              <a:spcBef>
                <a:spcPts val="3600"/>
              </a:spcBef>
            </a:pPr>
            <a:r>
              <a:rPr lang="de-AT" sz="1800" dirty="0"/>
              <a:t>Ich bin mir nicht sicher.</a:t>
            </a:r>
          </a:p>
          <a:p>
            <a:pPr marL="1082675" eaLnBrk="1" hangingPunct="1">
              <a:spcBef>
                <a:spcPts val="3600"/>
              </a:spcBef>
            </a:pPr>
            <a:r>
              <a:rPr lang="de-AT" sz="1800" dirty="0"/>
              <a:t>Ein optisches Gerät, das Lichtstrahlen in alle Richtungen streuen kann.</a:t>
            </a:r>
          </a:p>
          <a:p>
            <a:pPr marL="1082675" eaLnBrk="1" hangingPunct="1">
              <a:spcBef>
                <a:spcPts val="3600"/>
              </a:spcBef>
            </a:pPr>
            <a:r>
              <a:rPr lang="de-AT" sz="1800" dirty="0"/>
              <a:t>Ein optisches Gerät, das Lichtstrahlen sammelt und gebündelt weiterleitet.</a:t>
            </a:r>
          </a:p>
        </p:txBody>
      </p:sp>
      <p:sp>
        <p:nvSpPr>
          <p:cNvPr id="170" name="Runde2_F5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71" name="Runde2_F5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72" name="Runde2_F5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73" name="Runde2_F5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74" name="Runde2_F5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75" name="Runde2_F5_Überschrift"/>
          <p:cNvSpPr txBox="1">
            <a:spLocks/>
          </p:cNvSpPr>
          <p:nvPr/>
        </p:nvSpPr>
        <p:spPr bwMode="auto">
          <a:xfrm>
            <a:off x="2019300" y="365125"/>
            <a:ext cx="8669338" cy="1325563"/>
          </a:xfrm>
          <a:prstGeom prst="rect">
            <a:avLst/>
          </a:prstGeom>
          <a:solidFill>
            <a:schemeClr val="bg1"/>
          </a:solidFill>
          <a:ln>
            <a:noFill/>
          </a:ln>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a:t>Was ist eine Sammellinse?</a:t>
            </a:r>
          </a:p>
        </p:txBody>
      </p:sp>
      <p:sp>
        <p:nvSpPr>
          <p:cNvPr id="176" name="Runde2_F5_Fragentag"/>
          <p:cNvSpPr txBox="1">
            <a:spLocks/>
          </p:cNvSpPr>
          <p:nvPr/>
        </p:nvSpPr>
        <p:spPr bwMode="auto">
          <a:xfrm>
            <a:off x="9080501" y="365125"/>
            <a:ext cx="2416174" cy="412115"/>
          </a:xfrm>
          <a:prstGeom prst="rect">
            <a:avLst/>
          </a:prstGeom>
          <a:solidFill>
            <a:schemeClr val="bg1"/>
          </a:solidFill>
          <a:ln>
            <a:noFill/>
          </a:ln>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dirty="0" smtClean="0"/>
              <a:t>Frage zu Modul V</a:t>
            </a:r>
            <a:endParaRPr lang="de-AT" dirty="0"/>
          </a:p>
        </p:txBody>
      </p:sp>
      <p:pic>
        <p:nvPicPr>
          <p:cNvPr id="177" name="Runde2_F4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78" name="Runde2_F4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eaLnBrk="1" hangingPunct="1">
                  <a:spcBef>
                    <a:spcPts val="3400"/>
                  </a:spcBef>
                </a:pPr>
                <a:r>
                  <a:rPr lang="de-AT" sz="2000" dirty="0"/>
                  <a:t>Der Brechungswinkel </a:t>
                </a:r>
                <a14:m>
                  <m:oMath xmlns:m="http://schemas.openxmlformats.org/officeDocument/2006/math">
                    <m:r>
                      <a:rPr lang="de-AT" sz="2000" b="1" i="1">
                        <a:latin typeface="Cambria Math" panose="02040503050406030204" pitchFamily="18" charset="0"/>
                        <a:ea typeface="Cambria Math" panose="02040503050406030204" pitchFamily="18" charset="0"/>
                      </a:rPr>
                      <m:t>𝜷</m:t>
                    </m:r>
                  </m:oMath>
                </a14:m>
                <a:r>
                  <a:rPr lang="de-AT" sz="2000" dirty="0"/>
                  <a:t> ist </a:t>
                </a:r>
                <a:r>
                  <a:rPr lang="de-AT" sz="2000" u="sng" dirty="0"/>
                  <a:t>gleich groß</a:t>
                </a:r>
                <a:r>
                  <a:rPr lang="de-AT" sz="2000" dirty="0"/>
                  <a:t> wie der Einfallswinkel </a:t>
                </a:r>
                <a14:m>
                  <m:oMath xmlns:m="http://schemas.openxmlformats.org/officeDocument/2006/math">
                    <m:r>
                      <a:rPr lang="de-AT" sz="2000" b="1" i="1">
                        <a:latin typeface="Cambria Math" panose="02040503050406030204" pitchFamily="18" charset="0"/>
                        <a:ea typeface="Cambria Math" panose="02040503050406030204" pitchFamily="18" charset="0"/>
                      </a:rPr>
                      <m:t>𝜶</m:t>
                    </m:r>
                  </m:oMath>
                </a14:m>
                <a:r>
                  <a:rPr lang="de-AT" sz="2000" dirty="0"/>
                  <a:t>.</a:t>
                </a:r>
              </a:p>
              <a:p>
                <a:pPr marL="1082675" eaLnBrk="1" hangingPunct="1">
                  <a:spcBef>
                    <a:spcPts val="3400"/>
                  </a:spcBef>
                </a:pPr>
                <a:r>
                  <a:rPr lang="de-AT" sz="2000" dirty="0"/>
                  <a:t>Das Lot wird gebrochen.</a:t>
                </a:r>
              </a:p>
              <a:p>
                <a:pPr marL="1082675" eaLnBrk="1" hangingPunct="1">
                  <a:spcBef>
                    <a:spcPts val="3400"/>
                  </a:spcBef>
                </a:pPr>
                <a:r>
                  <a:rPr lang="de-AT" sz="2000" dirty="0"/>
                  <a:t>Der Brechungswinkel </a:t>
                </a:r>
                <a14:m>
                  <m:oMath xmlns:m="http://schemas.openxmlformats.org/officeDocument/2006/math">
                    <m:r>
                      <a:rPr lang="de-AT" sz="2000" b="1" i="1">
                        <a:latin typeface="Cambria Math" panose="02040503050406030204" pitchFamily="18" charset="0"/>
                      </a:rPr>
                      <m:t>𝜷</m:t>
                    </m:r>
                  </m:oMath>
                </a14:m>
                <a:r>
                  <a:rPr lang="de-AT" sz="2000" dirty="0"/>
                  <a:t> ist </a:t>
                </a:r>
                <a:r>
                  <a:rPr lang="de-AT" sz="2000" u="sng" dirty="0"/>
                  <a:t>größer</a:t>
                </a:r>
                <a:r>
                  <a:rPr lang="de-AT" sz="2000" dirty="0"/>
                  <a:t> als der Einfallswinkel </a:t>
                </a:r>
                <a14:m>
                  <m:oMath xmlns:m="http://schemas.openxmlformats.org/officeDocument/2006/math">
                    <m:r>
                      <a:rPr lang="de-AT" sz="2000" b="1" i="1">
                        <a:latin typeface="Cambria Math" panose="02040503050406030204" pitchFamily="18" charset="0"/>
                        <a:ea typeface="Cambria Math" panose="02040503050406030204" pitchFamily="18" charset="0"/>
                      </a:rPr>
                      <m:t>𝜶</m:t>
                    </m:r>
                  </m:oMath>
                </a14:m>
                <a:r>
                  <a:rPr lang="de-AT" sz="2000" dirty="0"/>
                  <a:t>.</a:t>
                </a:r>
              </a:p>
              <a:p>
                <a:pPr marL="1082675" eaLnBrk="1" hangingPunct="1">
                  <a:spcBef>
                    <a:spcPts val="3400"/>
                  </a:spcBef>
                </a:pPr>
                <a:r>
                  <a:rPr lang="de-AT" sz="2000" dirty="0"/>
                  <a:t>Ich bin mir nicht sicher. </a:t>
                </a:r>
              </a:p>
              <a:p>
                <a:pPr marL="1082675" eaLnBrk="1" hangingPunct="1">
                  <a:spcBef>
                    <a:spcPts val="3400"/>
                  </a:spcBef>
                </a:pPr>
                <a:r>
                  <a:rPr lang="de-AT" sz="2000" dirty="0"/>
                  <a:t>Der Brechungswinkel </a:t>
                </a:r>
                <a14:m>
                  <m:oMath xmlns:m="http://schemas.openxmlformats.org/officeDocument/2006/math">
                    <m:r>
                      <a:rPr lang="de-AT" sz="2000" b="1" i="1">
                        <a:latin typeface="Cambria Math" panose="02040503050406030204" pitchFamily="18" charset="0"/>
                      </a:rPr>
                      <m:t>𝜷</m:t>
                    </m:r>
                  </m:oMath>
                </a14:m>
                <a:r>
                  <a:rPr lang="de-AT" sz="2000" dirty="0"/>
                  <a:t> ist </a:t>
                </a:r>
                <a:r>
                  <a:rPr lang="de-AT" sz="2000" u="sng" dirty="0"/>
                  <a:t>kleiner</a:t>
                </a:r>
                <a:r>
                  <a:rPr lang="de-AT" sz="2000" dirty="0"/>
                  <a:t> als der Einfallswinkel </a:t>
                </a:r>
                <a14:m>
                  <m:oMath xmlns:m="http://schemas.openxmlformats.org/officeDocument/2006/math">
                    <m:r>
                      <a:rPr lang="de-AT" sz="2000" b="1" i="1">
                        <a:latin typeface="Cambria Math" panose="02040503050406030204" pitchFamily="18" charset="0"/>
                        <a:ea typeface="Cambria Math" panose="02040503050406030204" pitchFamily="18" charset="0"/>
                      </a:rPr>
                      <m:t>𝜶</m:t>
                    </m:r>
                  </m:oMath>
                </a14:m>
                <a:r>
                  <a:rPr lang="de-AT" sz="2000" dirty="0"/>
                  <a:t>.</a:t>
                </a:r>
              </a:p>
            </p:txBody>
          </p:sp>
        </mc:Choice>
        <mc:Fallback xmlns="">
          <p:sp>
            <p:nvSpPr>
              <p:cNvPr id="178" name="Runde2_F4_Fragetext"/>
              <p:cNvSpPr txBox="1">
                <a:spLocks noRot="1" noChangeAspect="1" noMove="1" noResize="1" noEditPoints="1" noAdjustHandles="1" noChangeArrowheads="1" noChangeShapeType="1" noTextEdit="1"/>
              </p:cNvSpPr>
              <p:nvPr/>
            </p:nvSpPr>
            <p:spPr bwMode="auto">
              <a:xfrm>
                <a:off x="695325" y="1933575"/>
                <a:ext cx="10801350" cy="3766185"/>
              </a:xfrm>
              <a:prstGeom prst="rect">
                <a:avLst/>
              </a:prstGeom>
              <a:blipFill>
                <a:blip r:embed="rId8"/>
                <a:stretch>
                  <a:fillRect/>
                </a:stretch>
              </a:blipFill>
              <a:ln>
                <a:solidFill>
                  <a:schemeClr val="tx1"/>
                </a:solidFill>
              </a:ln>
              <a:effectLst>
                <a:outerShdw blurRad="50800" dist="38100" dir="2700000" algn="tl" rotWithShape="0">
                  <a:prstClr val="black">
                    <a:alpha val="40000"/>
                  </a:prstClr>
                </a:outerShdw>
              </a:effectLst>
              <a:extLst/>
            </p:spPr>
            <p:txBody>
              <a:bodyPr/>
              <a:lstStyle/>
              <a:p>
                <a:r>
                  <a:rPr lang="de-AT">
                    <a:noFill/>
                  </a:rPr>
                  <a:t> </a:t>
                </a:r>
              </a:p>
            </p:txBody>
          </p:sp>
        </mc:Fallback>
      </mc:AlternateContent>
      <p:sp>
        <p:nvSpPr>
          <p:cNvPr id="179" name="Runde2_F4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80" name="Runde2_F4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81" name="Runde2_F4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82" name="Runde2_F4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83" name="Runde2_F4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84" name="Runde2_F4_Überschrift"/>
          <p:cNvSpPr txBox="1">
            <a:spLocks/>
          </p:cNvSpPr>
          <p:nvPr/>
        </p:nvSpPr>
        <p:spPr bwMode="auto">
          <a:xfrm>
            <a:off x="2019300" y="365125"/>
            <a:ext cx="8669338" cy="1325563"/>
          </a:xfrm>
          <a:prstGeom prst="rect">
            <a:avLst/>
          </a:prstGeom>
          <a:solidFill>
            <a:schemeClr val="bg1"/>
          </a:solidFill>
          <a:ln>
            <a:noFill/>
          </a:ln>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a:t>Was bedeutet es, wenn der </a:t>
            </a:r>
            <a:br>
              <a:rPr lang="de-AT" dirty="0"/>
            </a:br>
            <a:r>
              <a:rPr lang="de-AT" dirty="0"/>
              <a:t>Lichtstrahl </a:t>
            </a:r>
            <a:r>
              <a:rPr lang="de-AT" u="sng" dirty="0"/>
              <a:t>zum Lot</a:t>
            </a:r>
            <a:r>
              <a:rPr lang="de-AT" dirty="0"/>
              <a:t> gebrochen wird?</a:t>
            </a:r>
          </a:p>
        </p:txBody>
      </p:sp>
      <p:sp>
        <p:nvSpPr>
          <p:cNvPr id="185" name="Runde2_F4_Fragentag"/>
          <p:cNvSpPr txBox="1">
            <a:spLocks/>
          </p:cNvSpPr>
          <p:nvPr/>
        </p:nvSpPr>
        <p:spPr bwMode="auto">
          <a:xfrm>
            <a:off x="8953500" y="365125"/>
            <a:ext cx="2543175" cy="434975"/>
          </a:xfrm>
          <a:prstGeom prst="rect">
            <a:avLst/>
          </a:prstGeom>
          <a:solidFill>
            <a:schemeClr val="bg1"/>
          </a:solidFill>
          <a:ln>
            <a:noFill/>
          </a:ln>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dirty="0" smtClean="0"/>
              <a:t>Frage zu Modul IV</a:t>
            </a:r>
            <a:endParaRPr lang="de-AT" dirty="0"/>
          </a:p>
        </p:txBody>
      </p:sp>
      <p:pic>
        <p:nvPicPr>
          <p:cNvPr id="186" name="Runde2_F3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 name="Runde2_F3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eaLnBrk="1" hangingPunct="1">
              <a:spcBef>
                <a:spcPts val="3800"/>
              </a:spcBef>
            </a:pPr>
            <a:r>
              <a:rPr lang="de-AT" sz="1600" dirty="0"/>
              <a:t>Sie werden von der Oberfläche im gleichen Winkel reflektiert, wie sie eingefallen sind.</a:t>
            </a:r>
          </a:p>
          <a:p>
            <a:pPr marL="1082675" eaLnBrk="1" hangingPunct="1">
              <a:spcBef>
                <a:spcPts val="3800"/>
              </a:spcBef>
            </a:pPr>
            <a:r>
              <a:rPr lang="de-AT" sz="1600" dirty="0"/>
              <a:t>Sie werden von der Oberfläche transmittiert und strahlen dahinter weiter.</a:t>
            </a:r>
          </a:p>
          <a:p>
            <a:pPr marL="1082675" eaLnBrk="1" hangingPunct="1">
              <a:spcBef>
                <a:spcPts val="3800"/>
              </a:spcBef>
            </a:pPr>
            <a:r>
              <a:rPr lang="de-AT" sz="1600" dirty="0"/>
              <a:t>Ich bin mir nicht sicher.</a:t>
            </a:r>
          </a:p>
          <a:p>
            <a:pPr marL="1082675" eaLnBrk="1" hangingPunct="1">
              <a:spcBef>
                <a:spcPts val="3800"/>
              </a:spcBef>
            </a:pPr>
            <a:r>
              <a:rPr lang="de-AT" sz="1600" dirty="0"/>
              <a:t>Sie werden von der Oberfläche absorbiert und verschwinden.</a:t>
            </a:r>
          </a:p>
          <a:p>
            <a:pPr marL="1082675" eaLnBrk="1" hangingPunct="1">
              <a:spcBef>
                <a:spcPts val="3800"/>
              </a:spcBef>
            </a:pPr>
            <a:r>
              <a:rPr lang="de-AT" sz="1600" dirty="0"/>
              <a:t>Sie werden von der Oberfläche in einem zufälligen Winkel reflektiert.</a:t>
            </a:r>
          </a:p>
        </p:txBody>
      </p:sp>
      <p:sp>
        <p:nvSpPr>
          <p:cNvPr id="188" name="Runde2_F3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89" name="Runde2_F3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90" name="Runde2_F3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91" name="Runde2_F3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92" name="Runde2_F3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93" name="Runde2_F3_Überschrift"/>
          <p:cNvSpPr txBox="1">
            <a:spLocks/>
          </p:cNvSpPr>
          <p:nvPr/>
        </p:nvSpPr>
        <p:spPr bwMode="auto">
          <a:xfrm>
            <a:off x="2019300" y="365125"/>
            <a:ext cx="8669338" cy="1325563"/>
          </a:xfrm>
          <a:prstGeom prst="rect">
            <a:avLst/>
          </a:prstGeom>
          <a:solidFill>
            <a:schemeClr val="bg1"/>
          </a:solidFill>
          <a:ln>
            <a:noFill/>
          </a:ln>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a:t>Was passiert mit Lichtstrahlen, wenn sie auf die Oberfläche eines Spiegels treffen?</a:t>
            </a:r>
          </a:p>
        </p:txBody>
      </p:sp>
      <p:sp>
        <p:nvSpPr>
          <p:cNvPr id="194" name="Runde2_F3_Fragentag"/>
          <p:cNvSpPr txBox="1">
            <a:spLocks/>
          </p:cNvSpPr>
          <p:nvPr/>
        </p:nvSpPr>
        <p:spPr bwMode="auto">
          <a:xfrm>
            <a:off x="8896350" y="365125"/>
            <a:ext cx="2600325" cy="434975"/>
          </a:xfrm>
          <a:prstGeom prst="rect">
            <a:avLst/>
          </a:prstGeom>
          <a:solidFill>
            <a:schemeClr val="bg1"/>
          </a:solidFill>
          <a:ln>
            <a:noFill/>
          </a:ln>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dirty="0" smtClean="0"/>
              <a:t>Frage zu Modul III</a:t>
            </a:r>
          </a:p>
        </p:txBody>
      </p:sp>
      <p:pic>
        <p:nvPicPr>
          <p:cNvPr id="195" name="Runde2_F2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96" name="Runde2_F2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a:spcBef>
                    <a:spcPts val="3600"/>
                  </a:spcBef>
                </a:pPr>
                <a:r>
                  <a:rPr lang="de-AT" sz="1800" dirty="0"/>
                  <a:t>Der Einfallswinkel </a:t>
                </a:r>
                <a14:m>
                  <m:oMath xmlns:m="http://schemas.openxmlformats.org/officeDocument/2006/math">
                    <m:r>
                      <a:rPr lang="de-AT" sz="1800" b="1" i="1">
                        <a:latin typeface="Cambria Math" panose="02040503050406030204" pitchFamily="18" charset="0"/>
                        <a:ea typeface="Cambria Math" panose="02040503050406030204" pitchFamily="18" charset="0"/>
                      </a:rPr>
                      <m:t>𝜶</m:t>
                    </m:r>
                  </m:oMath>
                </a14:m>
                <a:r>
                  <a:rPr lang="de-AT" sz="1800" dirty="0"/>
                  <a:t> ist </a:t>
                </a:r>
                <a:r>
                  <a:rPr lang="de-AT" sz="1800" u="sng" dirty="0"/>
                  <a:t>halb</a:t>
                </a:r>
                <a:r>
                  <a:rPr lang="de-AT" sz="1800" dirty="0"/>
                  <a:t> so groß wie der Reflexionswinkel </a:t>
                </a:r>
                <a14:m>
                  <m:oMath xmlns:m="http://schemas.openxmlformats.org/officeDocument/2006/math">
                    <m:r>
                      <a:rPr lang="de-AT" sz="1800" b="1" i="1">
                        <a:latin typeface="Cambria Math" panose="02040503050406030204" pitchFamily="18" charset="0"/>
                        <a:ea typeface="Cambria Math" panose="02040503050406030204" pitchFamily="18" charset="0"/>
                      </a:rPr>
                      <m:t>𝜶</m:t>
                    </m:r>
                    <m:r>
                      <a:rPr lang="de-AT" sz="1800" b="1" i="1">
                        <a:latin typeface="Cambria Math" panose="02040503050406030204" pitchFamily="18" charset="0"/>
                        <a:ea typeface="Cambria Math" panose="02040503050406030204" pitchFamily="18" charset="0"/>
                      </a:rPr>
                      <m:t>′</m:t>
                    </m:r>
                  </m:oMath>
                </a14:m>
                <a:r>
                  <a:rPr lang="de-AT" sz="1800" dirty="0"/>
                  <a:t>.</a:t>
                </a:r>
              </a:p>
              <a:p>
                <a:pPr marL="1082675">
                  <a:spcBef>
                    <a:spcPts val="3600"/>
                  </a:spcBef>
                </a:pPr>
                <a:r>
                  <a:rPr lang="de-AT" sz="1800" dirty="0"/>
                  <a:t>Der Einfallswinkel </a:t>
                </a:r>
                <a14:m>
                  <m:oMath xmlns:m="http://schemas.openxmlformats.org/officeDocument/2006/math">
                    <m:r>
                      <a:rPr lang="de-AT" sz="1800" b="1" i="1">
                        <a:latin typeface="Cambria Math" panose="02040503050406030204" pitchFamily="18" charset="0"/>
                        <a:ea typeface="Cambria Math" panose="02040503050406030204" pitchFamily="18" charset="0"/>
                      </a:rPr>
                      <m:t>𝜶</m:t>
                    </m:r>
                  </m:oMath>
                </a14:m>
                <a:r>
                  <a:rPr lang="de-AT" sz="1800" dirty="0"/>
                  <a:t> ist immer </a:t>
                </a:r>
                <a:r>
                  <a:rPr lang="de-AT" sz="1800" u="sng" dirty="0"/>
                  <a:t>gleich groß </a:t>
                </a:r>
                <a:r>
                  <a:rPr lang="de-AT" sz="1800" dirty="0"/>
                  <a:t>wie der Reflexionswinkel </a:t>
                </a:r>
                <a14:m>
                  <m:oMath xmlns:m="http://schemas.openxmlformats.org/officeDocument/2006/math">
                    <m:r>
                      <a:rPr lang="de-AT" sz="1800" b="1" i="1">
                        <a:latin typeface="Cambria Math" panose="02040503050406030204" pitchFamily="18" charset="0"/>
                        <a:ea typeface="Cambria Math" panose="02040503050406030204" pitchFamily="18" charset="0"/>
                      </a:rPr>
                      <m:t>𝜶</m:t>
                    </m:r>
                    <m:r>
                      <a:rPr lang="de-AT" sz="1800" b="1" i="1">
                        <a:latin typeface="Cambria Math" panose="02040503050406030204" pitchFamily="18" charset="0"/>
                        <a:ea typeface="Cambria Math" panose="02040503050406030204" pitchFamily="18" charset="0"/>
                      </a:rPr>
                      <m:t>′</m:t>
                    </m:r>
                  </m:oMath>
                </a14:m>
                <a:r>
                  <a:rPr lang="de-AT" sz="1800" dirty="0"/>
                  <a:t>.</a:t>
                </a:r>
              </a:p>
              <a:p>
                <a:pPr marL="1082675">
                  <a:spcBef>
                    <a:spcPts val="3600"/>
                  </a:spcBef>
                </a:pPr>
                <a:r>
                  <a:rPr lang="de-AT" sz="1800" dirty="0"/>
                  <a:t>Der Reflexionswinkel </a:t>
                </a:r>
                <a14:m>
                  <m:oMath xmlns:m="http://schemas.openxmlformats.org/officeDocument/2006/math">
                    <m:r>
                      <a:rPr lang="de-AT" sz="1800" b="1" i="1">
                        <a:latin typeface="Cambria Math" panose="02040503050406030204" pitchFamily="18" charset="0"/>
                        <a:ea typeface="Cambria Math" panose="02040503050406030204" pitchFamily="18" charset="0"/>
                      </a:rPr>
                      <m:t>𝜶</m:t>
                    </m:r>
                    <m:r>
                      <a:rPr lang="de-AT" sz="1800" b="1" i="1">
                        <a:latin typeface="Cambria Math" panose="02040503050406030204" pitchFamily="18" charset="0"/>
                        <a:ea typeface="Cambria Math" panose="02040503050406030204" pitchFamily="18" charset="0"/>
                      </a:rPr>
                      <m:t>′</m:t>
                    </m:r>
                  </m:oMath>
                </a14:m>
                <a:r>
                  <a:rPr lang="de-AT" sz="1800" b="1" dirty="0"/>
                  <a:t> </a:t>
                </a:r>
                <a:r>
                  <a:rPr lang="de-AT" sz="1800" dirty="0"/>
                  <a:t>ist </a:t>
                </a:r>
                <a:r>
                  <a:rPr lang="de-AT" sz="1800" u="sng" dirty="0"/>
                  <a:t>dreimal</a:t>
                </a:r>
                <a:r>
                  <a:rPr lang="de-AT" sz="1800" dirty="0"/>
                  <a:t> so groß so groß wie der Einfallswinkel </a:t>
                </a:r>
                <a14:m>
                  <m:oMath xmlns:m="http://schemas.openxmlformats.org/officeDocument/2006/math">
                    <m:r>
                      <a:rPr lang="de-AT" sz="1800" b="1" i="1">
                        <a:latin typeface="Cambria Math" panose="02040503050406030204" pitchFamily="18" charset="0"/>
                        <a:ea typeface="Cambria Math" panose="02040503050406030204" pitchFamily="18" charset="0"/>
                      </a:rPr>
                      <m:t>𝜶</m:t>
                    </m:r>
                  </m:oMath>
                </a14:m>
                <a:endParaRPr lang="de-AT" sz="1800" b="1" dirty="0"/>
              </a:p>
              <a:p>
                <a:pPr marL="1082675">
                  <a:spcBef>
                    <a:spcPts val="3600"/>
                  </a:spcBef>
                </a:pPr>
                <a:r>
                  <a:rPr lang="de-AT" sz="1800" dirty="0"/>
                  <a:t>Ich bin mir nicht sicher.</a:t>
                </a:r>
              </a:p>
              <a:p>
                <a:pPr marL="1082675">
                  <a:spcBef>
                    <a:spcPts val="3600"/>
                  </a:spcBef>
                </a:pPr>
                <a:r>
                  <a:rPr lang="de-AT" sz="1800" dirty="0"/>
                  <a:t>Das Verhalten von Lichtstrahlen kann durch kein Gesetz beschrieben werden.</a:t>
                </a:r>
              </a:p>
            </p:txBody>
          </p:sp>
        </mc:Choice>
        <mc:Fallback xmlns="">
          <p:sp>
            <p:nvSpPr>
              <p:cNvPr id="196" name="Runde2_F2_Fragetext"/>
              <p:cNvSpPr txBox="1">
                <a:spLocks noRot="1" noChangeAspect="1" noMove="1" noResize="1" noEditPoints="1" noAdjustHandles="1" noChangeArrowheads="1" noChangeShapeType="1" noTextEdit="1"/>
              </p:cNvSpPr>
              <p:nvPr/>
            </p:nvSpPr>
            <p:spPr bwMode="auto">
              <a:xfrm>
                <a:off x="695325" y="1933575"/>
                <a:ext cx="10801350" cy="3766185"/>
              </a:xfrm>
              <a:prstGeom prst="rect">
                <a:avLst/>
              </a:prstGeom>
              <a:blipFill>
                <a:blip r:embed="rId9"/>
                <a:stretch>
                  <a:fillRect/>
                </a:stretch>
              </a:blipFill>
              <a:ln>
                <a:solidFill>
                  <a:schemeClr val="tx1"/>
                </a:solidFill>
              </a:ln>
              <a:effectLst>
                <a:outerShdw blurRad="50800" dist="38100" dir="2700000" algn="tl" rotWithShape="0">
                  <a:prstClr val="black">
                    <a:alpha val="40000"/>
                  </a:prstClr>
                </a:outerShdw>
              </a:effectLst>
              <a:extLst/>
            </p:spPr>
            <p:txBody>
              <a:bodyPr/>
              <a:lstStyle/>
              <a:p>
                <a:r>
                  <a:rPr lang="de-AT">
                    <a:noFill/>
                  </a:rPr>
                  <a:t> </a:t>
                </a:r>
              </a:p>
            </p:txBody>
          </p:sp>
        </mc:Fallback>
      </mc:AlternateContent>
      <p:sp>
        <p:nvSpPr>
          <p:cNvPr id="197" name="Runde2_F2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98" name="Runde2_F2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99" name="Runde2_F2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00" name="Runde2_F2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01" name="Runde2_F2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02" name="Runde2_F2_Überschrift"/>
          <p:cNvSpPr txBox="1">
            <a:spLocks/>
          </p:cNvSpPr>
          <p:nvPr/>
        </p:nvSpPr>
        <p:spPr bwMode="auto">
          <a:xfrm>
            <a:off x="2019300" y="365125"/>
            <a:ext cx="8669338" cy="132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a:t>Was besagt das Reflexionsgesetz?</a:t>
            </a:r>
          </a:p>
        </p:txBody>
      </p:sp>
      <p:sp>
        <p:nvSpPr>
          <p:cNvPr id="203" name="Runde2_F2_Fragentag"/>
          <p:cNvSpPr txBox="1">
            <a:spLocks/>
          </p:cNvSpPr>
          <p:nvPr/>
        </p:nvSpPr>
        <p:spPr bwMode="auto">
          <a:xfrm>
            <a:off x="9080501" y="365125"/>
            <a:ext cx="2416174" cy="41211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smtClean="0"/>
              <a:t>Frage zu Modul II</a:t>
            </a:r>
            <a:endParaRPr lang="de-AT" dirty="0"/>
          </a:p>
        </p:txBody>
      </p:sp>
      <p:pic>
        <p:nvPicPr>
          <p:cNvPr id="204" name="Runde2_F1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 name="Runde2_F1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eaLnBrk="1" hangingPunct="1">
              <a:spcBef>
                <a:spcPts val="3000"/>
              </a:spcBef>
            </a:pPr>
            <a:r>
              <a:rPr lang="de-AT" dirty="0"/>
              <a:t>Zick-Zack in alle Richtungen.</a:t>
            </a:r>
          </a:p>
          <a:p>
            <a:pPr marL="1082675" eaLnBrk="1" hangingPunct="1">
              <a:spcBef>
                <a:spcPts val="3000"/>
              </a:spcBef>
            </a:pPr>
            <a:r>
              <a:rPr lang="de-AT" dirty="0"/>
              <a:t>Geradlinig, aber nur in eine bestimmte Richtung.</a:t>
            </a:r>
          </a:p>
          <a:p>
            <a:pPr marL="1082675" eaLnBrk="1" hangingPunct="1">
              <a:spcBef>
                <a:spcPts val="3000"/>
              </a:spcBef>
            </a:pPr>
            <a:r>
              <a:rPr lang="de-AT" dirty="0"/>
              <a:t>Zick-Zack, aber nur in eine bestimmte Richtung.</a:t>
            </a:r>
          </a:p>
          <a:p>
            <a:pPr marL="1082675" eaLnBrk="1" hangingPunct="1">
              <a:spcBef>
                <a:spcPts val="3000"/>
              </a:spcBef>
            </a:pPr>
            <a:r>
              <a:rPr lang="de-AT" dirty="0"/>
              <a:t>Ich bin mir nicht sicher.</a:t>
            </a:r>
          </a:p>
          <a:p>
            <a:pPr marL="1082675" eaLnBrk="1" hangingPunct="1">
              <a:spcBef>
                <a:spcPts val="3000"/>
              </a:spcBef>
            </a:pPr>
            <a:r>
              <a:rPr lang="de-AT" dirty="0"/>
              <a:t>Geradlinig in alle Richtungen.</a:t>
            </a:r>
          </a:p>
        </p:txBody>
      </p:sp>
      <p:sp>
        <p:nvSpPr>
          <p:cNvPr id="206" name="Runde2_F1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07" name="Runde2_F1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08" name="Runde2_F1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09" name="Runde2_F1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10" name="Runde2_F1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11" name="Runde2_F1_Überschrift"/>
          <p:cNvSpPr txBox="1">
            <a:spLocks/>
          </p:cNvSpPr>
          <p:nvPr/>
        </p:nvSpPr>
        <p:spPr bwMode="auto">
          <a:xfrm>
            <a:off x="2019300" y="365125"/>
            <a:ext cx="8511540" cy="1325563"/>
          </a:xfrm>
          <a:prstGeom prst="rect">
            <a:avLst/>
          </a:prstGeom>
          <a:solidFill>
            <a:schemeClr val="bg1"/>
          </a:solidFill>
          <a:ln>
            <a:noFill/>
          </a:ln>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a:t>Wie breitet sich Licht von einer </a:t>
            </a:r>
            <a:br>
              <a:rPr lang="de-AT" dirty="0"/>
            </a:br>
            <a:r>
              <a:rPr lang="de-AT" dirty="0"/>
              <a:t>Lichtquelle aus?</a:t>
            </a:r>
          </a:p>
        </p:txBody>
      </p:sp>
      <p:sp>
        <p:nvSpPr>
          <p:cNvPr id="212" name="Runde2_F1_Fragentag"/>
          <p:cNvSpPr txBox="1">
            <a:spLocks/>
          </p:cNvSpPr>
          <p:nvPr/>
        </p:nvSpPr>
        <p:spPr bwMode="auto">
          <a:xfrm>
            <a:off x="9128760" y="365125"/>
            <a:ext cx="2367914" cy="412115"/>
          </a:xfrm>
          <a:prstGeom prst="rect">
            <a:avLst/>
          </a:prstGeom>
          <a:solidFill>
            <a:schemeClr val="bg1"/>
          </a:solidFill>
          <a:ln>
            <a:noFill/>
          </a:ln>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dirty="0" smtClean="0"/>
              <a:t>Frage zu Modul I</a:t>
            </a:r>
            <a:endParaRPr lang="de-AT" dirty="0"/>
          </a:p>
        </p:txBody>
      </p:sp>
      <p:sp>
        <p:nvSpPr>
          <p:cNvPr id="49" name="ENDE_Runde1_HG"/>
          <p:cNvSpPr/>
          <p:nvPr/>
        </p:nvSpPr>
        <p:spPr>
          <a:xfrm>
            <a:off x="0" y="0"/>
            <a:ext cx="12192000" cy="6858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6" name="ENDE_Runde1">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Super!</a:t>
            </a:r>
            <a:br>
              <a:rPr lang="de-DE" sz="3600" b="1" dirty="0" smtClean="0">
                <a:effectLst>
                  <a:outerShdw blurRad="38100" dist="38100" dir="2700000" algn="tl">
                    <a:srgbClr val="000000">
                      <a:alpha val="43137"/>
                    </a:srgbClr>
                  </a:outerShdw>
                </a:effectLst>
              </a:rPr>
            </a:br>
            <a:r>
              <a:rPr lang="de-DE" sz="3600" b="1" dirty="0" smtClean="0">
                <a:effectLst>
                  <a:outerShdw blurRad="38100" dist="38100" dir="2700000" algn="tl">
                    <a:srgbClr val="000000">
                      <a:alpha val="43137"/>
                    </a:srgbClr>
                  </a:outerShdw>
                </a:effectLst>
              </a:rPr>
              <a:t>Hier kommen nochmal deine Fragen…</a:t>
            </a:r>
          </a:p>
        </p:txBody>
      </p:sp>
      <p:sp>
        <p:nvSpPr>
          <p:cNvPr id="57" name="Ales richtig!">
            <a:hlinkClick r:id="" action="ppaction://hlinkshowjump?jump=endshow"/>
            <a:extLst>
              <a:ext uri="{FF2B5EF4-FFF2-40B4-BE49-F238E27FC236}">
                <a16:creationId xmlns:a16="http://schemas.microsoft.com/office/drawing/2014/main" id="{226468EC-E26C-4F00-BCF7-701A9172F473}"/>
              </a:ext>
            </a:extLst>
          </p:cNvPr>
          <p:cNvSpPr txBox="1">
            <a:spLocks/>
          </p:cNvSpPr>
          <p:nvPr/>
        </p:nvSpPr>
        <p:spPr>
          <a:xfrm>
            <a:off x="1252273"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de-DE" sz="3600" b="1" dirty="0" smtClean="0">
                <a:effectLst>
                  <a:outerShdw blurRad="38100" dist="38100" dir="2700000" algn="tl">
                    <a:srgbClr val="000000">
                      <a:alpha val="43137"/>
                    </a:srgbClr>
                  </a:outerShdw>
                </a:effectLst>
              </a:rPr>
              <a:t>Super, du hast alle Fragen richtig beantwortet! </a:t>
            </a:r>
          </a:p>
        </p:txBody>
      </p:sp>
      <p:sp>
        <p:nvSpPr>
          <p:cNvPr id="50" name="Button_Modul5">
            <a:hlinkClick r:id="" action="ppaction://customshow?id=3"/>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V</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Die Sammellinse</a:t>
            </a:r>
            <a:endParaRPr lang="de-DE" sz="3600" b="1" dirty="0">
              <a:effectLst>
                <a:outerShdw blurRad="38100" dist="38100" dir="2700000" algn="tl">
                  <a:srgbClr val="000000">
                    <a:alpha val="43137"/>
                  </a:srgbClr>
                </a:outerShdw>
              </a:effectLst>
            </a:endParaRPr>
          </a:p>
        </p:txBody>
      </p:sp>
      <p:sp>
        <p:nvSpPr>
          <p:cNvPr id="51" name="Button_Modul4">
            <a:hlinkClick r:id="" action="ppaction://customshow?id=4"/>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IV</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Brechung von Licht</a:t>
            </a:r>
            <a:endParaRPr lang="de-DE" sz="3600" b="1" dirty="0">
              <a:effectLst>
                <a:outerShdw blurRad="38100" dist="38100" dir="2700000" algn="tl">
                  <a:srgbClr val="000000">
                    <a:alpha val="43137"/>
                  </a:srgbClr>
                </a:outerShdw>
              </a:effectLst>
            </a:endParaRPr>
          </a:p>
        </p:txBody>
      </p:sp>
      <p:sp>
        <p:nvSpPr>
          <p:cNvPr id="52" name="Button_Modul3">
            <a:hlinkClick r:id="" action="ppaction://customshow?id=2"/>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III</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Entstehung von Spiegelbildern</a:t>
            </a:r>
            <a:endParaRPr lang="de-DE" sz="3600" b="1" dirty="0">
              <a:effectLst>
                <a:outerShdw blurRad="38100" dist="38100" dir="2700000" algn="tl">
                  <a:srgbClr val="000000">
                    <a:alpha val="43137"/>
                  </a:srgbClr>
                </a:outerShdw>
              </a:effectLst>
            </a:endParaRPr>
          </a:p>
        </p:txBody>
      </p:sp>
      <p:sp>
        <p:nvSpPr>
          <p:cNvPr id="53" name="Button_Modul2">
            <a:hlinkClick r:id="" action="ppaction://customshow?id=1"/>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II</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Das Reflexionsgesetz</a:t>
            </a:r>
            <a:endParaRPr lang="de-DE" sz="3600" b="1" dirty="0">
              <a:effectLst>
                <a:outerShdw blurRad="38100" dist="38100" dir="2700000" algn="tl">
                  <a:srgbClr val="000000">
                    <a:alpha val="43137"/>
                  </a:srgbClr>
                </a:outerShdw>
              </a:effectLst>
            </a:endParaRPr>
          </a:p>
        </p:txBody>
      </p:sp>
      <p:sp>
        <p:nvSpPr>
          <p:cNvPr id="54" name="Button_Modul1">
            <a:hlinkClick r:id="" action="ppaction://customshow?id=0"/>
            <a:extLst>
              <a:ext uri="{FF2B5EF4-FFF2-40B4-BE49-F238E27FC236}">
                <a16:creationId xmlns:a16="http://schemas.microsoft.com/office/drawing/2014/main" id="{226468EC-E26C-4F00-BCF7-701A9172F473}"/>
              </a:ext>
            </a:extLst>
          </p:cNvPr>
          <p:cNvSpPr txBox="1">
            <a:spLocks/>
          </p:cNvSpPr>
          <p:nvPr/>
        </p:nvSpPr>
        <p:spPr>
          <a:xfrm>
            <a:off x="1252274" y="2824320"/>
            <a:ext cx="9674806" cy="197627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Modul I</a:t>
            </a:r>
          </a:p>
          <a:p>
            <a:pPr marL="0" indent="0" algn="ctr" fontAlgn="auto">
              <a:spcAft>
                <a:spcPts val="0"/>
              </a:spcAft>
              <a:buFont typeface="Arial" panose="020B0604020202020204" pitchFamily="34" charset="0"/>
              <a:buNone/>
              <a:defRPr/>
            </a:pPr>
            <a:r>
              <a:rPr lang="de-DE" sz="3600" b="1" dirty="0" smtClean="0">
                <a:effectLst>
                  <a:outerShdw blurRad="38100" dist="38100" dir="2700000" algn="tl">
                    <a:srgbClr val="000000">
                      <a:alpha val="43137"/>
                    </a:srgbClr>
                  </a:outerShdw>
                </a:effectLst>
              </a:rPr>
              <a:t>Körper in Bewegung</a:t>
            </a:r>
            <a:endParaRPr lang="de-DE" sz="3600" b="1" dirty="0">
              <a:effectLst>
                <a:outerShdw blurRad="38100" dist="38100" dir="2700000" algn="tl">
                  <a:srgbClr val="000000">
                    <a:alpha val="43137"/>
                  </a:srgbClr>
                </a:outerShdw>
              </a:effectLst>
            </a:endParaRPr>
          </a:p>
        </p:txBody>
      </p:sp>
      <p:sp>
        <p:nvSpPr>
          <p:cNvPr id="55" name="ModulAnleitung">
            <a:extLst>
              <a:ext uri="{FF2B5EF4-FFF2-40B4-BE49-F238E27FC236}">
                <a16:creationId xmlns:a16="http://schemas.microsoft.com/office/drawing/2014/main" id="{226468EC-E26C-4F00-BCF7-701A9172F473}"/>
              </a:ext>
            </a:extLst>
          </p:cNvPr>
          <p:cNvSpPr txBox="1">
            <a:spLocks/>
          </p:cNvSpPr>
          <p:nvPr/>
        </p:nvSpPr>
        <p:spPr>
          <a:xfrm>
            <a:off x="1640894" y="1960561"/>
            <a:ext cx="8897565" cy="863759"/>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de-DE" sz="2000" dirty="0" smtClean="0">
                <a:effectLst>
                  <a:outerShdw blurRad="38100" dist="38100" dir="2700000" algn="tl">
                    <a:srgbClr val="000000">
                      <a:alpha val="43137"/>
                    </a:srgbClr>
                  </a:outerShdw>
                </a:effectLst>
              </a:rPr>
              <a:t>Klicke nun auf dein erstes Modul um mit dem Lernen zu beginnen:</a:t>
            </a:r>
            <a:endParaRPr lang="de-DE" sz="2000" dirty="0">
              <a:effectLst>
                <a:outerShdw blurRad="38100" dist="38100" dir="2700000" algn="tl">
                  <a:srgbClr val="000000">
                    <a:alpha val="43137"/>
                  </a:srgbClr>
                </a:outerShdw>
              </a:effectLst>
            </a:endParaRPr>
          </a:p>
        </p:txBody>
      </p:sp>
      <p:pic>
        <p:nvPicPr>
          <p:cNvPr id="39" name="F5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F5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eaLnBrk="1" hangingPunct="1">
              <a:spcBef>
                <a:spcPts val="3600"/>
              </a:spcBef>
            </a:pPr>
            <a:r>
              <a:rPr lang="de-AT" sz="1800" dirty="0" smtClean="0"/>
              <a:t>Schnellkochtopf</a:t>
            </a:r>
            <a:endParaRPr lang="de-AT" sz="1800" dirty="0"/>
          </a:p>
          <a:p>
            <a:pPr marL="1082675" eaLnBrk="1" hangingPunct="1">
              <a:spcBef>
                <a:spcPts val="3600"/>
              </a:spcBef>
            </a:pPr>
            <a:r>
              <a:rPr lang="de-AT" sz="1800" dirty="0" smtClean="0"/>
              <a:t>Saugnapf</a:t>
            </a:r>
            <a:endParaRPr lang="de-AT" sz="1800" dirty="0"/>
          </a:p>
          <a:p>
            <a:pPr marL="1082675" eaLnBrk="1" hangingPunct="1">
              <a:spcBef>
                <a:spcPts val="3600"/>
              </a:spcBef>
            </a:pPr>
            <a:r>
              <a:rPr lang="de-AT" sz="1800" dirty="0" smtClean="0"/>
              <a:t>Vakuumverpackte Lebensmittel</a:t>
            </a:r>
            <a:endParaRPr lang="de-AT" sz="1800" dirty="0"/>
          </a:p>
          <a:p>
            <a:pPr marL="1082675" eaLnBrk="1" hangingPunct="1">
              <a:spcBef>
                <a:spcPts val="3600"/>
              </a:spcBef>
            </a:pPr>
            <a:r>
              <a:rPr lang="de-AT" sz="1800" dirty="0" smtClean="0"/>
              <a:t>Trinken mit Strohhalm</a:t>
            </a:r>
            <a:endParaRPr lang="de-AT" sz="1800" dirty="0"/>
          </a:p>
          <a:p>
            <a:pPr marL="1082675" eaLnBrk="1" hangingPunct="1">
              <a:spcBef>
                <a:spcPts val="3600"/>
              </a:spcBef>
            </a:pPr>
            <a:r>
              <a:rPr lang="de-AT" sz="1800" dirty="0" smtClean="0"/>
              <a:t>Ich bin mir nicht sicher.</a:t>
            </a:r>
          </a:p>
        </p:txBody>
      </p:sp>
      <p:sp>
        <p:nvSpPr>
          <p:cNvPr id="41" name="F5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42" name="F5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43" name="F5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44" name="F5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45" name="F5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46" name="F5_Überschrift"/>
          <p:cNvSpPr txBox="1">
            <a:spLocks/>
          </p:cNvSpPr>
          <p:nvPr/>
        </p:nvSpPr>
        <p:spPr bwMode="auto">
          <a:xfrm>
            <a:off x="2019300" y="365125"/>
            <a:ext cx="8669338" cy="1325563"/>
          </a:xfrm>
          <a:prstGeom prst="rect">
            <a:avLst/>
          </a:prstGeom>
          <a:solidFill>
            <a:schemeClr val="bg1"/>
          </a:solidFill>
          <a:ln>
            <a:noFill/>
          </a:ln>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smtClean="0"/>
              <a:t>In welcher der nachfolgenden Situationen herrscht </a:t>
            </a:r>
            <a:r>
              <a:rPr lang="de-AT" u="sng" dirty="0" smtClean="0"/>
              <a:t>KEIN</a:t>
            </a:r>
            <a:r>
              <a:rPr lang="de-AT" dirty="0" smtClean="0"/>
              <a:t> Unterdruck?</a:t>
            </a:r>
            <a:endParaRPr lang="de-AT" dirty="0"/>
          </a:p>
        </p:txBody>
      </p:sp>
      <p:sp>
        <p:nvSpPr>
          <p:cNvPr id="47" name="F5_Fragentag"/>
          <p:cNvSpPr txBox="1">
            <a:spLocks/>
          </p:cNvSpPr>
          <p:nvPr/>
        </p:nvSpPr>
        <p:spPr bwMode="auto">
          <a:xfrm>
            <a:off x="9080501" y="365125"/>
            <a:ext cx="2416174" cy="412115"/>
          </a:xfrm>
          <a:prstGeom prst="rect">
            <a:avLst/>
          </a:prstGeom>
          <a:solidFill>
            <a:schemeClr val="bg1"/>
          </a:solidFill>
          <a:ln>
            <a:noFill/>
          </a:ln>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dirty="0" smtClean="0"/>
              <a:t>Frage zu Modul V</a:t>
            </a:r>
            <a:endParaRPr lang="de-AT" dirty="0"/>
          </a:p>
        </p:txBody>
      </p:sp>
      <p:pic>
        <p:nvPicPr>
          <p:cNvPr id="30" name="F4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F4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eaLnBrk="1" hangingPunct="1">
              <a:spcBef>
                <a:spcPts val="3600"/>
              </a:spcBef>
            </a:pPr>
            <a:r>
              <a:rPr lang="de-AT" sz="2000" dirty="0"/>
              <a:t>Ich bin mir nicht sicher.</a:t>
            </a:r>
          </a:p>
          <a:p>
            <a:pPr marL="1082675" eaLnBrk="1" hangingPunct="1">
              <a:spcBef>
                <a:spcPts val="3600"/>
              </a:spcBef>
            </a:pPr>
            <a:r>
              <a:rPr lang="de-AT" sz="2000" dirty="0" smtClean="0"/>
              <a:t>In Gebieten mit schlechtem Wetter fällt der Luftdruck.</a:t>
            </a:r>
          </a:p>
          <a:p>
            <a:pPr marL="1082675" eaLnBrk="1" hangingPunct="1">
              <a:spcBef>
                <a:spcPts val="3600"/>
              </a:spcBef>
            </a:pPr>
            <a:r>
              <a:rPr lang="de-AT" sz="2000" dirty="0" smtClean="0"/>
              <a:t>Das Gerät zur Messung des Luftdrucks heißt Barometer.</a:t>
            </a:r>
          </a:p>
          <a:p>
            <a:pPr marL="1082675" eaLnBrk="1" hangingPunct="1">
              <a:spcBef>
                <a:spcPts val="3600"/>
              </a:spcBef>
            </a:pPr>
            <a:r>
              <a:rPr lang="de-AT" sz="2000" dirty="0" smtClean="0"/>
              <a:t>Der Luftdruck wirkt auf alle Seiten des Körpers.</a:t>
            </a:r>
          </a:p>
          <a:p>
            <a:pPr marL="1082675" eaLnBrk="1" hangingPunct="1">
              <a:spcBef>
                <a:spcPts val="3600"/>
              </a:spcBef>
            </a:pPr>
            <a:r>
              <a:rPr lang="de-AT" sz="2000" dirty="0"/>
              <a:t>Der Luftdruck nimmt mit der Höhe zu</a:t>
            </a:r>
            <a:r>
              <a:rPr lang="de-AT" sz="2000" dirty="0" smtClean="0"/>
              <a:t>.</a:t>
            </a:r>
            <a:endParaRPr lang="de-AT" sz="2000" dirty="0"/>
          </a:p>
        </p:txBody>
      </p:sp>
      <p:sp>
        <p:nvSpPr>
          <p:cNvPr id="32" name="F4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33" name="F4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34" name="F4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35" name="F4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36" name="F4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37" name="F4_Überschrift"/>
          <p:cNvSpPr txBox="1">
            <a:spLocks/>
          </p:cNvSpPr>
          <p:nvPr/>
        </p:nvSpPr>
        <p:spPr bwMode="auto">
          <a:xfrm>
            <a:off x="2019300" y="365125"/>
            <a:ext cx="8669338" cy="1325563"/>
          </a:xfrm>
          <a:prstGeom prst="rect">
            <a:avLst/>
          </a:prstGeom>
          <a:solidFill>
            <a:schemeClr val="bg1"/>
          </a:solidFill>
          <a:ln>
            <a:noFill/>
          </a:ln>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smtClean="0"/>
              <a:t>Welche dieser Aussagen über den Luftdruck ist </a:t>
            </a:r>
            <a:r>
              <a:rPr lang="de-AT" u="sng" dirty="0" smtClean="0"/>
              <a:t>FALSCH</a:t>
            </a:r>
            <a:r>
              <a:rPr lang="de-AT" dirty="0" smtClean="0"/>
              <a:t>?</a:t>
            </a:r>
            <a:endParaRPr lang="de-AT" dirty="0"/>
          </a:p>
        </p:txBody>
      </p:sp>
      <p:sp>
        <p:nvSpPr>
          <p:cNvPr id="38" name="F4_Fragentag"/>
          <p:cNvSpPr txBox="1">
            <a:spLocks/>
          </p:cNvSpPr>
          <p:nvPr/>
        </p:nvSpPr>
        <p:spPr bwMode="auto">
          <a:xfrm>
            <a:off x="8953500" y="365125"/>
            <a:ext cx="2543175" cy="434975"/>
          </a:xfrm>
          <a:prstGeom prst="rect">
            <a:avLst/>
          </a:prstGeom>
          <a:solidFill>
            <a:schemeClr val="bg1"/>
          </a:solidFill>
          <a:ln>
            <a:noFill/>
          </a:ln>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dirty="0" smtClean="0"/>
              <a:t>Frage zu Modul IV</a:t>
            </a:r>
            <a:endParaRPr lang="de-AT" dirty="0"/>
          </a:p>
        </p:txBody>
      </p:sp>
      <p:pic>
        <p:nvPicPr>
          <p:cNvPr id="21" name="F3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F3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eaLnBrk="1" hangingPunct="1">
              <a:spcBef>
                <a:spcPts val="3800"/>
              </a:spcBef>
            </a:pPr>
            <a:r>
              <a:rPr lang="de-AT" sz="1600" dirty="0" smtClean="0"/>
              <a:t>je mehr Flüssigkeit das Objekt verdrängt.</a:t>
            </a:r>
          </a:p>
          <a:p>
            <a:pPr marL="1082675" eaLnBrk="1" hangingPunct="1">
              <a:spcBef>
                <a:spcPts val="3800"/>
              </a:spcBef>
            </a:pPr>
            <a:r>
              <a:rPr lang="de-AT" sz="1600" dirty="0" smtClean="0"/>
              <a:t>je größer die Dichte des Objektes im Vergleich zur Dichte der Flüssigkeit ist.</a:t>
            </a:r>
          </a:p>
          <a:p>
            <a:pPr marL="1082675" eaLnBrk="1" hangingPunct="1">
              <a:spcBef>
                <a:spcPts val="3800"/>
              </a:spcBef>
            </a:pPr>
            <a:r>
              <a:rPr lang="de-AT" sz="1600" dirty="0" smtClean="0"/>
              <a:t>je kleiner die Masse des Objekts ist.</a:t>
            </a:r>
          </a:p>
          <a:p>
            <a:pPr marL="1082675" eaLnBrk="1" hangingPunct="1">
              <a:spcBef>
                <a:spcPts val="3800"/>
              </a:spcBef>
            </a:pPr>
            <a:r>
              <a:rPr lang="de-AT" sz="1600" dirty="0" smtClean="0"/>
              <a:t>je kleiner das Volumen des Objekts ist.</a:t>
            </a:r>
          </a:p>
          <a:p>
            <a:pPr marL="1082675" eaLnBrk="1" hangingPunct="1">
              <a:spcBef>
                <a:spcPts val="3800"/>
              </a:spcBef>
            </a:pPr>
            <a:r>
              <a:rPr lang="de-AT" sz="1600" dirty="0" smtClean="0"/>
              <a:t>Ich bin mir nicht sicher.</a:t>
            </a:r>
          </a:p>
        </p:txBody>
      </p:sp>
      <p:sp>
        <p:nvSpPr>
          <p:cNvPr id="23" name="F3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4" name="F3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5" name="F3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6" name="F3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7" name="F3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28" name="F3_Überschrift"/>
          <p:cNvSpPr txBox="1">
            <a:spLocks/>
          </p:cNvSpPr>
          <p:nvPr/>
        </p:nvSpPr>
        <p:spPr bwMode="auto">
          <a:xfrm>
            <a:off x="2019300" y="365125"/>
            <a:ext cx="8669338" cy="1325563"/>
          </a:xfrm>
          <a:prstGeom prst="rect">
            <a:avLst/>
          </a:prstGeom>
          <a:solidFill>
            <a:schemeClr val="bg1"/>
          </a:solidFill>
          <a:ln>
            <a:noFill/>
          </a:ln>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smtClean="0"/>
              <a:t>Ein Objekt wird in eine Flüssigkeit getaucht. Der Auftrieb des Objektes ist umso größer,</a:t>
            </a:r>
            <a:endParaRPr lang="de-AT" dirty="0"/>
          </a:p>
        </p:txBody>
      </p:sp>
      <p:sp>
        <p:nvSpPr>
          <p:cNvPr id="29" name="F3_Fragentag"/>
          <p:cNvSpPr txBox="1">
            <a:spLocks/>
          </p:cNvSpPr>
          <p:nvPr/>
        </p:nvSpPr>
        <p:spPr bwMode="auto">
          <a:xfrm>
            <a:off x="8896350" y="365125"/>
            <a:ext cx="2600325" cy="434975"/>
          </a:xfrm>
          <a:prstGeom prst="rect">
            <a:avLst/>
          </a:prstGeom>
          <a:solidFill>
            <a:schemeClr val="bg1"/>
          </a:solidFill>
          <a:ln>
            <a:noFill/>
          </a:ln>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dirty="0" smtClean="0"/>
              <a:t>Frage zu Modul III</a:t>
            </a:r>
          </a:p>
        </p:txBody>
      </p:sp>
      <p:pic>
        <p:nvPicPr>
          <p:cNvPr id="6" name="F2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F2_Fragetext"/>
              <p:cNvSpPr>
                <a:spLocks noGrp="1"/>
              </p:cNvSpPr>
              <p:nvPr>
                <p:ph type="body" sz="quarter" idx="13"/>
              </p:nvPr>
            </p:nvSpPr>
            <p:spPr>
              <a:xfrm>
                <a:off x="695325" y="1933575"/>
                <a:ext cx="10801350" cy="3766185"/>
              </a:xfrm>
              <a:solidFill>
                <a:schemeClr val="bg1"/>
              </a:solidFill>
            </p:spPr>
            <p:txBody>
              <a:bodyPr anchor="ctr"/>
              <a:lstStyle/>
              <a:p>
                <a:pPr marL="1082675">
                  <a:spcBef>
                    <a:spcPts val="3600"/>
                  </a:spcBef>
                </a:pPr>
                <a:r>
                  <a:rPr lang="de-AT" sz="1800" dirty="0" smtClean="0"/>
                  <a:t>Die </a:t>
                </a:r>
                <a:r>
                  <a:rPr lang="de-AT" sz="1800" dirty="0"/>
                  <a:t>Auftriebskraft </a:t>
                </a:r>
                <a14:m>
                  <m:oMath xmlns:m="http://schemas.openxmlformats.org/officeDocument/2006/math">
                    <m:sSub>
                      <m:sSubPr>
                        <m:ctrlPr>
                          <a:rPr lang="de-AT" sz="1800" i="1">
                            <a:latin typeface="Cambria Math" panose="02040503050406030204" pitchFamily="18" charset="0"/>
                          </a:rPr>
                        </m:ctrlPr>
                      </m:sSubPr>
                      <m:e>
                        <m:r>
                          <a:rPr lang="de-AT" sz="1800" i="1">
                            <a:latin typeface="Cambria Math" panose="02040503050406030204" pitchFamily="18" charset="0"/>
                          </a:rPr>
                          <m:t>𝐹</m:t>
                        </m:r>
                      </m:e>
                      <m:sub>
                        <m:r>
                          <a:rPr lang="de-AT" sz="1800" i="1">
                            <a:latin typeface="Cambria Math" panose="02040503050406030204" pitchFamily="18" charset="0"/>
                          </a:rPr>
                          <m:t>𝐴</m:t>
                        </m:r>
                      </m:sub>
                    </m:sSub>
                  </m:oMath>
                </a14:m>
                <a:r>
                  <a:rPr lang="de-AT" sz="1800" dirty="0"/>
                  <a:t> </a:t>
                </a:r>
                <a:r>
                  <a:rPr lang="de-AT" sz="1800" dirty="0" smtClean="0"/>
                  <a:t>in die </a:t>
                </a:r>
                <a:r>
                  <a:rPr lang="de-AT" sz="1800" u="sng" dirty="0" smtClean="0">
                    <a:latin typeface="Montserrat SemiBold" panose="00000700000000000000" pitchFamily="2" charset="0"/>
                  </a:rPr>
                  <a:t>gleiche Richtung</a:t>
                </a:r>
                <a:r>
                  <a:rPr lang="de-AT" sz="1800" dirty="0" smtClean="0"/>
                  <a:t> wie </a:t>
                </a:r>
                <a:r>
                  <a:rPr lang="de-AT" sz="1800" dirty="0"/>
                  <a:t>die Gewichtskraft </a:t>
                </a:r>
                <a14:m>
                  <m:oMath xmlns:m="http://schemas.openxmlformats.org/officeDocument/2006/math">
                    <m:sSub>
                      <m:sSubPr>
                        <m:ctrlPr>
                          <a:rPr lang="de-AT" sz="1800" i="1">
                            <a:latin typeface="Cambria Math" panose="02040503050406030204" pitchFamily="18" charset="0"/>
                          </a:rPr>
                        </m:ctrlPr>
                      </m:sSubPr>
                      <m:e>
                        <m:r>
                          <a:rPr lang="de-AT" sz="1800" i="1">
                            <a:latin typeface="Cambria Math" panose="02040503050406030204" pitchFamily="18" charset="0"/>
                          </a:rPr>
                          <m:t>𝐹</m:t>
                        </m:r>
                      </m:e>
                      <m:sub>
                        <m:r>
                          <a:rPr lang="de-AT" sz="1800" i="1">
                            <a:latin typeface="Cambria Math" panose="02040503050406030204" pitchFamily="18" charset="0"/>
                          </a:rPr>
                          <m:t>𝐺</m:t>
                        </m:r>
                      </m:sub>
                    </m:sSub>
                  </m:oMath>
                </a14:m>
                <a:r>
                  <a:rPr lang="de-AT" sz="1800" dirty="0"/>
                  <a:t> ist</a:t>
                </a:r>
                <a:r>
                  <a:rPr lang="de-AT" sz="1800" dirty="0" smtClean="0"/>
                  <a:t>.</a:t>
                </a:r>
              </a:p>
              <a:p>
                <a:pPr marL="1082675">
                  <a:spcBef>
                    <a:spcPts val="3600"/>
                  </a:spcBef>
                </a:pPr>
                <a:r>
                  <a:rPr lang="de-AT" sz="1800" dirty="0"/>
                  <a:t>Die Auftriebskraft </a:t>
                </a:r>
                <a14:m>
                  <m:oMath xmlns:m="http://schemas.openxmlformats.org/officeDocument/2006/math">
                    <m:sSub>
                      <m:sSubPr>
                        <m:ctrlPr>
                          <a:rPr lang="de-AT" sz="1800" i="1">
                            <a:latin typeface="Cambria Math" panose="02040503050406030204" pitchFamily="18" charset="0"/>
                          </a:rPr>
                        </m:ctrlPr>
                      </m:sSubPr>
                      <m:e>
                        <m:r>
                          <a:rPr lang="de-AT" sz="1800" i="1">
                            <a:latin typeface="Cambria Math" panose="02040503050406030204" pitchFamily="18" charset="0"/>
                          </a:rPr>
                          <m:t>𝐹</m:t>
                        </m:r>
                      </m:e>
                      <m:sub>
                        <m:r>
                          <a:rPr lang="de-AT" sz="1800" i="1">
                            <a:latin typeface="Cambria Math" panose="02040503050406030204" pitchFamily="18" charset="0"/>
                          </a:rPr>
                          <m:t>𝐴</m:t>
                        </m:r>
                      </m:sub>
                    </m:sSub>
                  </m:oMath>
                </a14:m>
                <a:r>
                  <a:rPr lang="de-AT" sz="1800" dirty="0"/>
                  <a:t> </a:t>
                </a:r>
                <a:r>
                  <a:rPr lang="de-AT" sz="1800" u="sng" dirty="0">
                    <a:latin typeface="Montserrat SemiBold" panose="00000700000000000000" pitchFamily="2" charset="0"/>
                  </a:rPr>
                  <a:t>kleiner</a:t>
                </a:r>
                <a:r>
                  <a:rPr lang="de-AT" sz="1800" dirty="0"/>
                  <a:t> als die Gewichtskraft </a:t>
                </a:r>
                <a14:m>
                  <m:oMath xmlns:m="http://schemas.openxmlformats.org/officeDocument/2006/math">
                    <m:sSub>
                      <m:sSubPr>
                        <m:ctrlPr>
                          <a:rPr lang="de-AT" sz="1800" i="1">
                            <a:latin typeface="Cambria Math" panose="02040503050406030204" pitchFamily="18" charset="0"/>
                          </a:rPr>
                        </m:ctrlPr>
                      </m:sSubPr>
                      <m:e>
                        <m:r>
                          <a:rPr lang="de-AT" sz="1800" i="1">
                            <a:latin typeface="Cambria Math" panose="02040503050406030204" pitchFamily="18" charset="0"/>
                          </a:rPr>
                          <m:t>𝐹</m:t>
                        </m:r>
                      </m:e>
                      <m:sub>
                        <m:r>
                          <a:rPr lang="de-AT" sz="1800" i="1">
                            <a:latin typeface="Cambria Math" panose="02040503050406030204" pitchFamily="18" charset="0"/>
                          </a:rPr>
                          <m:t>𝐺</m:t>
                        </m:r>
                      </m:sub>
                    </m:sSub>
                  </m:oMath>
                </a14:m>
                <a:r>
                  <a:rPr lang="de-AT" sz="1800" dirty="0"/>
                  <a:t> ist</a:t>
                </a:r>
                <a:r>
                  <a:rPr lang="de-AT" sz="1800" dirty="0" smtClean="0"/>
                  <a:t>.</a:t>
                </a:r>
                <a:endParaRPr lang="de-AT" sz="1800" dirty="0"/>
              </a:p>
              <a:p>
                <a:pPr marL="1082675">
                  <a:spcBef>
                    <a:spcPts val="3600"/>
                  </a:spcBef>
                </a:pPr>
                <a:r>
                  <a:rPr lang="de-AT" sz="1800" dirty="0"/>
                  <a:t>Die Auftriebskraft </a:t>
                </a:r>
                <a14:m>
                  <m:oMath xmlns:m="http://schemas.openxmlformats.org/officeDocument/2006/math">
                    <m:sSub>
                      <m:sSubPr>
                        <m:ctrlPr>
                          <a:rPr lang="de-AT" sz="1800" i="1">
                            <a:latin typeface="Cambria Math" panose="02040503050406030204" pitchFamily="18" charset="0"/>
                          </a:rPr>
                        </m:ctrlPr>
                      </m:sSubPr>
                      <m:e>
                        <m:r>
                          <a:rPr lang="de-AT" sz="1800" i="1">
                            <a:latin typeface="Cambria Math" panose="02040503050406030204" pitchFamily="18" charset="0"/>
                          </a:rPr>
                          <m:t>𝐹</m:t>
                        </m:r>
                      </m:e>
                      <m:sub>
                        <m:r>
                          <a:rPr lang="de-AT" sz="1800" i="1">
                            <a:latin typeface="Cambria Math" panose="02040503050406030204" pitchFamily="18" charset="0"/>
                          </a:rPr>
                          <m:t>𝐴</m:t>
                        </m:r>
                      </m:sub>
                    </m:sSub>
                  </m:oMath>
                </a14:m>
                <a:r>
                  <a:rPr lang="de-AT" sz="1800" dirty="0"/>
                  <a:t> </a:t>
                </a:r>
                <a:r>
                  <a:rPr lang="de-AT" sz="1800" u="sng" dirty="0" smtClean="0">
                    <a:latin typeface="Montserrat SemiBold" panose="00000700000000000000" pitchFamily="2" charset="0"/>
                  </a:rPr>
                  <a:t>größer</a:t>
                </a:r>
                <a:r>
                  <a:rPr lang="de-AT" sz="1800" dirty="0" smtClean="0"/>
                  <a:t> </a:t>
                </a:r>
                <a:r>
                  <a:rPr lang="de-AT" sz="1800" dirty="0"/>
                  <a:t>als die Gewichtskraft </a:t>
                </a:r>
                <a14:m>
                  <m:oMath xmlns:m="http://schemas.openxmlformats.org/officeDocument/2006/math">
                    <m:sSub>
                      <m:sSubPr>
                        <m:ctrlPr>
                          <a:rPr lang="de-AT" sz="1800" i="1">
                            <a:latin typeface="Cambria Math" panose="02040503050406030204" pitchFamily="18" charset="0"/>
                          </a:rPr>
                        </m:ctrlPr>
                      </m:sSubPr>
                      <m:e>
                        <m:r>
                          <a:rPr lang="de-AT" sz="1800" i="1">
                            <a:latin typeface="Cambria Math" panose="02040503050406030204" pitchFamily="18" charset="0"/>
                          </a:rPr>
                          <m:t>𝐹</m:t>
                        </m:r>
                      </m:e>
                      <m:sub>
                        <m:r>
                          <a:rPr lang="de-AT" sz="1800" i="1">
                            <a:latin typeface="Cambria Math" panose="02040503050406030204" pitchFamily="18" charset="0"/>
                          </a:rPr>
                          <m:t>𝐺</m:t>
                        </m:r>
                      </m:sub>
                    </m:sSub>
                  </m:oMath>
                </a14:m>
                <a:r>
                  <a:rPr lang="de-AT" sz="1800" dirty="0"/>
                  <a:t> ist.</a:t>
                </a:r>
              </a:p>
              <a:p>
                <a:pPr marL="1082675">
                  <a:spcBef>
                    <a:spcPts val="3600"/>
                  </a:spcBef>
                </a:pPr>
                <a:r>
                  <a:rPr lang="de-AT" sz="1800" dirty="0"/>
                  <a:t>Die Auftriebskraft </a:t>
                </a:r>
                <a14:m>
                  <m:oMath xmlns:m="http://schemas.openxmlformats.org/officeDocument/2006/math">
                    <m:sSub>
                      <m:sSubPr>
                        <m:ctrlPr>
                          <a:rPr lang="de-AT" sz="1800" i="1">
                            <a:latin typeface="Cambria Math" panose="02040503050406030204" pitchFamily="18" charset="0"/>
                          </a:rPr>
                        </m:ctrlPr>
                      </m:sSubPr>
                      <m:e>
                        <m:r>
                          <a:rPr lang="de-AT" sz="1800" i="1">
                            <a:latin typeface="Cambria Math" panose="02040503050406030204" pitchFamily="18" charset="0"/>
                          </a:rPr>
                          <m:t>𝐹</m:t>
                        </m:r>
                      </m:e>
                      <m:sub>
                        <m:r>
                          <a:rPr lang="de-AT" sz="1800" i="1">
                            <a:latin typeface="Cambria Math" panose="02040503050406030204" pitchFamily="18" charset="0"/>
                          </a:rPr>
                          <m:t>𝐴</m:t>
                        </m:r>
                      </m:sub>
                    </m:sSub>
                  </m:oMath>
                </a14:m>
                <a:r>
                  <a:rPr lang="de-AT" sz="1800" dirty="0"/>
                  <a:t> </a:t>
                </a:r>
                <a:r>
                  <a:rPr lang="de-AT" sz="1800" u="sng" dirty="0" smtClean="0">
                    <a:latin typeface="Montserrat SemiBold" panose="00000700000000000000" pitchFamily="2" charset="0"/>
                  </a:rPr>
                  <a:t>gleich groß</a:t>
                </a:r>
                <a:r>
                  <a:rPr lang="de-AT" sz="1800" dirty="0" smtClean="0"/>
                  <a:t> wie </a:t>
                </a:r>
                <a:r>
                  <a:rPr lang="de-AT" sz="1800" dirty="0"/>
                  <a:t>die Gewichtskraft </a:t>
                </a:r>
                <a14:m>
                  <m:oMath xmlns:m="http://schemas.openxmlformats.org/officeDocument/2006/math">
                    <m:sSub>
                      <m:sSubPr>
                        <m:ctrlPr>
                          <a:rPr lang="de-AT" sz="1800" i="1">
                            <a:latin typeface="Cambria Math" panose="02040503050406030204" pitchFamily="18" charset="0"/>
                          </a:rPr>
                        </m:ctrlPr>
                      </m:sSubPr>
                      <m:e>
                        <m:r>
                          <a:rPr lang="de-AT" sz="1800" i="1">
                            <a:latin typeface="Cambria Math" panose="02040503050406030204" pitchFamily="18" charset="0"/>
                          </a:rPr>
                          <m:t>𝐹</m:t>
                        </m:r>
                      </m:e>
                      <m:sub>
                        <m:r>
                          <a:rPr lang="de-AT" sz="1800" i="1">
                            <a:latin typeface="Cambria Math" panose="02040503050406030204" pitchFamily="18" charset="0"/>
                          </a:rPr>
                          <m:t>𝐺</m:t>
                        </m:r>
                      </m:sub>
                    </m:sSub>
                  </m:oMath>
                </a14:m>
                <a:r>
                  <a:rPr lang="de-AT" sz="1800" dirty="0"/>
                  <a:t> ist.</a:t>
                </a:r>
              </a:p>
              <a:p>
                <a:pPr marL="1082675">
                  <a:spcBef>
                    <a:spcPts val="3600"/>
                  </a:spcBef>
                </a:pPr>
                <a:r>
                  <a:rPr lang="de-AT" sz="1800" dirty="0" smtClean="0"/>
                  <a:t>Ich bin mir nicht sicher.</a:t>
                </a:r>
                <a:endParaRPr lang="de-AT" sz="1800" dirty="0"/>
              </a:p>
            </p:txBody>
          </p:sp>
        </mc:Choice>
        <mc:Fallback xmlns="">
          <p:sp>
            <p:nvSpPr>
              <p:cNvPr id="2" name="F2_Fragetext"/>
              <p:cNvSpPr>
                <a:spLocks noGrp="1" noRot="1" noChangeAspect="1" noMove="1" noResize="1" noEditPoints="1" noAdjustHandles="1" noChangeArrowheads="1" noChangeShapeType="1" noTextEdit="1"/>
              </p:cNvSpPr>
              <p:nvPr>
                <p:ph type="body" sz="quarter" idx="13"/>
              </p:nvPr>
            </p:nvSpPr>
            <p:spPr>
              <a:xfrm>
                <a:off x="695325" y="1933575"/>
                <a:ext cx="10801350" cy="3766185"/>
              </a:xfrm>
              <a:blipFill>
                <a:blip r:embed="rId15"/>
                <a:stretch>
                  <a:fillRect/>
                </a:stretch>
              </a:blipFill>
            </p:spPr>
            <p:txBody>
              <a:bodyPr/>
              <a:lstStyle/>
              <a:p>
                <a:r>
                  <a:rPr lang="de-AT">
                    <a:noFill/>
                  </a:rPr>
                  <a:t> </a:t>
                </a:r>
              </a:p>
            </p:txBody>
          </p:sp>
        </mc:Fallback>
      </mc:AlternateContent>
      <p:sp>
        <p:nvSpPr>
          <p:cNvPr id="11" name="F2_K5"/>
          <p:cNvSpPr/>
          <p:nvPr/>
        </p:nvSpPr>
        <p:spPr>
          <a:xfrm>
            <a:off x="1298785" y="508725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0" name="F2_K4"/>
          <p:cNvSpPr/>
          <p:nvPr/>
        </p:nvSpPr>
        <p:spPr>
          <a:xfrm>
            <a:off x="1298785" y="438536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9" name="F2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8" name="F2_K2"/>
          <p:cNvSpPr/>
          <p:nvPr/>
        </p:nvSpPr>
        <p:spPr>
          <a:xfrm>
            <a:off x="1298785" y="2942785"/>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7" name="F2_K1"/>
          <p:cNvSpPr/>
          <p:nvPr/>
        </p:nvSpPr>
        <p:spPr>
          <a:xfrm>
            <a:off x="1298785" y="2236248"/>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4" name="F2_Überschrift"/>
          <p:cNvSpPr>
            <a:spLocks noGrp="1"/>
          </p:cNvSpPr>
          <p:nvPr>
            <p:ph type="title"/>
          </p:nvPr>
        </p:nvSpPr>
        <p:spPr>
          <a:xfrm>
            <a:off x="2019300" y="365125"/>
            <a:ext cx="8669338" cy="1325563"/>
          </a:xfrm>
          <a:solidFill>
            <a:schemeClr val="bg1"/>
          </a:solidFill>
        </p:spPr>
        <p:txBody>
          <a:bodyPr anchor="b"/>
          <a:lstStyle/>
          <a:p>
            <a:r>
              <a:rPr lang="de-AT" dirty="0" smtClean="0"/>
              <a:t>Ein Körper sinkt genau dann, wenn …</a:t>
            </a:r>
            <a:endParaRPr lang="de-AT" dirty="0"/>
          </a:p>
        </p:txBody>
      </p:sp>
      <p:sp>
        <p:nvSpPr>
          <p:cNvPr id="3" name="F2_Fragentag"/>
          <p:cNvSpPr>
            <a:spLocks noGrp="1"/>
          </p:cNvSpPr>
          <p:nvPr>
            <p:ph type="body" sz="quarter" idx="14"/>
          </p:nvPr>
        </p:nvSpPr>
        <p:spPr>
          <a:xfrm>
            <a:off x="9080501" y="365125"/>
            <a:ext cx="2416174" cy="412115"/>
          </a:xfrm>
          <a:solidFill>
            <a:schemeClr val="bg1"/>
          </a:solidFill>
        </p:spPr>
        <p:txBody>
          <a:bodyPr/>
          <a:lstStyle/>
          <a:p>
            <a:r>
              <a:rPr lang="de-AT" dirty="0" smtClean="0"/>
              <a:t>Frage zu Modul II</a:t>
            </a:r>
            <a:endParaRPr lang="de-AT" dirty="0"/>
          </a:p>
        </p:txBody>
      </p:sp>
      <p:pic>
        <p:nvPicPr>
          <p:cNvPr id="12" name="F1_Weiter">
            <a:extLst>
              <a:ext uri="{FF2B5EF4-FFF2-40B4-BE49-F238E27FC236}">
                <a16:creationId xmlns:a16="http://schemas.microsoft.com/office/drawing/2014/main" id="{42DAAA77-C707-4982-9A94-42860FAA0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688638" y="5953796"/>
            <a:ext cx="1384300" cy="67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1_Fragetext"/>
          <p:cNvSpPr txBox="1">
            <a:spLocks/>
          </p:cNvSpPr>
          <p:nvPr/>
        </p:nvSpPr>
        <p:spPr bwMode="auto">
          <a:xfrm>
            <a:off x="695325" y="1933575"/>
            <a:ext cx="10801350" cy="37661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vert="horz" wrap="square" lIns="360000" tIns="360000" rIns="360000" bIns="360000" numCol="1" anchor="ctr" anchorCtr="0" compatLnSpc="1">
            <a:prstTxWarp prst="textNoShape">
              <a:avLst/>
            </a:prstTxWarp>
          </a:bodyPr>
          <a:lstStyle>
            <a:lvl1pPr marL="0" indent="0" algn="l" rtl="0" fontAlgn="base">
              <a:lnSpc>
                <a:spcPct val="90000"/>
              </a:lnSpc>
              <a:spcBef>
                <a:spcPts val="1000"/>
              </a:spcBef>
              <a:spcAft>
                <a:spcPct val="0"/>
              </a:spcAft>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2675" eaLnBrk="1" hangingPunct="1">
              <a:spcBef>
                <a:spcPts val="3000"/>
              </a:spcBef>
            </a:pPr>
            <a:r>
              <a:rPr lang="de-AT" sz="1600" dirty="0"/>
              <a:t>Ich bin mir nicht sicher.</a:t>
            </a:r>
          </a:p>
          <a:p>
            <a:pPr marL="1082675" eaLnBrk="1" hangingPunct="1">
              <a:spcBef>
                <a:spcPts val="3000"/>
              </a:spcBef>
            </a:pPr>
            <a:r>
              <a:rPr lang="de-AT" sz="1600" dirty="0" smtClean="0"/>
              <a:t>Ein bewegtes Objekt bleibt nur dann in Bewegung, wenn Kräfte auf es einwirken.</a:t>
            </a:r>
          </a:p>
          <a:p>
            <a:pPr marL="1082675" eaLnBrk="1" hangingPunct="1">
              <a:spcBef>
                <a:spcPts val="3000"/>
              </a:spcBef>
            </a:pPr>
            <a:r>
              <a:rPr lang="de-AT" sz="1600" dirty="0" smtClean="0"/>
              <a:t>Ein Objekt in Bewegung wird langsam durch seine Trägheit abgebremst.</a:t>
            </a:r>
          </a:p>
          <a:p>
            <a:pPr marL="1082675" eaLnBrk="1" hangingPunct="1">
              <a:spcBef>
                <a:spcPts val="3000"/>
              </a:spcBef>
            </a:pPr>
            <a:r>
              <a:rPr lang="de-AT" sz="1600" dirty="0" smtClean="0"/>
              <a:t>Die Trägheit eines Objektes ist von seiner Masse abhängig.</a:t>
            </a:r>
          </a:p>
          <a:p>
            <a:pPr marL="1082675" eaLnBrk="1" hangingPunct="1">
              <a:spcBef>
                <a:spcPts val="3000"/>
              </a:spcBef>
            </a:pPr>
            <a:r>
              <a:rPr lang="de-AT" sz="1600" dirty="0" smtClean="0"/>
              <a:t>Die </a:t>
            </a:r>
            <a:r>
              <a:rPr lang="de-AT" sz="1600" dirty="0"/>
              <a:t>Masse eines Objektes ist auf dem Mond ca. sechs Mal kleiner als auf der Erde</a:t>
            </a:r>
            <a:r>
              <a:rPr lang="de-AT" sz="1600" dirty="0" smtClean="0"/>
              <a:t>.</a:t>
            </a:r>
            <a:endParaRPr lang="de-AT" sz="1600" dirty="0"/>
          </a:p>
        </p:txBody>
      </p:sp>
      <p:sp>
        <p:nvSpPr>
          <p:cNvPr id="14" name="F1_K5"/>
          <p:cNvSpPr/>
          <p:nvPr/>
        </p:nvSpPr>
        <p:spPr>
          <a:xfrm>
            <a:off x="1298785" y="487474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5" name="F1_K4"/>
          <p:cNvSpPr/>
          <p:nvPr/>
        </p:nvSpPr>
        <p:spPr>
          <a:xfrm>
            <a:off x="1298785" y="4264364"/>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6" name="F1_K3"/>
          <p:cNvSpPr/>
          <p:nvPr/>
        </p:nvSpPr>
        <p:spPr>
          <a:xfrm>
            <a:off x="1298786" y="3664077"/>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7" name="F1_K2"/>
          <p:cNvSpPr/>
          <p:nvPr/>
        </p:nvSpPr>
        <p:spPr>
          <a:xfrm>
            <a:off x="1298785" y="3062521"/>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8" name="F1_K1"/>
          <p:cNvSpPr/>
          <p:nvPr/>
        </p:nvSpPr>
        <p:spPr>
          <a:xfrm>
            <a:off x="1298785" y="2448759"/>
            <a:ext cx="301413" cy="301413"/>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de-AT"/>
          </a:p>
        </p:txBody>
      </p:sp>
      <p:sp>
        <p:nvSpPr>
          <p:cNvPr id="19" name="F1_Überschrift"/>
          <p:cNvSpPr txBox="1">
            <a:spLocks/>
          </p:cNvSpPr>
          <p:nvPr/>
        </p:nvSpPr>
        <p:spPr bwMode="auto">
          <a:xfrm>
            <a:off x="2019300" y="365125"/>
            <a:ext cx="8511540" cy="1325563"/>
          </a:xfrm>
          <a:prstGeom prst="rect">
            <a:avLst/>
          </a:prstGeom>
          <a:solidFill>
            <a:schemeClr val="bg1"/>
          </a:solidFill>
          <a:ln>
            <a:noFill/>
          </a:ln>
          <a:extLst/>
        </p:spPr>
        <p:txBody>
          <a:bodyPr vert="horz" wrap="square" lIns="91440" tIns="45720" rIns="91440" bIns="45720" numCol="1" anchor="b" anchorCtr="0" compatLnSpc="1">
            <a:prstTxWarp prst="textNoShape">
              <a:avLst/>
            </a:prstTxWarp>
            <a:normAutofit/>
          </a:bodyPr>
          <a:lstStyle>
            <a:lvl1pPr algn="l" rtl="0" fontAlgn="base">
              <a:lnSpc>
                <a:spcPct val="100000"/>
              </a:lnSpc>
              <a:spcBef>
                <a:spcPct val="0"/>
              </a:spcBef>
              <a:spcAft>
                <a:spcPct val="0"/>
              </a:spcAft>
              <a:defRPr sz="2800" kern="1200">
                <a:solidFill>
                  <a:schemeClr val="tx1"/>
                </a:solidFill>
                <a:latin typeface="Montserrat SemiBold" panose="00000700000000000000" pitchFamily="2" charset="0"/>
                <a:ea typeface="+mj-ea"/>
                <a:cs typeface="+mj-cs"/>
              </a:defRPr>
            </a:lvl1pPr>
            <a:lvl2pPr algn="l" rtl="0" fontAlgn="base">
              <a:lnSpc>
                <a:spcPct val="90000"/>
              </a:lnSpc>
              <a:spcBef>
                <a:spcPct val="0"/>
              </a:spcBef>
              <a:spcAft>
                <a:spcPct val="0"/>
              </a:spcAft>
              <a:defRPr sz="4400">
                <a:solidFill>
                  <a:schemeClr val="tx1"/>
                </a:solidFill>
                <a:latin typeface="Montserrat" panose="00000500000000000000" pitchFamily="2" charset="0"/>
              </a:defRPr>
            </a:lvl2pPr>
            <a:lvl3pPr algn="l" rtl="0" fontAlgn="base">
              <a:lnSpc>
                <a:spcPct val="90000"/>
              </a:lnSpc>
              <a:spcBef>
                <a:spcPct val="0"/>
              </a:spcBef>
              <a:spcAft>
                <a:spcPct val="0"/>
              </a:spcAft>
              <a:defRPr sz="4400">
                <a:solidFill>
                  <a:schemeClr val="tx1"/>
                </a:solidFill>
                <a:latin typeface="Montserrat" panose="00000500000000000000" pitchFamily="2" charset="0"/>
              </a:defRPr>
            </a:lvl3pPr>
            <a:lvl4pPr algn="l" rtl="0" fontAlgn="base">
              <a:lnSpc>
                <a:spcPct val="90000"/>
              </a:lnSpc>
              <a:spcBef>
                <a:spcPct val="0"/>
              </a:spcBef>
              <a:spcAft>
                <a:spcPct val="0"/>
              </a:spcAft>
              <a:defRPr sz="4400">
                <a:solidFill>
                  <a:schemeClr val="tx1"/>
                </a:solidFill>
                <a:latin typeface="Montserrat" panose="00000500000000000000" pitchFamily="2" charset="0"/>
              </a:defRPr>
            </a:lvl4pPr>
            <a:lvl5pPr algn="l" rtl="0" fontAlgn="base">
              <a:lnSpc>
                <a:spcPct val="90000"/>
              </a:lnSpc>
              <a:spcBef>
                <a:spcPct val="0"/>
              </a:spcBef>
              <a:spcAft>
                <a:spcPct val="0"/>
              </a:spcAft>
              <a:defRPr sz="4400">
                <a:solidFill>
                  <a:schemeClr val="tx1"/>
                </a:solidFill>
                <a:latin typeface="Montserrat" panose="00000500000000000000" pitchFamily="2" charset="0"/>
              </a:defRPr>
            </a:lvl5pPr>
            <a:lvl6pPr marL="457200" algn="l" rtl="0" fontAlgn="base">
              <a:lnSpc>
                <a:spcPct val="90000"/>
              </a:lnSpc>
              <a:spcBef>
                <a:spcPct val="0"/>
              </a:spcBef>
              <a:spcAft>
                <a:spcPct val="0"/>
              </a:spcAft>
              <a:defRPr sz="4400">
                <a:solidFill>
                  <a:schemeClr val="tx1"/>
                </a:solidFill>
                <a:latin typeface="Montserrat" panose="00000500000000000000" pitchFamily="2" charset="0"/>
              </a:defRPr>
            </a:lvl6pPr>
            <a:lvl7pPr marL="914400" algn="l" rtl="0" fontAlgn="base">
              <a:lnSpc>
                <a:spcPct val="90000"/>
              </a:lnSpc>
              <a:spcBef>
                <a:spcPct val="0"/>
              </a:spcBef>
              <a:spcAft>
                <a:spcPct val="0"/>
              </a:spcAft>
              <a:defRPr sz="4400">
                <a:solidFill>
                  <a:schemeClr val="tx1"/>
                </a:solidFill>
                <a:latin typeface="Montserrat" panose="00000500000000000000" pitchFamily="2" charset="0"/>
              </a:defRPr>
            </a:lvl7pPr>
            <a:lvl8pPr marL="1371600" algn="l" rtl="0" fontAlgn="base">
              <a:lnSpc>
                <a:spcPct val="90000"/>
              </a:lnSpc>
              <a:spcBef>
                <a:spcPct val="0"/>
              </a:spcBef>
              <a:spcAft>
                <a:spcPct val="0"/>
              </a:spcAft>
              <a:defRPr sz="4400">
                <a:solidFill>
                  <a:schemeClr val="tx1"/>
                </a:solidFill>
                <a:latin typeface="Montserrat" panose="00000500000000000000" pitchFamily="2" charset="0"/>
              </a:defRPr>
            </a:lvl8pPr>
            <a:lvl9pPr marL="1828800" algn="l" rtl="0" fontAlgn="base">
              <a:lnSpc>
                <a:spcPct val="90000"/>
              </a:lnSpc>
              <a:spcBef>
                <a:spcPct val="0"/>
              </a:spcBef>
              <a:spcAft>
                <a:spcPct val="0"/>
              </a:spcAft>
              <a:defRPr sz="4400">
                <a:solidFill>
                  <a:schemeClr val="tx1"/>
                </a:solidFill>
                <a:latin typeface="Montserrat" panose="00000500000000000000" pitchFamily="2" charset="0"/>
              </a:defRPr>
            </a:lvl9pPr>
          </a:lstStyle>
          <a:p>
            <a:pPr eaLnBrk="1" hangingPunct="1"/>
            <a:r>
              <a:rPr lang="de-AT" dirty="0" smtClean="0"/>
              <a:t>Welche Aussage stimmt?</a:t>
            </a:r>
            <a:endParaRPr lang="de-AT" dirty="0"/>
          </a:p>
        </p:txBody>
      </p:sp>
      <p:sp>
        <p:nvSpPr>
          <p:cNvPr id="20" name="F1_Fragentag"/>
          <p:cNvSpPr txBox="1">
            <a:spLocks/>
          </p:cNvSpPr>
          <p:nvPr/>
        </p:nvSpPr>
        <p:spPr bwMode="auto">
          <a:xfrm>
            <a:off x="9128760" y="365125"/>
            <a:ext cx="2367914" cy="412115"/>
          </a:xfrm>
          <a:prstGeom prst="rect">
            <a:avLst/>
          </a:prstGeom>
          <a:solidFill>
            <a:schemeClr val="bg1"/>
          </a:solidFill>
          <a:ln>
            <a:noFill/>
          </a:ln>
          <a:extLst/>
        </p:spPr>
        <p:txBody>
          <a:bodyPr vert="horz" wrap="square" lIns="91440" tIns="45720" rIns="91440" bIns="45720" numCol="1" anchor="t" anchorCtr="0" compatLnSpc="1">
            <a:prstTxWarp prst="textNoShape">
              <a:avLst/>
            </a:prstTxWarp>
            <a:noAutofit/>
          </a:bodyPr>
          <a:lstStyle>
            <a:lvl1pPr marL="0" indent="0" algn="r" rtl="0" fontAlgn="base">
              <a:lnSpc>
                <a:spcPct val="90000"/>
              </a:lnSpc>
              <a:spcBef>
                <a:spcPts val="10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ontserrat" panose="00000500000000000000" pitchFamily="2" charset="0"/>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ontserrat" panose="00000500000000000000" pitchFamily="2" charset="0"/>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AT" dirty="0" smtClean="0"/>
              <a:t>Frage zu Modul I</a:t>
            </a:r>
            <a:endParaRPr lang="de-AT" dirty="0"/>
          </a:p>
        </p:txBody>
      </p:sp>
      <p:pic>
        <p:nvPicPr>
          <p:cNvPr id="109" name="GRAFIK_Zahnräder"/>
          <p:cNvPicPr>
            <a:picLocks noChangeAspect="1"/>
          </p:cNvPicPr>
          <p:nvPr/>
        </p:nvPicPr>
        <p:blipFill>
          <a:blip r:embed="rId16"/>
          <a:stretch>
            <a:fillRect/>
          </a:stretch>
        </p:blipFill>
        <p:spPr>
          <a:xfrm>
            <a:off x="10253675" y="827086"/>
            <a:ext cx="1127113" cy="1026794"/>
          </a:xfrm>
          <a:prstGeom prst="rect">
            <a:avLst/>
          </a:prstGeom>
        </p:spPr>
      </p:pic>
    </p:spTree>
    <p:extLst>
      <p:ext uri="{BB962C8B-B14F-4D97-AF65-F5344CB8AC3E}">
        <p14:creationId xmlns:p14="http://schemas.microsoft.com/office/powerpoint/2010/main" val="1492879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8"/>
                                        </p:tgtEl>
                                        <p:attrNameLst>
                                          <p:attrName>fillcolor</p:attrName>
                                        </p:attrNameLst>
                                      </p:cBhvr>
                                      <p:to>
                                        <a:srgbClr val="92D050"/>
                                      </p:to>
                                    </p:animClr>
                                    <p:set>
                                      <p:cBhvr>
                                        <p:cTn id="7" dur="500" fill="hold"/>
                                        <p:tgtEl>
                                          <p:spTgt spid="18"/>
                                        </p:tgtEl>
                                        <p:attrNameLst>
                                          <p:attrName>fill.type</p:attrName>
                                        </p:attrNameLst>
                                      </p:cBhvr>
                                      <p:to>
                                        <p:strVal val="solid"/>
                                      </p:to>
                                    </p:set>
                                    <p:set>
                                      <p:cBhvr>
                                        <p:cTn id="8" dur="500" fill="hold"/>
                                        <p:tgtEl>
                                          <p:spTgt spid="18"/>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mph" presetSubtype="2" fill="hold" nodeType="clickEffect">
                                  <p:stCondLst>
                                    <p:cond delay="0"/>
                                  </p:stCondLst>
                                  <p:childTnLst>
                                    <p:animClr clrSpc="rgb" dir="cw">
                                      <p:cBhvr>
                                        <p:cTn id="12" dur="500" fill="hold"/>
                                        <p:tgtEl>
                                          <p:spTgt spid="18"/>
                                        </p:tgtEl>
                                        <p:attrNameLst>
                                          <p:attrName>fillcolor</p:attrName>
                                        </p:attrNameLst>
                                      </p:cBhvr>
                                      <p:to>
                                        <a:srgbClr val="FFFFFF"/>
                                      </p:to>
                                    </p:animClr>
                                    <p:set>
                                      <p:cBhvr>
                                        <p:cTn id="13" dur="500" fill="hold"/>
                                        <p:tgtEl>
                                          <p:spTgt spid="18"/>
                                        </p:tgtEl>
                                        <p:attrNameLst>
                                          <p:attrName>fill.type</p:attrName>
                                        </p:attrNameLst>
                                      </p:cBhvr>
                                      <p:to>
                                        <p:strVal val="solid"/>
                                      </p:to>
                                    </p:set>
                                    <p:set>
                                      <p:cBhvr>
                                        <p:cTn id="14"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15" restart="whenNotActive" fill="hold" evtFilter="cancelBubble" nodeType="interactiveSeq">
                <p:stCondLst>
                  <p:cond evt="onClick" delay="0">
                    <p:tgtEl>
                      <p:spTgt spid="17"/>
                    </p:tgtEl>
                  </p:cond>
                </p:stCondLst>
                <p:endSync evt="end" delay="0">
                  <p:rtn val="all"/>
                </p:endSync>
                <p:childTnLst>
                  <p:par>
                    <p:cTn id="16" fill="hold">
                      <p:stCondLst>
                        <p:cond delay="0"/>
                      </p:stCondLst>
                      <p:childTnLst>
                        <p:par>
                          <p:cTn id="17" fill="hold">
                            <p:stCondLst>
                              <p:cond delay="0"/>
                            </p:stCondLst>
                            <p:childTnLst>
                              <p:par>
                                <p:cTn id="18" presetID="1" presetClass="emph" presetSubtype="2" fill="hold" nodeType="clickEffect">
                                  <p:stCondLst>
                                    <p:cond delay="0"/>
                                  </p:stCondLst>
                                  <p:childTnLst>
                                    <p:animClr clrSpc="rgb" dir="cw">
                                      <p:cBhvr>
                                        <p:cTn id="19" dur="500" fill="hold"/>
                                        <p:tgtEl>
                                          <p:spTgt spid="17"/>
                                        </p:tgtEl>
                                        <p:attrNameLst>
                                          <p:attrName>fillcolor</p:attrName>
                                        </p:attrNameLst>
                                      </p:cBhvr>
                                      <p:to>
                                        <a:srgbClr val="92D050"/>
                                      </p:to>
                                    </p:animClr>
                                    <p:set>
                                      <p:cBhvr>
                                        <p:cTn id="20" dur="500" fill="hold"/>
                                        <p:tgtEl>
                                          <p:spTgt spid="17"/>
                                        </p:tgtEl>
                                        <p:attrNameLst>
                                          <p:attrName>fill.type</p:attrName>
                                        </p:attrNameLst>
                                      </p:cBhvr>
                                      <p:to>
                                        <p:strVal val="solid"/>
                                      </p:to>
                                    </p:set>
                                    <p:set>
                                      <p:cBhvr>
                                        <p:cTn id="21" dur="500" fill="hold"/>
                                        <p:tgtEl>
                                          <p:spTgt spid="17"/>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nodeType="clickEffect">
                                  <p:stCondLst>
                                    <p:cond delay="0"/>
                                  </p:stCondLst>
                                  <p:childTnLst>
                                    <p:animClr clrSpc="rgb" dir="cw">
                                      <p:cBhvr>
                                        <p:cTn id="25" dur="500" fill="hold"/>
                                        <p:tgtEl>
                                          <p:spTgt spid="17"/>
                                        </p:tgtEl>
                                        <p:attrNameLst>
                                          <p:attrName>fillcolor</p:attrName>
                                        </p:attrNameLst>
                                      </p:cBhvr>
                                      <p:to>
                                        <a:srgbClr val="FFFFFF"/>
                                      </p:to>
                                    </p:animClr>
                                    <p:set>
                                      <p:cBhvr>
                                        <p:cTn id="26" dur="500" fill="hold"/>
                                        <p:tgtEl>
                                          <p:spTgt spid="17"/>
                                        </p:tgtEl>
                                        <p:attrNameLst>
                                          <p:attrName>fill.type</p:attrName>
                                        </p:attrNameLst>
                                      </p:cBhvr>
                                      <p:to>
                                        <p:strVal val="solid"/>
                                      </p:to>
                                    </p:set>
                                    <p:set>
                                      <p:cBhvr>
                                        <p:cTn id="27"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16"/>
                                        </p:tgtEl>
                                        <p:attrNameLst>
                                          <p:attrName>fillcolor</p:attrName>
                                        </p:attrNameLst>
                                      </p:cBhvr>
                                      <p:to>
                                        <a:srgbClr val="92D050"/>
                                      </p:to>
                                    </p:animClr>
                                    <p:set>
                                      <p:cBhvr>
                                        <p:cTn id="33" dur="500" fill="hold"/>
                                        <p:tgtEl>
                                          <p:spTgt spid="16"/>
                                        </p:tgtEl>
                                        <p:attrNameLst>
                                          <p:attrName>fill.type</p:attrName>
                                        </p:attrNameLst>
                                      </p:cBhvr>
                                      <p:to>
                                        <p:strVal val="solid"/>
                                      </p:to>
                                    </p:set>
                                    <p:set>
                                      <p:cBhvr>
                                        <p:cTn id="34" dur="500" fill="hold"/>
                                        <p:tgtEl>
                                          <p:spTgt spid="16"/>
                                        </p:tgtEl>
                                        <p:attrNameLst>
                                          <p:attrName>fill.on</p:attrName>
                                        </p:attrNameLst>
                                      </p:cBhvr>
                                      <p:to>
                                        <p:strVal val="true"/>
                                      </p:to>
                                    </p:set>
                                  </p:childTnLst>
                                </p:cTn>
                              </p:par>
                            </p:childTnLst>
                          </p:cTn>
                        </p:par>
                      </p:childTnLst>
                    </p:cTn>
                  </p:par>
                  <p:par>
                    <p:cTn id="35" fill="hold">
                      <p:stCondLst>
                        <p:cond delay="indefinite"/>
                      </p:stCondLst>
                      <p:childTnLst>
                        <p:par>
                          <p:cTn id="36" fill="hold">
                            <p:stCondLst>
                              <p:cond delay="0"/>
                            </p:stCondLst>
                            <p:childTnLst>
                              <p:par>
                                <p:cTn id="37" presetID="1" presetClass="emph" presetSubtype="2" fill="hold" nodeType="clickEffect">
                                  <p:stCondLst>
                                    <p:cond delay="0"/>
                                  </p:stCondLst>
                                  <p:childTnLst>
                                    <p:animClr clrSpc="rgb" dir="cw">
                                      <p:cBhvr>
                                        <p:cTn id="38" dur="500" fill="hold"/>
                                        <p:tgtEl>
                                          <p:spTgt spid="16"/>
                                        </p:tgtEl>
                                        <p:attrNameLst>
                                          <p:attrName>fillcolor</p:attrName>
                                        </p:attrNameLst>
                                      </p:cBhvr>
                                      <p:to>
                                        <a:srgbClr val="FFFFFF"/>
                                      </p:to>
                                    </p:animClr>
                                    <p:set>
                                      <p:cBhvr>
                                        <p:cTn id="39" dur="500" fill="hold"/>
                                        <p:tgtEl>
                                          <p:spTgt spid="16"/>
                                        </p:tgtEl>
                                        <p:attrNameLst>
                                          <p:attrName>fill.type</p:attrName>
                                        </p:attrNameLst>
                                      </p:cBhvr>
                                      <p:to>
                                        <p:strVal val="solid"/>
                                      </p:to>
                                    </p:set>
                                    <p:set>
                                      <p:cBhvr>
                                        <p:cTn id="40"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41" restart="whenNotActive" fill="hold" evtFilter="cancelBubble" nodeType="interactiveSeq">
                <p:stCondLst>
                  <p:cond evt="onClick" delay="0">
                    <p:tgtEl>
                      <p:spTgt spid="15"/>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15"/>
                                        </p:tgtEl>
                                        <p:attrNameLst>
                                          <p:attrName>fillcolor</p:attrName>
                                        </p:attrNameLst>
                                      </p:cBhvr>
                                      <p:to>
                                        <a:srgbClr val="92D050"/>
                                      </p:to>
                                    </p:animClr>
                                    <p:set>
                                      <p:cBhvr>
                                        <p:cTn id="46" dur="500" fill="hold"/>
                                        <p:tgtEl>
                                          <p:spTgt spid="15"/>
                                        </p:tgtEl>
                                        <p:attrNameLst>
                                          <p:attrName>fill.type</p:attrName>
                                        </p:attrNameLst>
                                      </p:cBhvr>
                                      <p:to>
                                        <p:strVal val="solid"/>
                                      </p:to>
                                    </p:set>
                                    <p:set>
                                      <p:cBhvr>
                                        <p:cTn id="47" dur="500" fill="hold"/>
                                        <p:tgtEl>
                                          <p:spTgt spid="15"/>
                                        </p:tgtEl>
                                        <p:attrNameLst>
                                          <p:attrName>fill.on</p:attrName>
                                        </p:attrNameLst>
                                      </p:cBhvr>
                                      <p:to>
                                        <p:strVal val="true"/>
                                      </p:to>
                                    </p:se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15"/>
                                        </p:tgtEl>
                                        <p:attrNameLst>
                                          <p:attrName>fillcolor</p:attrName>
                                        </p:attrNameLst>
                                      </p:cBhvr>
                                      <p:to>
                                        <a:srgbClr val="FFFFFF"/>
                                      </p:to>
                                    </p:animClr>
                                    <p:set>
                                      <p:cBhvr>
                                        <p:cTn id="52" dur="500" fill="hold"/>
                                        <p:tgtEl>
                                          <p:spTgt spid="15"/>
                                        </p:tgtEl>
                                        <p:attrNameLst>
                                          <p:attrName>fill.type</p:attrName>
                                        </p:attrNameLst>
                                      </p:cBhvr>
                                      <p:to>
                                        <p:strVal val="solid"/>
                                      </p:to>
                                    </p:set>
                                    <p:set>
                                      <p:cBhvr>
                                        <p:cTn id="53" dur="5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54" restart="whenNotActive" fill="hold" evtFilter="cancelBubble" nodeType="interactiveSeq">
                <p:stCondLst>
                  <p:cond evt="onClick" delay="0">
                    <p:tgtEl>
                      <p:spTgt spid="14"/>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clickEffect">
                                  <p:stCondLst>
                                    <p:cond delay="0"/>
                                  </p:stCondLst>
                                  <p:childTnLst>
                                    <p:animClr clrSpc="rgb" dir="cw">
                                      <p:cBhvr>
                                        <p:cTn id="58" dur="500" fill="hold"/>
                                        <p:tgtEl>
                                          <p:spTgt spid="14"/>
                                        </p:tgtEl>
                                        <p:attrNameLst>
                                          <p:attrName>fillcolor</p:attrName>
                                        </p:attrNameLst>
                                      </p:cBhvr>
                                      <p:to>
                                        <a:srgbClr val="92D050"/>
                                      </p:to>
                                    </p:animClr>
                                    <p:set>
                                      <p:cBhvr>
                                        <p:cTn id="59" dur="500" fill="hold"/>
                                        <p:tgtEl>
                                          <p:spTgt spid="14"/>
                                        </p:tgtEl>
                                        <p:attrNameLst>
                                          <p:attrName>fill.type</p:attrName>
                                        </p:attrNameLst>
                                      </p:cBhvr>
                                      <p:to>
                                        <p:strVal val="solid"/>
                                      </p:to>
                                    </p:set>
                                    <p:set>
                                      <p:cBhvr>
                                        <p:cTn id="60" dur="500" fill="hold"/>
                                        <p:tgtEl>
                                          <p:spTgt spid="14"/>
                                        </p:tgtEl>
                                        <p:attrNameLst>
                                          <p:attrName>fill.on</p:attrName>
                                        </p:attrNameLst>
                                      </p:cBhvr>
                                      <p:to>
                                        <p:strVal val="true"/>
                                      </p:to>
                                    </p:set>
                                  </p:childTnLst>
                                </p:cTn>
                              </p:par>
                              <p:par>
                                <p:cTn id="61" presetID="1" presetClass="exit" presetSubtype="0" fill="hold" grpId="2" nodeType="withEffect">
                                  <p:stCondLst>
                                    <p:cond delay="0"/>
                                  </p:stCondLst>
                                  <p:childTnLst>
                                    <p:set>
                                      <p:cBhvr>
                                        <p:cTn id="62" dur="1" fill="hold">
                                          <p:stCondLst>
                                            <p:cond delay="0"/>
                                          </p:stCondLst>
                                        </p:cTn>
                                        <p:tgtEl>
                                          <p:spTgt spid="5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mph" presetSubtype="2" fill="hold" nodeType="clickEffect">
                                  <p:stCondLst>
                                    <p:cond delay="0"/>
                                  </p:stCondLst>
                                  <p:childTnLst>
                                    <p:animClr clrSpc="rgb" dir="cw">
                                      <p:cBhvr>
                                        <p:cTn id="66" dur="500" fill="hold"/>
                                        <p:tgtEl>
                                          <p:spTgt spid="14"/>
                                        </p:tgtEl>
                                        <p:attrNameLst>
                                          <p:attrName>fillcolor</p:attrName>
                                        </p:attrNameLst>
                                      </p:cBhvr>
                                      <p:to>
                                        <a:srgbClr val="FFFFFF"/>
                                      </p:to>
                                    </p:animClr>
                                    <p:set>
                                      <p:cBhvr>
                                        <p:cTn id="67" dur="500" fill="hold"/>
                                        <p:tgtEl>
                                          <p:spTgt spid="14"/>
                                        </p:tgtEl>
                                        <p:attrNameLst>
                                          <p:attrName>fill.type</p:attrName>
                                        </p:attrNameLst>
                                      </p:cBhvr>
                                      <p:to>
                                        <p:strVal val="solid"/>
                                      </p:to>
                                    </p:set>
                                    <p:set>
                                      <p:cBhvr>
                                        <p:cTn id="68" dur="500" fill="hold"/>
                                        <p:tgtEl>
                                          <p:spTgt spid="14"/>
                                        </p:tgtEl>
                                        <p:attrNameLst>
                                          <p:attrName>fill.on</p:attrName>
                                        </p:attrNameLst>
                                      </p:cBhvr>
                                      <p:to>
                                        <p:strVal val="true"/>
                                      </p:to>
                                    </p:set>
                                  </p:childTnLst>
                                </p:cTn>
                              </p:par>
                              <p:par>
                                <p:cTn id="69" presetID="1" presetClass="entr" presetSubtype="0" fill="hold" grpId="1" nodeType="withEffect">
                                  <p:stCondLst>
                                    <p:cond delay="0"/>
                                  </p:stCondLst>
                                  <p:childTnLst>
                                    <p:set>
                                      <p:cBhvr>
                                        <p:cTn id="70" dur="1" fill="hold">
                                          <p:stCondLst>
                                            <p:cond delay="0"/>
                                          </p:stCondLst>
                                        </p:cTn>
                                        <p:tgtEl>
                                          <p:spTgt spid="5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71" restart="whenNotActive" fill="hold" evtFilter="cancelBubble" nodeType="interactiveSeq">
                <p:stCondLst>
                  <p:cond evt="onClick" delay="0">
                    <p:tgtEl>
                      <p:spTgt spid="7"/>
                    </p:tgtEl>
                  </p:cond>
                </p:stCondLst>
                <p:endSync evt="end" delay="0">
                  <p:rtn val="all"/>
                </p:endSync>
                <p:childTnLst>
                  <p:par>
                    <p:cTn id="72" fill="hold">
                      <p:stCondLst>
                        <p:cond delay="0"/>
                      </p:stCondLst>
                      <p:childTnLst>
                        <p:par>
                          <p:cTn id="73" fill="hold">
                            <p:stCondLst>
                              <p:cond delay="0"/>
                            </p:stCondLst>
                            <p:childTnLst>
                              <p:par>
                                <p:cTn id="74" presetID="1" presetClass="emph" presetSubtype="2" fill="hold" nodeType="clickEffect">
                                  <p:stCondLst>
                                    <p:cond delay="0"/>
                                  </p:stCondLst>
                                  <p:childTnLst>
                                    <p:animClr clrSpc="rgb" dir="cw">
                                      <p:cBhvr>
                                        <p:cTn id="75" dur="500" fill="hold"/>
                                        <p:tgtEl>
                                          <p:spTgt spid="7"/>
                                        </p:tgtEl>
                                        <p:attrNameLst>
                                          <p:attrName>fillcolor</p:attrName>
                                        </p:attrNameLst>
                                      </p:cBhvr>
                                      <p:to>
                                        <a:srgbClr val="92D050"/>
                                      </p:to>
                                    </p:animClr>
                                    <p:set>
                                      <p:cBhvr>
                                        <p:cTn id="76" dur="500" fill="hold"/>
                                        <p:tgtEl>
                                          <p:spTgt spid="7"/>
                                        </p:tgtEl>
                                        <p:attrNameLst>
                                          <p:attrName>fill.type</p:attrName>
                                        </p:attrNameLst>
                                      </p:cBhvr>
                                      <p:to>
                                        <p:strVal val="solid"/>
                                      </p:to>
                                    </p:set>
                                    <p:set>
                                      <p:cBhvr>
                                        <p:cTn id="77" dur="500" fill="hold"/>
                                        <p:tgtEl>
                                          <p:spTgt spid="7"/>
                                        </p:tgtEl>
                                        <p:attrNameLst>
                                          <p:attrName>fill.on</p:attrName>
                                        </p:attrNameLst>
                                      </p:cBhvr>
                                      <p:to>
                                        <p:strVal val="true"/>
                                      </p:to>
                                    </p:set>
                                  </p:childTnLst>
                                </p:cTn>
                              </p:par>
                            </p:childTnLst>
                          </p:cTn>
                        </p:par>
                      </p:childTnLst>
                    </p:cTn>
                  </p:par>
                  <p:par>
                    <p:cTn id="78" fill="hold">
                      <p:stCondLst>
                        <p:cond delay="indefinite"/>
                      </p:stCondLst>
                      <p:childTnLst>
                        <p:par>
                          <p:cTn id="79" fill="hold">
                            <p:stCondLst>
                              <p:cond delay="0"/>
                            </p:stCondLst>
                            <p:childTnLst>
                              <p:par>
                                <p:cTn id="80" presetID="1" presetClass="emph" presetSubtype="2" fill="hold" nodeType="clickEffect">
                                  <p:stCondLst>
                                    <p:cond delay="0"/>
                                  </p:stCondLst>
                                  <p:childTnLst>
                                    <p:animClr clrSpc="rgb" dir="cw">
                                      <p:cBhvr>
                                        <p:cTn id="81" dur="500" fill="hold"/>
                                        <p:tgtEl>
                                          <p:spTgt spid="7"/>
                                        </p:tgtEl>
                                        <p:attrNameLst>
                                          <p:attrName>fillcolor</p:attrName>
                                        </p:attrNameLst>
                                      </p:cBhvr>
                                      <p:to>
                                        <a:srgbClr val="FFFFFF"/>
                                      </p:to>
                                    </p:animClr>
                                    <p:set>
                                      <p:cBhvr>
                                        <p:cTn id="82" dur="500" fill="hold"/>
                                        <p:tgtEl>
                                          <p:spTgt spid="7"/>
                                        </p:tgtEl>
                                        <p:attrNameLst>
                                          <p:attrName>fill.type</p:attrName>
                                        </p:attrNameLst>
                                      </p:cBhvr>
                                      <p:to>
                                        <p:strVal val="solid"/>
                                      </p:to>
                                    </p:set>
                                    <p:set>
                                      <p:cBhvr>
                                        <p:cTn id="83"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84" restart="whenNotActive" fill="hold" evtFilter="cancelBubble" nodeType="interactiveSeq">
                <p:stCondLst>
                  <p:cond evt="onClick" delay="0">
                    <p:tgtEl>
                      <p:spTgt spid="8"/>
                    </p:tgtEl>
                  </p:cond>
                </p:stCondLst>
                <p:endSync evt="end" delay="0">
                  <p:rtn val="all"/>
                </p:endSync>
                <p:childTnLst>
                  <p:par>
                    <p:cTn id="85" fill="hold">
                      <p:stCondLst>
                        <p:cond delay="0"/>
                      </p:stCondLst>
                      <p:childTnLst>
                        <p:par>
                          <p:cTn id="86" fill="hold">
                            <p:stCondLst>
                              <p:cond delay="0"/>
                            </p:stCondLst>
                            <p:childTnLst>
                              <p:par>
                                <p:cTn id="87" presetID="1" presetClass="emph" presetSubtype="2" fill="hold" nodeType="clickEffect">
                                  <p:stCondLst>
                                    <p:cond delay="0"/>
                                  </p:stCondLst>
                                  <p:childTnLst>
                                    <p:animClr clrSpc="rgb" dir="cw">
                                      <p:cBhvr>
                                        <p:cTn id="88" dur="500" fill="hold"/>
                                        <p:tgtEl>
                                          <p:spTgt spid="8"/>
                                        </p:tgtEl>
                                        <p:attrNameLst>
                                          <p:attrName>fillcolor</p:attrName>
                                        </p:attrNameLst>
                                      </p:cBhvr>
                                      <p:to>
                                        <a:srgbClr val="92D050"/>
                                      </p:to>
                                    </p:animClr>
                                    <p:set>
                                      <p:cBhvr>
                                        <p:cTn id="89" dur="500" fill="hold"/>
                                        <p:tgtEl>
                                          <p:spTgt spid="8"/>
                                        </p:tgtEl>
                                        <p:attrNameLst>
                                          <p:attrName>fill.type</p:attrName>
                                        </p:attrNameLst>
                                      </p:cBhvr>
                                      <p:to>
                                        <p:strVal val="solid"/>
                                      </p:to>
                                    </p:set>
                                    <p:set>
                                      <p:cBhvr>
                                        <p:cTn id="90" dur="500" fill="hold"/>
                                        <p:tgtEl>
                                          <p:spTgt spid="8"/>
                                        </p:tgtEl>
                                        <p:attrNameLst>
                                          <p:attrName>fill.on</p:attrName>
                                        </p:attrNameLst>
                                      </p:cBhvr>
                                      <p:to>
                                        <p:strVal val="true"/>
                                      </p:to>
                                    </p:set>
                                  </p:childTnLst>
                                </p:cTn>
                              </p:par>
                              <p:par>
                                <p:cTn id="91" presetID="1" presetClass="exit" presetSubtype="0" fill="hold" grpId="1" nodeType="withEffect">
                                  <p:stCondLst>
                                    <p:cond delay="0"/>
                                  </p:stCondLst>
                                  <p:childTnLst>
                                    <p:set>
                                      <p:cBhvr>
                                        <p:cTn id="92" dur="1" fill="hold">
                                          <p:stCondLst>
                                            <p:cond delay="0"/>
                                          </p:stCondLst>
                                        </p:cTn>
                                        <p:tgtEl>
                                          <p:spTgt spid="53"/>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 presetClass="emph" presetSubtype="2" fill="hold" nodeType="clickEffect">
                                  <p:stCondLst>
                                    <p:cond delay="0"/>
                                  </p:stCondLst>
                                  <p:childTnLst>
                                    <p:animClr clrSpc="rgb" dir="cw">
                                      <p:cBhvr>
                                        <p:cTn id="96" dur="500" fill="hold"/>
                                        <p:tgtEl>
                                          <p:spTgt spid="8"/>
                                        </p:tgtEl>
                                        <p:attrNameLst>
                                          <p:attrName>fillcolor</p:attrName>
                                        </p:attrNameLst>
                                      </p:cBhvr>
                                      <p:to>
                                        <a:srgbClr val="FFFFFF"/>
                                      </p:to>
                                    </p:animClr>
                                    <p:set>
                                      <p:cBhvr>
                                        <p:cTn id="97" dur="500" fill="hold"/>
                                        <p:tgtEl>
                                          <p:spTgt spid="8"/>
                                        </p:tgtEl>
                                        <p:attrNameLst>
                                          <p:attrName>fill.type</p:attrName>
                                        </p:attrNameLst>
                                      </p:cBhvr>
                                      <p:to>
                                        <p:strVal val="solid"/>
                                      </p:to>
                                    </p:set>
                                    <p:set>
                                      <p:cBhvr>
                                        <p:cTn id="98" dur="500" fill="hold"/>
                                        <p:tgtEl>
                                          <p:spTgt spid="8"/>
                                        </p:tgtEl>
                                        <p:attrNameLst>
                                          <p:attrName>fill.on</p:attrName>
                                        </p:attrNameLst>
                                      </p:cBhvr>
                                      <p:to>
                                        <p:strVal val="true"/>
                                      </p:to>
                                    </p:set>
                                  </p:childTnLst>
                                </p:cTn>
                              </p:par>
                              <p:par>
                                <p:cTn id="99" presetID="1" presetClass="entr" presetSubtype="0" fill="hold" grpId="0" nodeType="withEffect">
                                  <p:stCondLst>
                                    <p:cond delay="0"/>
                                  </p:stCondLst>
                                  <p:childTnLst>
                                    <p:set>
                                      <p:cBhvr>
                                        <p:cTn id="100"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01" restart="whenNotActive" fill="hold" evtFilter="cancelBubble" nodeType="interactiveSeq">
                <p:stCondLst>
                  <p:cond evt="onClick" delay="0">
                    <p:tgtEl>
                      <p:spTgt spid="9"/>
                    </p:tgtEl>
                  </p:cond>
                </p:stCondLst>
                <p:endSync evt="end" delay="0">
                  <p:rtn val="all"/>
                </p:endSync>
                <p:childTnLst>
                  <p:par>
                    <p:cTn id="102" fill="hold">
                      <p:stCondLst>
                        <p:cond delay="0"/>
                      </p:stCondLst>
                      <p:childTnLst>
                        <p:par>
                          <p:cTn id="103" fill="hold">
                            <p:stCondLst>
                              <p:cond delay="0"/>
                            </p:stCondLst>
                            <p:childTnLst>
                              <p:par>
                                <p:cTn id="104" presetID="1" presetClass="emph" presetSubtype="2" fill="hold" nodeType="clickEffect">
                                  <p:stCondLst>
                                    <p:cond delay="0"/>
                                  </p:stCondLst>
                                  <p:childTnLst>
                                    <p:animClr clrSpc="rgb" dir="cw">
                                      <p:cBhvr>
                                        <p:cTn id="105" dur="500" fill="hold"/>
                                        <p:tgtEl>
                                          <p:spTgt spid="9"/>
                                        </p:tgtEl>
                                        <p:attrNameLst>
                                          <p:attrName>fillcolor</p:attrName>
                                        </p:attrNameLst>
                                      </p:cBhvr>
                                      <p:to>
                                        <a:srgbClr val="92D050"/>
                                      </p:to>
                                    </p:animClr>
                                    <p:set>
                                      <p:cBhvr>
                                        <p:cTn id="106" dur="500" fill="hold"/>
                                        <p:tgtEl>
                                          <p:spTgt spid="9"/>
                                        </p:tgtEl>
                                        <p:attrNameLst>
                                          <p:attrName>fill.type</p:attrName>
                                        </p:attrNameLst>
                                      </p:cBhvr>
                                      <p:to>
                                        <p:strVal val="solid"/>
                                      </p:to>
                                    </p:set>
                                    <p:set>
                                      <p:cBhvr>
                                        <p:cTn id="107" dur="500" fill="hold"/>
                                        <p:tgtEl>
                                          <p:spTgt spid="9"/>
                                        </p:tgtEl>
                                        <p:attrNameLst>
                                          <p:attrName>fill.on</p:attrName>
                                        </p:attrNameLst>
                                      </p:cBhvr>
                                      <p:to>
                                        <p:strVal val="true"/>
                                      </p:to>
                                    </p:set>
                                  </p:childTnLst>
                                </p:cTn>
                              </p:par>
                            </p:childTnLst>
                          </p:cTn>
                        </p:par>
                      </p:childTnLst>
                    </p:cTn>
                  </p:par>
                  <p:par>
                    <p:cTn id="108" fill="hold">
                      <p:stCondLst>
                        <p:cond delay="indefinite"/>
                      </p:stCondLst>
                      <p:childTnLst>
                        <p:par>
                          <p:cTn id="109" fill="hold">
                            <p:stCondLst>
                              <p:cond delay="0"/>
                            </p:stCondLst>
                            <p:childTnLst>
                              <p:par>
                                <p:cTn id="110" presetID="1" presetClass="emph" presetSubtype="2" fill="hold" nodeType="clickEffect">
                                  <p:stCondLst>
                                    <p:cond delay="0"/>
                                  </p:stCondLst>
                                  <p:childTnLst>
                                    <p:animClr clrSpc="rgb" dir="cw">
                                      <p:cBhvr>
                                        <p:cTn id="111" dur="500" fill="hold"/>
                                        <p:tgtEl>
                                          <p:spTgt spid="9"/>
                                        </p:tgtEl>
                                        <p:attrNameLst>
                                          <p:attrName>fillcolor</p:attrName>
                                        </p:attrNameLst>
                                      </p:cBhvr>
                                      <p:to>
                                        <a:srgbClr val="FFFFFF"/>
                                      </p:to>
                                    </p:animClr>
                                    <p:set>
                                      <p:cBhvr>
                                        <p:cTn id="112" dur="500" fill="hold"/>
                                        <p:tgtEl>
                                          <p:spTgt spid="9"/>
                                        </p:tgtEl>
                                        <p:attrNameLst>
                                          <p:attrName>fill.type</p:attrName>
                                        </p:attrNameLst>
                                      </p:cBhvr>
                                      <p:to>
                                        <p:strVal val="solid"/>
                                      </p:to>
                                    </p:set>
                                    <p:set>
                                      <p:cBhvr>
                                        <p:cTn id="113"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114" restart="whenNotActive" fill="hold" evtFilter="cancelBubble" nodeType="interactiveSeq">
                <p:stCondLst>
                  <p:cond evt="onClick" delay="0">
                    <p:tgtEl>
                      <p:spTgt spid="10"/>
                    </p:tgtEl>
                  </p:cond>
                </p:stCondLst>
                <p:endSync evt="end" delay="0">
                  <p:rtn val="all"/>
                </p:endSync>
                <p:childTnLst>
                  <p:par>
                    <p:cTn id="115" fill="hold">
                      <p:stCondLst>
                        <p:cond delay="0"/>
                      </p:stCondLst>
                      <p:childTnLst>
                        <p:par>
                          <p:cTn id="116" fill="hold">
                            <p:stCondLst>
                              <p:cond delay="0"/>
                            </p:stCondLst>
                            <p:childTnLst>
                              <p:par>
                                <p:cTn id="117" presetID="1" presetClass="emph" presetSubtype="2" fill="hold" nodeType="clickEffect">
                                  <p:stCondLst>
                                    <p:cond delay="0"/>
                                  </p:stCondLst>
                                  <p:childTnLst>
                                    <p:animClr clrSpc="rgb" dir="cw">
                                      <p:cBhvr>
                                        <p:cTn id="118" dur="500" fill="hold"/>
                                        <p:tgtEl>
                                          <p:spTgt spid="10"/>
                                        </p:tgtEl>
                                        <p:attrNameLst>
                                          <p:attrName>fillcolor</p:attrName>
                                        </p:attrNameLst>
                                      </p:cBhvr>
                                      <p:to>
                                        <a:srgbClr val="92D050"/>
                                      </p:to>
                                    </p:animClr>
                                    <p:set>
                                      <p:cBhvr>
                                        <p:cTn id="119" dur="500" fill="hold"/>
                                        <p:tgtEl>
                                          <p:spTgt spid="10"/>
                                        </p:tgtEl>
                                        <p:attrNameLst>
                                          <p:attrName>fill.type</p:attrName>
                                        </p:attrNameLst>
                                      </p:cBhvr>
                                      <p:to>
                                        <p:strVal val="solid"/>
                                      </p:to>
                                    </p:set>
                                    <p:set>
                                      <p:cBhvr>
                                        <p:cTn id="120" dur="500" fill="hold"/>
                                        <p:tgtEl>
                                          <p:spTgt spid="10"/>
                                        </p:tgtEl>
                                        <p:attrNameLst>
                                          <p:attrName>fill.on</p:attrName>
                                        </p:attrNameLst>
                                      </p:cBhvr>
                                      <p:to>
                                        <p:strVal val="true"/>
                                      </p:to>
                                    </p:set>
                                  </p:childTnLst>
                                </p:cTn>
                              </p:par>
                            </p:childTnLst>
                          </p:cTn>
                        </p:par>
                      </p:childTnLst>
                    </p:cTn>
                  </p:par>
                  <p:par>
                    <p:cTn id="121" fill="hold">
                      <p:stCondLst>
                        <p:cond delay="indefinite"/>
                      </p:stCondLst>
                      <p:childTnLst>
                        <p:par>
                          <p:cTn id="122" fill="hold">
                            <p:stCondLst>
                              <p:cond delay="0"/>
                            </p:stCondLst>
                            <p:childTnLst>
                              <p:par>
                                <p:cTn id="123" presetID="1" presetClass="emph" presetSubtype="2" fill="hold" nodeType="clickEffect">
                                  <p:stCondLst>
                                    <p:cond delay="0"/>
                                  </p:stCondLst>
                                  <p:childTnLst>
                                    <p:animClr clrSpc="rgb" dir="cw">
                                      <p:cBhvr>
                                        <p:cTn id="124" dur="500" fill="hold"/>
                                        <p:tgtEl>
                                          <p:spTgt spid="10"/>
                                        </p:tgtEl>
                                        <p:attrNameLst>
                                          <p:attrName>fillcolor</p:attrName>
                                        </p:attrNameLst>
                                      </p:cBhvr>
                                      <p:to>
                                        <a:srgbClr val="FFFFFF"/>
                                      </p:to>
                                    </p:animClr>
                                    <p:set>
                                      <p:cBhvr>
                                        <p:cTn id="125" dur="500" fill="hold"/>
                                        <p:tgtEl>
                                          <p:spTgt spid="10"/>
                                        </p:tgtEl>
                                        <p:attrNameLst>
                                          <p:attrName>fill.type</p:attrName>
                                        </p:attrNameLst>
                                      </p:cBhvr>
                                      <p:to>
                                        <p:strVal val="solid"/>
                                      </p:to>
                                    </p:set>
                                    <p:set>
                                      <p:cBhvr>
                                        <p:cTn id="126"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27" restart="whenNotActive" fill="hold" evtFilter="cancelBubble" nodeType="interactiveSeq">
                <p:stCondLst>
                  <p:cond evt="onClick" delay="0">
                    <p:tgtEl>
                      <p:spTgt spid="11"/>
                    </p:tgtEl>
                  </p:cond>
                </p:stCondLst>
                <p:endSync evt="end" delay="0">
                  <p:rtn val="all"/>
                </p:endSync>
                <p:childTnLst>
                  <p:par>
                    <p:cTn id="128" fill="hold">
                      <p:stCondLst>
                        <p:cond delay="0"/>
                      </p:stCondLst>
                      <p:childTnLst>
                        <p:par>
                          <p:cTn id="129" fill="hold">
                            <p:stCondLst>
                              <p:cond delay="0"/>
                            </p:stCondLst>
                            <p:childTnLst>
                              <p:par>
                                <p:cTn id="130" presetID="1" presetClass="emph" presetSubtype="2" fill="hold" nodeType="clickEffect">
                                  <p:stCondLst>
                                    <p:cond delay="0"/>
                                  </p:stCondLst>
                                  <p:childTnLst>
                                    <p:animClr clrSpc="rgb" dir="cw">
                                      <p:cBhvr>
                                        <p:cTn id="131" dur="500" fill="hold"/>
                                        <p:tgtEl>
                                          <p:spTgt spid="11"/>
                                        </p:tgtEl>
                                        <p:attrNameLst>
                                          <p:attrName>fillcolor</p:attrName>
                                        </p:attrNameLst>
                                      </p:cBhvr>
                                      <p:to>
                                        <a:srgbClr val="92D050"/>
                                      </p:to>
                                    </p:animClr>
                                    <p:set>
                                      <p:cBhvr>
                                        <p:cTn id="132" dur="500" fill="hold"/>
                                        <p:tgtEl>
                                          <p:spTgt spid="11"/>
                                        </p:tgtEl>
                                        <p:attrNameLst>
                                          <p:attrName>fill.type</p:attrName>
                                        </p:attrNameLst>
                                      </p:cBhvr>
                                      <p:to>
                                        <p:strVal val="solid"/>
                                      </p:to>
                                    </p:set>
                                    <p:set>
                                      <p:cBhvr>
                                        <p:cTn id="133" dur="500" fill="hold"/>
                                        <p:tgtEl>
                                          <p:spTgt spid="11"/>
                                        </p:tgtEl>
                                        <p:attrNameLst>
                                          <p:attrName>fill.on</p:attrName>
                                        </p:attrNameLst>
                                      </p:cBhvr>
                                      <p:to>
                                        <p:strVal val="true"/>
                                      </p:to>
                                    </p:set>
                                  </p:childTnLst>
                                </p:cTn>
                              </p:par>
                            </p:childTnLst>
                          </p:cTn>
                        </p:par>
                      </p:childTnLst>
                    </p:cTn>
                  </p:par>
                  <p:par>
                    <p:cTn id="134" fill="hold">
                      <p:stCondLst>
                        <p:cond delay="indefinite"/>
                      </p:stCondLst>
                      <p:childTnLst>
                        <p:par>
                          <p:cTn id="135" fill="hold">
                            <p:stCondLst>
                              <p:cond delay="0"/>
                            </p:stCondLst>
                            <p:childTnLst>
                              <p:par>
                                <p:cTn id="136" presetID="1" presetClass="emph" presetSubtype="2" fill="hold" nodeType="clickEffect">
                                  <p:stCondLst>
                                    <p:cond delay="0"/>
                                  </p:stCondLst>
                                  <p:childTnLst>
                                    <p:animClr clrSpc="rgb" dir="cw">
                                      <p:cBhvr>
                                        <p:cTn id="137" dur="500" fill="hold"/>
                                        <p:tgtEl>
                                          <p:spTgt spid="11"/>
                                        </p:tgtEl>
                                        <p:attrNameLst>
                                          <p:attrName>fillcolor</p:attrName>
                                        </p:attrNameLst>
                                      </p:cBhvr>
                                      <p:to>
                                        <a:srgbClr val="FFFFFF"/>
                                      </p:to>
                                    </p:animClr>
                                    <p:set>
                                      <p:cBhvr>
                                        <p:cTn id="138" dur="500" fill="hold"/>
                                        <p:tgtEl>
                                          <p:spTgt spid="11"/>
                                        </p:tgtEl>
                                        <p:attrNameLst>
                                          <p:attrName>fill.type</p:attrName>
                                        </p:attrNameLst>
                                      </p:cBhvr>
                                      <p:to>
                                        <p:strVal val="solid"/>
                                      </p:to>
                                    </p:set>
                                    <p:set>
                                      <p:cBhvr>
                                        <p:cTn id="139"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140" restart="whenNotActive" fill="hold" evtFilter="cancelBubble" nodeType="interactiveSeq">
                <p:stCondLst>
                  <p:cond evt="onClick" delay="0">
                    <p:tgtEl>
                      <p:spTgt spid="27"/>
                    </p:tgtEl>
                  </p:cond>
                </p:stCondLst>
                <p:endSync evt="end" delay="0">
                  <p:rtn val="all"/>
                </p:endSync>
                <p:childTnLst>
                  <p:par>
                    <p:cTn id="141" fill="hold">
                      <p:stCondLst>
                        <p:cond delay="0"/>
                      </p:stCondLst>
                      <p:childTnLst>
                        <p:par>
                          <p:cTn id="142" fill="hold">
                            <p:stCondLst>
                              <p:cond delay="0"/>
                            </p:stCondLst>
                            <p:childTnLst>
                              <p:par>
                                <p:cTn id="143" presetID="1" presetClass="emph" presetSubtype="2" fill="hold" nodeType="clickEffect">
                                  <p:stCondLst>
                                    <p:cond delay="0"/>
                                  </p:stCondLst>
                                  <p:childTnLst>
                                    <p:animClr clrSpc="rgb" dir="cw">
                                      <p:cBhvr>
                                        <p:cTn id="144" dur="500" fill="hold"/>
                                        <p:tgtEl>
                                          <p:spTgt spid="27"/>
                                        </p:tgtEl>
                                        <p:attrNameLst>
                                          <p:attrName>fillcolor</p:attrName>
                                        </p:attrNameLst>
                                      </p:cBhvr>
                                      <p:to>
                                        <a:srgbClr val="92D050"/>
                                      </p:to>
                                    </p:animClr>
                                    <p:set>
                                      <p:cBhvr>
                                        <p:cTn id="145" dur="500" fill="hold"/>
                                        <p:tgtEl>
                                          <p:spTgt spid="27"/>
                                        </p:tgtEl>
                                        <p:attrNameLst>
                                          <p:attrName>fill.type</p:attrName>
                                        </p:attrNameLst>
                                      </p:cBhvr>
                                      <p:to>
                                        <p:strVal val="solid"/>
                                      </p:to>
                                    </p:set>
                                    <p:set>
                                      <p:cBhvr>
                                        <p:cTn id="146" dur="500" fill="hold"/>
                                        <p:tgtEl>
                                          <p:spTgt spid="27"/>
                                        </p:tgtEl>
                                        <p:attrNameLst>
                                          <p:attrName>fill.on</p:attrName>
                                        </p:attrNameLst>
                                      </p:cBhvr>
                                      <p:to>
                                        <p:strVal val="true"/>
                                      </p:to>
                                    </p:set>
                                  </p:childTnLst>
                                </p:cTn>
                              </p:par>
                              <p:par>
                                <p:cTn id="147" presetID="1" presetClass="exit" presetSubtype="0" fill="hold" grpId="1" nodeType="withEffect">
                                  <p:stCondLst>
                                    <p:cond delay="0"/>
                                  </p:stCondLst>
                                  <p:childTnLst>
                                    <p:set>
                                      <p:cBhvr>
                                        <p:cTn id="148" dur="1" fill="hold">
                                          <p:stCondLst>
                                            <p:cond delay="0"/>
                                          </p:stCondLst>
                                        </p:cTn>
                                        <p:tgtEl>
                                          <p:spTgt spid="52"/>
                                        </p:tgtEl>
                                        <p:attrNameLst>
                                          <p:attrName>style.visibility</p:attrName>
                                        </p:attrNameLst>
                                      </p:cBhvr>
                                      <p:to>
                                        <p:strVal val="hidden"/>
                                      </p:to>
                                    </p:set>
                                  </p:childTnLst>
                                </p:cTn>
                              </p:par>
                            </p:childTnLst>
                          </p:cTn>
                        </p:par>
                      </p:childTnLst>
                    </p:cTn>
                  </p:par>
                  <p:par>
                    <p:cTn id="149" fill="hold">
                      <p:stCondLst>
                        <p:cond delay="indefinite"/>
                      </p:stCondLst>
                      <p:childTnLst>
                        <p:par>
                          <p:cTn id="150" fill="hold">
                            <p:stCondLst>
                              <p:cond delay="0"/>
                            </p:stCondLst>
                            <p:childTnLst>
                              <p:par>
                                <p:cTn id="151" presetID="1" presetClass="emph" presetSubtype="2" fill="hold" nodeType="clickEffect">
                                  <p:stCondLst>
                                    <p:cond delay="0"/>
                                  </p:stCondLst>
                                  <p:childTnLst>
                                    <p:animClr clrSpc="rgb" dir="cw">
                                      <p:cBhvr>
                                        <p:cTn id="152" dur="500" fill="hold"/>
                                        <p:tgtEl>
                                          <p:spTgt spid="27"/>
                                        </p:tgtEl>
                                        <p:attrNameLst>
                                          <p:attrName>fillcolor</p:attrName>
                                        </p:attrNameLst>
                                      </p:cBhvr>
                                      <p:to>
                                        <a:srgbClr val="FFFFFF"/>
                                      </p:to>
                                    </p:animClr>
                                    <p:set>
                                      <p:cBhvr>
                                        <p:cTn id="153" dur="500" fill="hold"/>
                                        <p:tgtEl>
                                          <p:spTgt spid="27"/>
                                        </p:tgtEl>
                                        <p:attrNameLst>
                                          <p:attrName>fill.type</p:attrName>
                                        </p:attrNameLst>
                                      </p:cBhvr>
                                      <p:to>
                                        <p:strVal val="solid"/>
                                      </p:to>
                                    </p:set>
                                    <p:set>
                                      <p:cBhvr>
                                        <p:cTn id="154" dur="500" fill="hold"/>
                                        <p:tgtEl>
                                          <p:spTgt spid="27"/>
                                        </p:tgtEl>
                                        <p:attrNameLst>
                                          <p:attrName>fill.on</p:attrName>
                                        </p:attrNameLst>
                                      </p:cBhvr>
                                      <p:to>
                                        <p:strVal val="true"/>
                                      </p:to>
                                    </p:set>
                                  </p:childTnLst>
                                </p:cTn>
                              </p:par>
                              <p:par>
                                <p:cTn id="155" presetID="1" presetClass="entr" presetSubtype="0" fill="hold" grpId="0" nodeType="withEffect">
                                  <p:stCondLst>
                                    <p:cond delay="0"/>
                                  </p:stCondLst>
                                  <p:childTnLst>
                                    <p:set>
                                      <p:cBhvr>
                                        <p:cTn id="156"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57" restart="whenNotActive" fill="hold" evtFilter="cancelBubble" nodeType="interactiveSeq">
                <p:stCondLst>
                  <p:cond evt="onClick" delay="0">
                    <p:tgtEl>
                      <p:spTgt spid="26"/>
                    </p:tgtEl>
                  </p:cond>
                </p:stCondLst>
                <p:endSync evt="end" delay="0">
                  <p:rtn val="all"/>
                </p:endSync>
                <p:childTnLst>
                  <p:par>
                    <p:cTn id="158" fill="hold">
                      <p:stCondLst>
                        <p:cond delay="0"/>
                      </p:stCondLst>
                      <p:childTnLst>
                        <p:par>
                          <p:cTn id="159" fill="hold">
                            <p:stCondLst>
                              <p:cond delay="0"/>
                            </p:stCondLst>
                            <p:childTnLst>
                              <p:par>
                                <p:cTn id="160" presetID="1" presetClass="emph" presetSubtype="2" fill="hold" nodeType="clickEffect">
                                  <p:stCondLst>
                                    <p:cond delay="0"/>
                                  </p:stCondLst>
                                  <p:childTnLst>
                                    <p:animClr clrSpc="rgb" dir="cw">
                                      <p:cBhvr>
                                        <p:cTn id="161" dur="500" fill="hold"/>
                                        <p:tgtEl>
                                          <p:spTgt spid="26"/>
                                        </p:tgtEl>
                                        <p:attrNameLst>
                                          <p:attrName>fillcolor</p:attrName>
                                        </p:attrNameLst>
                                      </p:cBhvr>
                                      <p:to>
                                        <a:srgbClr val="92D050"/>
                                      </p:to>
                                    </p:animClr>
                                    <p:set>
                                      <p:cBhvr>
                                        <p:cTn id="162" dur="500" fill="hold"/>
                                        <p:tgtEl>
                                          <p:spTgt spid="26"/>
                                        </p:tgtEl>
                                        <p:attrNameLst>
                                          <p:attrName>fill.type</p:attrName>
                                        </p:attrNameLst>
                                      </p:cBhvr>
                                      <p:to>
                                        <p:strVal val="solid"/>
                                      </p:to>
                                    </p:set>
                                    <p:set>
                                      <p:cBhvr>
                                        <p:cTn id="163" dur="500" fill="hold"/>
                                        <p:tgtEl>
                                          <p:spTgt spid="26"/>
                                        </p:tgtEl>
                                        <p:attrNameLst>
                                          <p:attrName>fill.on</p:attrName>
                                        </p:attrNameLst>
                                      </p:cBhvr>
                                      <p:to>
                                        <p:strVal val="true"/>
                                      </p:to>
                                    </p:set>
                                  </p:childTnLst>
                                </p:cTn>
                              </p:par>
                            </p:childTnLst>
                          </p:cTn>
                        </p:par>
                      </p:childTnLst>
                    </p:cTn>
                  </p:par>
                  <p:par>
                    <p:cTn id="164" fill="hold">
                      <p:stCondLst>
                        <p:cond delay="indefinite"/>
                      </p:stCondLst>
                      <p:childTnLst>
                        <p:par>
                          <p:cTn id="165" fill="hold">
                            <p:stCondLst>
                              <p:cond delay="0"/>
                            </p:stCondLst>
                            <p:childTnLst>
                              <p:par>
                                <p:cTn id="166" presetID="1" presetClass="emph" presetSubtype="2" fill="hold" nodeType="clickEffect">
                                  <p:stCondLst>
                                    <p:cond delay="0"/>
                                  </p:stCondLst>
                                  <p:childTnLst>
                                    <p:animClr clrSpc="rgb" dir="cw">
                                      <p:cBhvr>
                                        <p:cTn id="167" dur="500" fill="hold"/>
                                        <p:tgtEl>
                                          <p:spTgt spid="26"/>
                                        </p:tgtEl>
                                        <p:attrNameLst>
                                          <p:attrName>fillcolor</p:attrName>
                                        </p:attrNameLst>
                                      </p:cBhvr>
                                      <p:to>
                                        <a:srgbClr val="FFFFFF"/>
                                      </p:to>
                                    </p:animClr>
                                    <p:set>
                                      <p:cBhvr>
                                        <p:cTn id="168" dur="500" fill="hold"/>
                                        <p:tgtEl>
                                          <p:spTgt spid="26"/>
                                        </p:tgtEl>
                                        <p:attrNameLst>
                                          <p:attrName>fill.type</p:attrName>
                                        </p:attrNameLst>
                                      </p:cBhvr>
                                      <p:to>
                                        <p:strVal val="solid"/>
                                      </p:to>
                                    </p:set>
                                    <p:set>
                                      <p:cBhvr>
                                        <p:cTn id="169" dur="5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70" restart="whenNotActive" fill="hold" evtFilter="cancelBubble" nodeType="interactiveSeq">
                <p:stCondLst>
                  <p:cond evt="onClick" delay="0">
                    <p:tgtEl>
                      <p:spTgt spid="25"/>
                    </p:tgtEl>
                  </p:cond>
                </p:stCondLst>
                <p:endSync evt="end" delay="0">
                  <p:rtn val="all"/>
                </p:endSync>
                <p:childTnLst>
                  <p:par>
                    <p:cTn id="171" fill="hold">
                      <p:stCondLst>
                        <p:cond delay="0"/>
                      </p:stCondLst>
                      <p:childTnLst>
                        <p:par>
                          <p:cTn id="172" fill="hold">
                            <p:stCondLst>
                              <p:cond delay="0"/>
                            </p:stCondLst>
                            <p:childTnLst>
                              <p:par>
                                <p:cTn id="173" presetID="1" presetClass="emph" presetSubtype="2" fill="hold" nodeType="clickEffect">
                                  <p:stCondLst>
                                    <p:cond delay="0"/>
                                  </p:stCondLst>
                                  <p:childTnLst>
                                    <p:animClr clrSpc="rgb" dir="cw">
                                      <p:cBhvr>
                                        <p:cTn id="174" dur="500" fill="hold"/>
                                        <p:tgtEl>
                                          <p:spTgt spid="25"/>
                                        </p:tgtEl>
                                        <p:attrNameLst>
                                          <p:attrName>fillcolor</p:attrName>
                                        </p:attrNameLst>
                                      </p:cBhvr>
                                      <p:to>
                                        <a:srgbClr val="92D050"/>
                                      </p:to>
                                    </p:animClr>
                                    <p:set>
                                      <p:cBhvr>
                                        <p:cTn id="175" dur="500" fill="hold"/>
                                        <p:tgtEl>
                                          <p:spTgt spid="25"/>
                                        </p:tgtEl>
                                        <p:attrNameLst>
                                          <p:attrName>fill.type</p:attrName>
                                        </p:attrNameLst>
                                      </p:cBhvr>
                                      <p:to>
                                        <p:strVal val="solid"/>
                                      </p:to>
                                    </p:set>
                                    <p:set>
                                      <p:cBhvr>
                                        <p:cTn id="176" dur="500" fill="hold"/>
                                        <p:tgtEl>
                                          <p:spTgt spid="25"/>
                                        </p:tgtEl>
                                        <p:attrNameLst>
                                          <p:attrName>fill.on</p:attrName>
                                        </p:attrNameLst>
                                      </p:cBhvr>
                                      <p:to>
                                        <p:strVal val="true"/>
                                      </p:to>
                                    </p:set>
                                  </p:childTnLst>
                                </p:cTn>
                              </p:par>
                            </p:childTnLst>
                          </p:cTn>
                        </p:par>
                      </p:childTnLst>
                    </p:cTn>
                  </p:par>
                  <p:par>
                    <p:cTn id="177" fill="hold">
                      <p:stCondLst>
                        <p:cond delay="indefinite"/>
                      </p:stCondLst>
                      <p:childTnLst>
                        <p:par>
                          <p:cTn id="178" fill="hold">
                            <p:stCondLst>
                              <p:cond delay="0"/>
                            </p:stCondLst>
                            <p:childTnLst>
                              <p:par>
                                <p:cTn id="179" presetID="1" presetClass="emph" presetSubtype="2" fill="hold" nodeType="clickEffect">
                                  <p:stCondLst>
                                    <p:cond delay="0"/>
                                  </p:stCondLst>
                                  <p:childTnLst>
                                    <p:animClr clrSpc="rgb" dir="cw">
                                      <p:cBhvr>
                                        <p:cTn id="180" dur="500" fill="hold"/>
                                        <p:tgtEl>
                                          <p:spTgt spid="25"/>
                                        </p:tgtEl>
                                        <p:attrNameLst>
                                          <p:attrName>fillcolor</p:attrName>
                                        </p:attrNameLst>
                                      </p:cBhvr>
                                      <p:to>
                                        <a:srgbClr val="FFFFFF"/>
                                      </p:to>
                                    </p:animClr>
                                    <p:set>
                                      <p:cBhvr>
                                        <p:cTn id="181" dur="500" fill="hold"/>
                                        <p:tgtEl>
                                          <p:spTgt spid="25"/>
                                        </p:tgtEl>
                                        <p:attrNameLst>
                                          <p:attrName>fill.type</p:attrName>
                                        </p:attrNameLst>
                                      </p:cBhvr>
                                      <p:to>
                                        <p:strVal val="solid"/>
                                      </p:to>
                                    </p:set>
                                    <p:set>
                                      <p:cBhvr>
                                        <p:cTn id="182" dur="500" fill="hold"/>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seq concurrent="1" nextAc="seek">
              <p:cTn id="183" restart="whenNotActive" fill="hold" evtFilter="cancelBubble" nodeType="interactiveSeq">
                <p:stCondLst>
                  <p:cond evt="onClick" delay="0">
                    <p:tgtEl>
                      <p:spTgt spid="24"/>
                    </p:tgtEl>
                  </p:cond>
                </p:stCondLst>
                <p:endSync evt="end" delay="0">
                  <p:rtn val="all"/>
                </p:endSync>
                <p:childTnLst>
                  <p:par>
                    <p:cTn id="184" fill="hold">
                      <p:stCondLst>
                        <p:cond delay="0"/>
                      </p:stCondLst>
                      <p:childTnLst>
                        <p:par>
                          <p:cTn id="185" fill="hold">
                            <p:stCondLst>
                              <p:cond delay="0"/>
                            </p:stCondLst>
                            <p:childTnLst>
                              <p:par>
                                <p:cTn id="186" presetID="1" presetClass="emph" presetSubtype="2" fill="hold" nodeType="clickEffect">
                                  <p:stCondLst>
                                    <p:cond delay="0"/>
                                  </p:stCondLst>
                                  <p:childTnLst>
                                    <p:animClr clrSpc="rgb" dir="cw">
                                      <p:cBhvr>
                                        <p:cTn id="187" dur="500" fill="hold"/>
                                        <p:tgtEl>
                                          <p:spTgt spid="24"/>
                                        </p:tgtEl>
                                        <p:attrNameLst>
                                          <p:attrName>fillcolor</p:attrName>
                                        </p:attrNameLst>
                                      </p:cBhvr>
                                      <p:to>
                                        <a:srgbClr val="92D050"/>
                                      </p:to>
                                    </p:animClr>
                                    <p:set>
                                      <p:cBhvr>
                                        <p:cTn id="188" dur="500" fill="hold"/>
                                        <p:tgtEl>
                                          <p:spTgt spid="24"/>
                                        </p:tgtEl>
                                        <p:attrNameLst>
                                          <p:attrName>fill.type</p:attrName>
                                        </p:attrNameLst>
                                      </p:cBhvr>
                                      <p:to>
                                        <p:strVal val="solid"/>
                                      </p:to>
                                    </p:set>
                                    <p:set>
                                      <p:cBhvr>
                                        <p:cTn id="189" dur="500" fill="hold"/>
                                        <p:tgtEl>
                                          <p:spTgt spid="24"/>
                                        </p:tgtEl>
                                        <p:attrNameLst>
                                          <p:attrName>fill.on</p:attrName>
                                        </p:attrNameLst>
                                      </p:cBhvr>
                                      <p:to>
                                        <p:strVal val="true"/>
                                      </p:to>
                                    </p:set>
                                  </p:childTnLst>
                                </p:cTn>
                              </p:par>
                            </p:childTnLst>
                          </p:cTn>
                        </p:par>
                      </p:childTnLst>
                    </p:cTn>
                  </p:par>
                  <p:par>
                    <p:cTn id="190" fill="hold">
                      <p:stCondLst>
                        <p:cond delay="indefinite"/>
                      </p:stCondLst>
                      <p:childTnLst>
                        <p:par>
                          <p:cTn id="191" fill="hold">
                            <p:stCondLst>
                              <p:cond delay="0"/>
                            </p:stCondLst>
                            <p:childTnLst>
                              <p:par>
                                <p:cTn id="192" presetID="1" presetClass="emph" presetSubtype="2" fill="hold" nodeType="clickEffect">
                                  <p:stCondLst>
                                    <p:cond delay="0"/>
                                  </p:stCondLst>
                                  <p:childTnLst>
                                    <p:animClr clrSpc="rgb" dir="cw">
                                      <p:cBhvr>
                                        <p:cTn id="193" dur="500" fill="hold"/>
                                        <p:tgtEl>
                                          <p:spTgt spid="24"/>
                                        </p:tgtEl>
                                        <p:attrNameLst>
                                          <p:attrName>fillcolor</p:attrName>
                                        </p:attrNameLst>
                                      </p:cBhvr>
                                      <p:to>
                                        <a:srgbClr val="FFFFFF"/>
                                      </p:to>
                                    </p:animClr>
                                    <p:set>
                                      <p:cBhvr>
                                        <p:cTn id="194" dur="500" fill="hold"/>
                                        <p:tgtEl>
                                          <p:spTgt spid="24"/>
                                        </p:tgtEl>
                                        <p:attrNameLst>
                                          <p:attrName>fill.type</p:attrName>
                                        </p:attrNameLst>
                                      </p:cBhvr>
                                      <p:to>
                                        <p:strVal val="solid"/>
                                      </p:to>
                                    </p:set>
                                    <p:set>
                                      <p:cBhvr>
                                        <p:cTn id="195"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seq concurrent="1" nextAc="seek">
              <p:cTn id="196" restart="whenNotActive" fill="hold" evtFilter="cancelBubble" nodeType="interactiveSeq">
                <p:stCondLst>
                  <p:cond evt="onClick" delay="0">
                    <p:tgtEl>
                      <p:spTgt spid="23"/>
                    </p:tgtEl>
                  </p:cond>
                </p:stCondLst>
                <p:endSync evt="end" delay="0">
                  <p:rtn val="all"/>
                </p:endSync>
                <p:childTnLst>
                  <p:par>
                    <p:cTn id="197" fill="hold">
                      <p:stCondLst>
                        <p:cond delay="0"/>
                      </p:stCondLst>
                      <p:childTnLst>
                        <p:par>
                          <p:cTn id="198" fill="hold">
                            <p:stCondLst>
                              <p:cond delay="0"/>
                            </p:stCondLst>
                            <p:childTnLst>
                              <p:par>
                                <p:cTn id="199" presetID="1" presetClass="emph" presetSubtype="2" fill="hold" nodeType="clickEffect">
                                  <p:stCondLst>
                                    <p:cond delay="0"/>
                                  </p:stCondLst>
                                  <p:childTnLst>
                                    <p:animClr clrSpc="rgb" dir="cw">
                                      <p:cBhvr>
                                        <p:cTn id="200" dur="500" fill="hold"/>
                                        <p:tgtEl>
                                          <p:spTgt spid="23"/>
                                        </p:tgtEl>
                                        <p:attrNameLst>
                                          <p:attrName>fillcolor</p:attrName>
                                        </p:attrNameLst>
                                      </p:cBhvr>
                                      <p:to>
                                        <a:srgbClr val="92D050"/>
                                      </p:to>
                                    </p:animClr>
                                    <p:set>
                                      <p:cBhvr>
                                        <p:cTn id="201" dur="500" fill="hold"/>
                                        <p:tgtEl>
                                          <p:spTgt spid="23"/>
                                        </p:tgtEl>
                                        <p:attrNameLst>
                                          <p:attrName>fill.type</p:attrName>
                                        </p:attrNameLst>
                                      </p:cBhvr>
                                      <p:to>
                                        <p:strVal val="solid"/>
                                      </p:to>
                                    </p:set>
                                    <p:set>
                                      <p:cBhvr>
                                        <p:cTn id="202" dur="500" fill="hold"/>
                                        <p:tgtEl>
                                          <p:spTgt spid="23"/>
                                        </p:tgtEl>
                                        <p:attrNameLst>
                                          <p:attrName>fill.on</p:attrName>
                                        </p:attrNameLst>
                                      </p:cBhvr>
                                      <p:to>
                                        <p:strVal val="true"/>
                                      </p:to>
                                    </p:set>
                                  </p:childTnLst>
                                </p:cTn>
                              </p:par>
                            </p:childTnLst>
                          </p:cTn>
                        </p:par>
                      </p:childTnLst>
                    </p:cTn>
                  </p:par>
                  <p:par>
                    <p:cTn id="203" fill="hold">
                      <p:stCondLst>
                        <p:cond delay="indefinite"/>
                      </p:stCondLst>
                      <p:childTnLst>
                        <p:par>
                          <p:cTn id="204" fill="hold">
                            <p:stCondLst>
                              <p:cond delay="0"/>
                            </p:stCondLst>
                            <p:childTnLst>
                              <p:par>
                                <p:cTn id="205" presetID="1" presetClass="emph" presetSubtype="2" fill="hold" nodeType="clickEffect">
                                  <p:stCondLst>
                                    <p:cond delay="0"/>
                                  </p:stCondLst>
                                  <p:childTnLst>
                                    <p:animClr clrSpc="rgb" dir="cw">
                                      <p:cBhvr>
                                        <p:cTn id="206" dur="500" fill="hold"/>
                                        <p:tgtEl>
                                          <p:spTgt spid="23"/>
                                        </p:tgtEl>
                                        <p:attrNameLst>
                                          <p:attrName>fillcolor</p:attrName>
                                        </p:attrNameLst>
                                      </p:cBhvr>
                                      <p:to>
                                        <a:srgbClr val="FFFFFF"/>
                                      </p:to>
                                    </p:animClr>
                                    <p:set>
                                      <p:cBhvr>
                                        <p:cTn id="207" dur="500" fill="hold"/>
                                        <p:tgtEl>
                                          <p:spTgt spid="23"/>
                                        </p:tgtEl>
                                        <p:attrNameLst>
                                          <p:attrName>fill.type</p:attrName>
                                        </p:attrNameLst>
                                      </p:cBhvr>
                                      <p:to>
                                        <p:strVal val="solid"/>
                                      </p:to>
                                    </p:set>
                                    <p:set>
                                      <p:cBhvr>
                                        <p:cTn id="208"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209" restart="whenNotActive" fill="hold" evtFilter="cancelBubble" nodeType="interactiveSeq">
                <p:stCondLst>
                  <p:cond evt="onClick" delay="0">
                    <p:tgtEl>
                      <p:spTgt spid="36"/>
                    </p:tgtEl>
                  </p:cond>
                </p:stCondLst>
                <p:endSync evt="end" delay="0">
                  <p:rtn val="all"/>
                </p:endSync>
                <p:childTnLst>
                  <p:par>
                    <p:cTn id="210" fill="hold">
                      <p:stCondLst>
                        <p:cond delay="0"/>
                      </p:stCondLst>
                      <p:childTnLst>
                        <p:par>
                          <p:cTn id="211" fill="hold">
                            <p:stCondLst>
                              <p:cond delay="0"/>
                            </p:stCondLst>
                            <p:childTnLst>
                              <p:par>
                                <p:cTn id="212" presetID="1" presetClass="emph" presetSubtype="2" fill="hold" nodeType="clickEffect">
                                  <p:stCondLst>
                                    <p:cond delay="0"/>
                                  </p:stCondLst>
                                  <p:childTnLst>
                                    <p:animClr clrSpc="rgb" dir="cw">
                                      <p:cBhvr>
                                        <p:cTn id="213" dur="500" fill="hold"/>
                                        <p:tgtEl>
                                          <p:spTgt spid="36"/>
                                        </p:tgtEl>
                                        <p:attrNameLst>
                                          <p:attrName>fillcolor</p:attrName>
                                        </p:attrNameLst>
                                      </p:cBhvr>
                                      <p:to>
                                        <a:srgbClr val="92D050"/>
                                      </p:to>
                                    </p:animClr>
                                    <p:set>
                                      <p:cBhvr>
                                        <p:cTn id="214" dur="500" fill="hold"/>
                                        <p:tgtEl>
                                          <p:spTgt spid="36"/>
                                        </p:tgtEl>
                                        <p:attrNameLst>
                                          <p:attrName>fill.type</p:attrName>
                                        </p:attrNameLst>
                                      </p:cBhvr>
                                      <p:to>
                                        <p:strVal val="solid"/>
                                      </p:to>
                                    </p:set>
                                    <p:set>
                                      <p:cBhvr>
                                        <p:cTn id="215" dur="500" fill="hold"/>
                                        <p:tgtEl>
                                          <p:spTgt spid="36"/>
                                        </p:tgtEl>
                                        <p:attrNameLst>
                                          <p:attrName>fill.on</p:attrName>
                                        </p:attrNameLst>
                                      </p:cBhvr>
                                      <p:to>
                                        <p:strVal val="true"/>
                                      </p:to>
                                    </p:set>
                                  </p:childTnLst>
                                </p:cTn>
                              </p:par>
                            </p:childTnLst>
                          </p:cTn>
                        </p:par>
                      </p:childTnLst>
                    </p:cTn>
                  </p:par>
                  <p:par>
                    <p:cTn id="216" fill="hold">
                      <p:stCondLst>
                        <p:cond delay="indefinite"/>
                      </p:stCondLst>
                      <p:childTnLst>
                        <p:par>
                          <p:cTn id="217" fill="hold">
                            <p:stCondLst>
                              <p:cond delay="0"/>
                            </p:stCondLst>
                            <p:childTnLst>
                              <p:par>
                                <p:cTn id="218" presetID="1" presetClass="emph" presetSubtype="2" fill="hold" nodeType="clickEffect">
                                  <p:stCondLst>
                                    <p:cond delay="0"/>
                                  </p:stCondLst>
                                  <p:childTnLst>
                                    <p:animClr clrSpc="rgb" dir="cw">
                                      <p:cBhvr>
                                        <p:cTn id="219" dur="500" fill="hold"/>
                                        <p:tgtEl>
                                          <p:spTgt spid="36"/>
                                        </p:tgtEl>
                                        <p:attrNameLst>
                                          <p:attrName>fillcolor</p:attrName>
                                        </p:attrNameLst>
                                      </p:cBhvr>
                                      <p:to>
                                        <a:srgbClr val="FFFFFF"/>
                                      </p:to>
                                    </p:animClr>
                                    <p:set>
                                      <p:cBhvr>
                                        <p:cTn id="220" dur="500" fill="hold"/>
                                        <p:tgtEl>
                                          <p:spTgt spid="36"/>
                                        </p:tgtEl>
                                        <p:attrNameLst>
                                          <p:attrName>fill.type</p:attrName>
                                        </p:attrNameLst>
                                      </p:cBhvr>
                                      <p:to>
                                        <p:strVal val="solid"/>
                                      </p:to>
                                    </p:set>
                                    <p:set>
                                      <p:cBhvr>
                                        <p:cTn id="221" dur="500" fill="hold"/>
                                        <p:tgtEl>
                                          <p:spTgt spid="36"/>
                                        </p:tgtEl>
                                        <p:attrNameLst>
                                          <p:attrName>fill.on</p:attrName>
                                        </p:attrNameLst>
                                      </p:cBhvr>
                                      <p:to>
                                        <p:strVal val="true"/>
                                      </p:to>
                                    </p:set>
                                  </p:childTnLst>
                                </p:cTn>
                              </p:par>
                            </p:childTnLst>
                          </p:cTn>
                        </p:par>
                      </p:childTnLst>
                    </p:cTn>
                  </p:par>
                </p:childTnLst>
              </p:cTn>
              <p:nextCondLst>
                <p:cond evt="onClick" delay="0">
                  <p:tgtEl>
                    <p:spTgt spid="36"/>
                  </p:tgtEl>
                </p:cond>
              </p:nextCondLst>
            </p:seq>
            <p:seq concurrent="1" nextAc="seek">
              <p:cTn id="222" restart="whenNotActive" fill="hold" evtFilter="cancelBubble" nodeType="interactiveSeq">
                <p:stCondLst>
                  <p:cond evt="onClick" delay="0">
                    <p:tgtEl>
                      <p:spTgt spid="35"/>
                    </p:tgtEl>
                  </p:cond>
                </p:stCondLst>
                <p:endSync evt="end" delay="0">
                  <p:rtn val="all"/>
                </p:endSync>
                <p:childTnLst>
                  <p:par>
                    <p:cTn id="223" fill="hold">
                      <p:stCondLst>
                        <p:cond delay="0"/>
                      </p:stCondLst>
                      <p:childTnLst>
                        <p:par>
                          <p:cTn id="224" fill="hold">
                            <p:stCondLst>
                              <p:cond delay="0"/>
                            </p:stCondLst>
                            <p:childTnLst>
                              <p:par>
                                <p:cTn id="225" presetID="1" presetClass="emph" presetSubtype="2" fill="hold" nodeType="clickEffect">
                                  <p:stCondLst>
                                    <p:cond delay="0"/>
                                  </p:stCondLst>
                                  <p:childTnLst>
                                    <p:animClr clrSpc="rgb" dir="cw">
                                      <p:cBhvr>
                                        <p:cTn id="226" dur="500" fill="hold"/>
                                        <p:tgtEl>
                                          <p:spTgt spid="35"/>
                                        </p:tgtEl>
                                        <p:attrNameLst>
                                          <p:attrName>fillcolor</p:attrName>
                                        </p:attrNameLst>
                                      </p:cBhvr>
                                      <p:to>
                                        <a:srgbClr val="92D050"/>
                                      </p:to>
                                    </p:animClr>
                                    <p:set>
                                      <p:cBhvr>
                                        <p:cTn id="227" dur="500" fill="hold"/>
                                        <p:tgtEl>
                                          <p:spTgt spid="35"/>
                                        </p:tgtEl>
                                        <p:attrNameLst>
                                          <p:attrName>fill.type</p:attrName>
                                        </p:attrNameLst>
                                      </p:cBhvr>
                                      <p:to>
                                        <p:strVal val="solid"/>
                                      </p:to>
                                    </p:set>
                                    <p:set>
                                      <p:cBhvr>
                                        <p:cTn id="228" dur="500" fill="hold"/>
                                        <p:tgtEl>
                                          <p:spTgt spid="35"/>
                                        </p:tgtEl>
                                        <p:attrNameLst>
                                          <p:attrName>fill.on</p:attrName>
                                        </p:attrNameLst>
                                      </p:cBhvr>
                                      <p:to>
                                        <p:strVal val="true"/>
                                      </p:to>
                                    </p:set>
                                  </p:childTnLst>
                                </p:cTn>
                              </p:par>
                            </p:childTnLst>
                          </p:cTn>
                        </p:par>
                      </p:childTnLst>
                    </p:cTn>
                  </p:par>
                  <p:par>
                    <p:cTn id="229" fill="hold">
                      <p:stCondLst>
                        <p:cond delay="indefinite"/>
                      </p:stCondLst>
                      <p:childTnLst>
                        <p:par>
                          <p:cTn id="230" fill="hold">
                            <p:stCondLst>
                              <p:cond delay="0"/>
                            </p:stCondLst>
                            <p:childTnLst>
                              <p:par>
                                <p:cTn id="231" presetID="1" presetClass="emph" presetSubtype="2" fill="hold" nodeType="clickEffect">
                                  <p:stCondLst>
                                    <p:cond delay="0"/>
                                  </p:stCondLst>
                                  <p:childTnLst>
                                    <p:animClr clrSpc="rgb" dir="cw">
                                      <p:cBhvr>
                                        <p:cTn id="232" dur="500" fill="hold"/>
                                        <p:tgtEl>
                                          <p:spTgt spid="35"/>
                                        </p:tgtEl>
                                        <p:attrNameLst>
                                          <p:attrName>fillcolor</p:attrName>
                                        </p:attrNameLst>
                                      </p:cBhvr>
                                      <p:to>
                                        <a:srgbClr val="FFFFFF"/>
                                      </p:to>
                                    </p:animClr>
                                    <p:set>
                                      <p:cBhvr>
                                        <p:cTn id="233" dur="500" fill="hold"/>
                                        <p:tgtEl>
                                          <p:spTgt spid="35"/>
                                        </p:tgtEl>
                                        <p:attrNameLst>
                                          <p:attrName>fill.type</p:attrName>
                                        </p:attrNameLst>
                                      </p:cBhvr>
                                      <p:to>
                                        <p:strVal val="solid"/>
                                      </p:to>
                                    </p:set>
                                    <p:set>
                                      <p:cBhvr>
                                        <p:cTn id="234" dur="5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seq concurrent="1" nextAc="seek">
              <p:cTn id="235" restart="whenNotActive" fill="hold" evtFilter="cancelBubble" nodeType="interactiveSeq">
                <p:stCondLst>
                  <p:cond evt="onClick" delay="0">
                    <p:tgtEl>
                      <p:spTgt spid="34"/>
                    </p:tgtEl>
                  </p:cond>
                </p:stCondLst>
                <p:endSync evt="end" delay="0">
                  <p:rtn val="all"/>
                </p:endSync>
                <p:childTnLst>
                  <p:par>
                    <p:cTn id="236" fill="hold">
                      <p:stCondLst>
                        <p:cond delay="0"/>
                      </p:stCondLst>
                      <p:childTnLst>
                        <p:par>
                          <p:cTn id="237" fill="hold">
                            <p:stCondLst>
                              <p:cond delay="0"/>
                            </p:stCondLst>
                            <p:childTnLst>
                              <p:par>
                                <p:cTn id="238" presetID="1" presetClass="emph" presetSubtype="2" fill="hold" nodeType="clickEffect">
                                  <p:stCondLst>
                                    <p:cond delay="0"/>
                                  </p:stCondLst>
                                  <p:childTnLst>
                                    <p:animClr clrSpc="rgb" dir="cw">
                                      <p:cBhvr>
                                        <p:cTn id="239" dur="500" fill="hold"/>
                                        <p:tgtEl>
                                          <p:spTgt spid="34"/>
                                        </p:tgtEl>
                                        <p:attrNameLst>
                                          <p:attrName>fillcolor</p:attrName>
                                        </p:attrNameLst>
                                      </p:cBhvr>
                                      <p:to>
                                        <a:srgbClr val="92D050"/>
                                      </p:to>
                                    </p:animClr>
                                    <p:set>
                                      <p:cBhvr>
                                        <p:cTn id="240" dur="500" fill="hold"/>
                                        <p:tgtEl>
                                          <p:spTgt spid="34"/>
                                        </p:tgtEl>
                                        <p:attrNameLst>
                                          <p:attrName>fill.type</p:attrName>
                                        </p:attrNameLst>
                                      </p:cBhvr>
                                      <p:to>
                                        <p:strVal val="solid"/>
                                      </p:to>
                                    </p:set>
                                    <p:set>
                                      <p:cBhvr>
                                        <p:cTn id="241" dur="500" fill="hold"/>
                                        <p:tgtEl>
                                          <p:spTgt spid="34"/>
                                        </p:tgtEl>
                                        <p:attrNameLst>
                                          <p:attrName>fill.on</p:attrName>
                                        </p:attrNameLst>
                                      </p:cBhvr>
                                      <p:to>
                                        <p:strVal val="true"/>
                                      </p:to>
                                    </p:set>
                                  </p:childTnLst>
                                </p:cTn>
                              </p:par>
                            </p:childTnLst>
                          </p:cTn>
                        </p:par>
                      </p:childTnLst>
                    </p:cTn>
                  </p:par>
                  <p:par>
                    <p:cTn id="242" fill="hold">
                      <p:stCondLst>
                        <p:cond delay="indefinite"/>
                      </p:stCondLst>
                      <p:childTnLst>
                        <p:par>
                          <p:cTn id="243" fill="hold">
                            <p:stCondLst>
                              <p:cond delay="0"/>
                            </p:stCondLst>
                            <p:childTnLst>
                              <p:par>
                                <p:cTn id="244" presetID="1" presetClass="emph" presetSubtype="2" fill="hold" nodeType="clickEffect">
                                  <p:stCondLst>
                                    <p:cond delay="0"/>
                                  </p:stCondLst>
                                  <p:childTnLst>
                                    <p:animClr clrSpc="rgb" dir="cw">
                                      <p:cBhvr>
                                        <p:cTn id="245" dur="500" fill="hold"/>
                                        <p:tgtEl>
                                          <p:spTgt spid="34"/>
                                        </p:tgtEl>
                                        <p:attrNameLst>
                                          <p:attrName>fillcolor</p:attrName>
                                        </p:attrNameLst>
                                      </p:cBhvr>
                                      <p:to>
                                        <a:srgbClr val="FFFFFF"/>
                                      </p:to>
                                    </p:animClr>
                                    <p:set>
                                      <p:cBhvr>
                                        <p:cTn id="246" dur="500" fill="hold"/>
                                        <p:tgtEl>
                                          <p:spTgt spid="34"/>
                                        </p:tgtEl>
                                        <p:attrNameLst>
                                          <p:attrName>fill.type</p:attrName>
                                        </p:attrNameLst>
                                      </p:cBhvr>
                                      <p:to>
                                        <p:strVal val="solid"/>
                                      </p:to>
                                    </p:set>
                                    <p:set>
                                      <p:cBhvr>
                                        <p:cTn id="247" dur="500" fill="hold"/>
                                        <p:tgtEl>
                                          <p:spTgt spid="34"/>
                                        </p:tgtEl>
                                        <p:attrNameLst>
                                          <p:attrName>fill.on</p:attrName>
                                        </p:attrNameLst>
                                      </p:cBhvr>
                                      <p:to>
                                        <p:strVal val="true"/>
                                      </p:to>
                                    </p:set>
                                  </p:childTnLst>
                                </p:cTn>
                              </p:par>
                            </p:childTnLst>
                          </p:cTn>
                        </p:par>
                      </p:childTnLst>
                    </p:cTn>
                  </p:par>
                </p:childTnLst>
              </p:cTn>
              <p:nextCondLst>
                <p:cond evt="onClick" delay="0">
                  <p:tgtEl>
                    <p:spTgt spid="34"/>
                  </p:tgtEl>
                </p:cond>
              </p:nextCondLst>
            </p:seq>
            <p:seq concurrent="1" nextAc="seek">
              <p:cTn id="248" restart="whenNotActive" fill="hold" evtFilter="cancelBubble" nodeType="interactiveSeq">
                <p:stCondLst>
                  <p:cond evt="onClick" delay="0">
                    <p:tgtEl>
                      <p:spTgt spid="33"/>
                    </p:tgtEl>
                  </p:cond>
                </p:stCondLst>
                <p:endSync evt="end" delay="0">
                  <p:rtn val="all"/>
                </p:endSync>
                <p:childTnLst>
                  <p:par>
                    <p:cTn id="249" fill="hold">
                      <p:stCondLst>
                        <p:cond delay="0"/>
                      </p:stCondLst>
                      <p:childTnLst>
                        <p:par>
                          <p:cTn id="250" fill="hold">
                            <p:stCondLst>
                              <p:cond delay="0"/>
                            </p:stCondLst>
                            <p:childTnLst>
                              <p:par>
                                <p:cTn id="251" presetID="1" presetClass="emph" presetSubtype="2" fill="hold" nodeType="clickEffect">
                                  <p:stCondLst>
                                    <p:cond delay="0"/>
                                  </p:stCondLst>
                                  <p:childTnLst>
                                    <p:animClr clrSpc="rgb" dir="cw">
                                      <p:cBhvr>
                                        <p:cTn id="252" dur="500" fill="hold"/>
                                        <p:tgtEl>
                                          <p:spTgt spid="33"/>
                                        </p:tgtEl>
                                        <p:attrNameLst>
                                          <p:attrName>fillcolor</p:attrName>
                                        </p:attrNameLst>
                                      </p:cBhvr>
                                      <p:to>
                                        <a:srgbClr val="92D050"/>
                                      </p:to>
                                    </p:animClr>
                                    <p:set>
                                      <p:cBhvr>
                                        <p:cTn id="253" dur="500" fill="hold"/>
                                        <p:tgtEl>
                                          <p:spTgt spid="33"/>
                                        </p:tgtEl>
                                        <p:attrNameLst>
                                          <p:attrName>fill.type</p:attrName>
                                        </p:attrNameLst>
                                      </p:cBhvr>
                                      <p:to>
                                        <p:strVal val="solid"/>
                                      </p:to>
                                    </p:set>
                                    <p:set>
                                      <p:cBhvr>
                                        <p:cTn id="254" dur="500" fill="hold"/>
                                        <p:tgtEl>
                                          <p:spTgt spid="33"/>
                                        </p:tgtEl>
                                        <p:attrNameLst>
                                          <p:attrName>fill.on</p:attrName>
                                        </p:attrNameLst>
                                      </p:cBhvr>
                                      <p:to>
                                        <p:strVal val="true"/>
                                      </p:to>
                                    </p:set>
                                  </p:childTnLst>
                                </p:cTn>
                              </p:par>
                            </p:childTnLst>
                          </p:cTn>
                        </p:par>
                      </p:childTnLst>
                    </p:cTn>
                  </p:par>
                  <p:par>
                    <p:cTn id="255" fill="hold">
                      <p:stCondLst>
                        <p:cond delay="indefinite"/>
                      </p:stCondLst>
                      <p:childTnLst>
                        <p:par>
                          <p:cTn id="256" fill="hold">
                            <p:stCondLst>
                              <p:cond delay="0"/>
                            </p:stCondLst>
                            <p:childTnLst>
                              <p:par>
                                <p:cTn id="257" presetID="1" presetClass="emph" presetSubtype="2" fill="hold" nodeType="clickEffect">
                                  <p:stCondLst>
                                    <p:cond delay="0"/>
                                  </p:stCondLst>
                                  <p:childTnLst>
                                    <p:animClr clrSpc="rgb" dir="cw">
                                      <p:cBhvr>
                                        <p:cTn id="258" dur="500" fill="hold"/>
                                        <p:tgtEl>
                                          <p:spTgt spid="33"/>
                                        </p:tgtEl>
                                        <p:attrNameLst>
                                          <p:attrName>fillcolor</p:attrName>
                                        </p:attrNameLst>
                                      </p:cBhvr>
                                      <p:to>
                                        <a:srgbClr val="FFFFFF"/>
                                      </p:to>
                                    </p:animClr>
                                    <p:set>
                                      <p:cBhvr>
                                        <p:cTn id="259" dur="500" fill="hold"/>
                                        <p:tgtEl>
                                          <p:spTgt spid="33"/>
                                        </p:tgtEl>
                                        <p:attrNameLst>
                                          <p:attrName>fill.type</p:attrName>
                                        </p:attrNameLst>
                                      </p:cBhvr>
                                      <p:to>
                                        <p:strVal val="solid"/>
                                      </p:to>
                                    </p:set>
                                    <p:set>
                                      <p:cBhvr>
                                        <p:cTn id="260" dur="500" fill="hold"/>
                                        <p:tgtEl>
                                          <p:spTgt spid="33"/>
                                        </p:tgtEl>
                                        <p:attrNameLst>
                                          <p:attrName>fill.on</p:attrName>
                                        </p:attrNameLst>
                                      </p:cBhvr>
                                      <p:to>
                                        <p:strVal val="true"/>
                                      </p:to>
                                    </p:set>
                                  </p:childTnLst>
                                </p:cTn>
                              </p:par>
                            </p:childTnLst>
                          </p:cTn>
                        </p:par>
                      </p:childTnLst>
                    </p:cTn>
                  </p:par>
                </p:childTnLst>
              </p:cTn>
              <p:nextCondLst>
                <p:cond evt="onClick" delay="0">
                  <p:tgtEl>
                    <p:spTgt spid="33"/>
                  </p:tgtEl>
                </p:cond>
              </p:nextCondLst>
            </p:seq>
            <p:seq concurrent="1" nextAc="seek">
              <p:cTn id="261" restart="whenNotActive" fill="hold" evtFilter="cancelBubble" nodeType="interactiveSeq">
                <p:stCondLst>
                  <p:cond evt="onClick" delay="0">
                    <p:tgtEl>
                      <p:spTgt spid="32"/>
                    </p:tgtEl>
                  </p:cond>
                </p:stCondLst>
                <p:endSync evt="end" delay="0">
                  <p:rtn val="all"/>
                </p:endSync>
                <p:childTnLst>
                  <p:par>
                    <p:cTn id="262" fill="hold">
                      <p:stCondLst>
                        <p:cond delay="0"/>
                      </p:stCondLst>
                      <p:childTnLst>
                        <p:par>
                          <p:cTn id="263" fill="hold">
                            <p:stCondLst>
                              <p:cond delay="0"/>
                            </p:stCondLst>
                            <p:childTnLst>
                              <p:par>
                                <p:cTn id="264" presetID="1" presetClass="emph" presetSubtype="2" fill="hold" nodeType="clickEffect">
                                  <p:stCondLst>
                                    <p:cond delay="0"/>
                                  </p:stCondLst>
                                  <p:childTnLst>
                                    <p:animClr clrSpc="rgb" dir="cw">
                                      <p:cBhvr>
                                        <p:cTn id="265" dur="500" fill="hold"/>
                                        <p:tgtEl>
                                          <p:spTgt spid="32"/>
                                        </p:tgtEl>
                                        <p:attrNameLst>
                                          <p:attrName>fillcolor</p:attrName>
                                        </p:attrNameLst>
                                      </p:cBhvr>
                                      <p:to>
                                        <a:srgbClr val="92D050"/>
                                      </p:to>
                                    </p:animClr>
                                    <p:set>
                                      <p:cBhvr>
                                        <p:cTn id="266" dur="500" fill="hold"/>
                                        <p:tgtEl>
                                          <p:spTgt spid="32"/>
                                        </p:tgtEl>
                                        <p:attrNameLst>
                                          <p:attrName>fill.type</p:attrName>
                                        </p:attrNameLst>
                                      </p:cBhvr>
                                      <p:to>
                                        <p:strVal val="solid"/>
                                      </p:to>
                                    </p:set>
                                    <p:set>
                                      <p:cBhvr>
                                        <p:cTn id="267" dur="500" fill="hold"/>
                                        <p:tgtEl>
                                          <p:spTgt spid="32"/>
                                        </p:tgtEl>
                                        <p:attrNameLst>
                                          <p:attrName>fill.on</p:attrName>
                                        </p:attrNameLst>
                                      </p:cBhvr>
                                      <p:to>
                                        <p:strVal val="true"/>
                                      </p:to>
                                    </p:set>
                                  </p:childTnLst>
                                </p:cTn>
                              </p:par>
                              <p:par>
                                <p:cTn id="268" presetID="1" presetClass="exit" presetSubtype="0" fill="hold" grpId="1" nodeType="withEffect">
                                  <p:stCondLst>
                                    <p:cond delay="0"/>
                                  </p:stCondLst>
                                  <p:childTnLst>
                                    <p:set>
                                      <p:cBhvr>
                                        <p:cTn id="269" dur="1" fill="hold">
                                          <p:stCondLst>
                                            <p:cond delay="0"/>
                                          </p:stCondLst>
                                        </p:cTn>
                                        <p:tgtEl>
                                          <p:spTgt spid="51"/>
                                        </p:tgtEl>
                                        <p:attrNameLst>
                                          <p:attrName>style.visibility</p:attrName>
                                        </p:attrNameLst>
                                      </p:cBhvr>
                                      <p:to>
                                        <p:strVal val="hidden"/>
                                      </p:to>
                                    </p:set>
                                  </p:childTnLst>
                                </p:cTn>
                              </p:par>
                            </p:childTnLst>
                          </p:cTn>
                        </p:par>
                      </p:childTnLst>
                    </p:cTn>
                  </p:par>
                  <p:par>
                    <p:cTn id="270" fill="hold">
                      <p:stCondLst>
                        <p:cond delay="indefinite"/>
                      </p:stCondLst>
                      <p:childTnLst>
                        <p:par>
                          <p:cTn id="271" fill="hold">
                            <p:stCondLst>
                              <p:cond delay="0"/>
                            </p:stCondLst>
                            <p:childTnLst>
                              <p:par>
                                <p:cTn id="272" presetID="1" presetClass="emph" presetSubtype="2" fill="hold" nodeType="clickEffect">
                                  <p:stCondLst>
                                    <p:cond delay="0"/>
                                  </p:stCondLst>
                                  <p:childTnLst>
                                    <p:animClr clrSpc="rgb" dir="cw">
                                      <p:cBhvr>
                                        <p:cTn id="273" dur="500" fill="hold"/>
                                        <p:tgtEl>
                                          <p:spTgt spid="32"/>
                                        </p:tgtEl>
                                        <p:attrNameLst>
                                          <p:attrName>fillcolor</p:attrName>
                                        </p:attrNameLst>
                                      </p:cBhvr>
                                      <p:to>
                                        <a:srgbClr val="FFFFFF"/>
                                      </p:to>
                                    </p:animClr>
                                    <p:set>
                                      <p:cBhvr>
                                        <p:cTn id="274" dur="500" fill="hold"/>
                                        <p:tgtEl>
                                          <p:spTgt spid="32"/>
                                        </p:tgtEl>
                                        <p:attrNameLst>
                                          <p:attrName>fill.type</p:attrName>
                                        </p:attrNameLst>
                                      </p:cBhvr>
                                      <p:to>
                                        <p:strVal val="solid"/>
                                      </p:to>
                                    </p:set>
                                    <p:set>
                                      <p:cBhvr>
                                        <p:cTn id="275" dur="500" fill="hold"/>
                                        <p:tgtEl>
                                          <p:spTgt spid="32"/>
                                        </p:tgtEl>
                                        <p:attrNameLst>
                                          <p:attrName>fill.on</p:attrName>
                                        </p:attrNameLst>
                                      </p:cBhvr>
                                      <p:to>
                                        <p:strVal val="true"/>
                                      </p:to>
                                    </p:set>
                                  </p:childTnLst>
                                </p:cTn>
                              </p:par>
                              <p:par>
                                <p:cTn id="276" presetID="1" presetClass="entr" presetSubtype="0" fill="hold" grpId="0" nodeType="withEffect">
                                  <p:stCondLst>
                                    <p:cond delay="0"/>
                                  </p:stCondLst>
                                  <p:childTnLst>
                                    <p:set>
                                      <p:cBhvr>
                                        <p:cTn id="277"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278" restart="whenNotActive" fill="hold" evtFilter="cancelBubble" nodeType="interactiveSeq">
                <p:stCondLst>
                  <p:cond evt="onClick" delay="0">
                    <p:tgtEl>
                      <p:spTgt spid="45"/>
                    </p:tgtEl>
                  </p:cond>
                </p:stCondLst>
                <p:endSync evt="end" delay="0">
                  <p:rtn val="all"/>
                </p:endSync>
                <p:childTnLst>
                  <p:par>
                    <p:cTn id="279" fill="hold">
                      <p:stCondLst>
                        <p:cond delay="0"/>
                      </p:stCondLst>
                      <p:childTnLst>
                        <p:par>
                          <p:cTn id="280" fill="hold">
                            <p:stCondLst>
                              <p:cond delay="0"/>
                            </p:stCondLst>
                            <p:childTnLst>
                              <p:par>
                                <p:cTn id="281" presetID="1" presetClass="emph" presetSubtype="2" fill="hold" nodeType="clickEffect">
                                  <p:stCondLst>
                                    <p:cond delay="0"/>
                                  </p:stCondLst>
                                  <p:childTnLst>
                                    <p:animClr clrSpc="rgb" dir="cw">
                                      <p:cBhvr>
                                        <p:cTn id="282" dur="500" fill="hold"/>
                                        <p:tgtEl>
                                          <p:spTgt spid="45"/>
                                        </p:tgtEl>
                                        <p:attrNameLst>
                                          <p:attrName>fillcolor</p:attrName>
                                        </p:attrNameLst>
                                      </p:cBhvr>
                                      <p:to>
                                        <a:srgbClr val="92D050"/>
                                      </p:to>
                                    </p:animClr>
                                    <p:set>
                                      <p:cBhvr>
                                        <p:cTn id="283" dur="500" fill="hold"/>
                                        <p:tgtEl>
                                          <p:spTgt spid="45"/>
                                        </p:tgtEl>
                                        <p:attrNameLst>
                                          <p:attrName>fill.type</p:attrName>
                                        </p:attrNameLst>
                                      </p:cBhvr>
                                      <p:to>
                                        <p:strVal val="solid"/>
                                      </p:to>
                                    </p:set>
                                    <p:set>
                                      <p:cBhvr>
                                        <p:cTn id="284" dur="500" fill="hold"/>
                                        <p:tgtEl>
                                          <p:spTgt spid="45"/>
                                        </p:tgtEl>
                                        <p:attrNameLst>
                                          <p:attrName>fill.on</p:attrName>
                                        </p:attrNameLst>
                                      </p:cBhvr>
                                      <p:to>
                                        <p:strVal val="true"/>
                                      </p:to>
                                    </p:set>
                                  </p:childTnLst>
                                </p:cTn>
                              </p:par>
                              <p:par>
                                <p:cTn id="285" presetID="1" presetClass="exit" presetSubtype="0" fill="hold" grpId="1" nodeType="withEffect">
                                  <p:stCondLst>
                                    <p:cond delay="0"/>
                                  </p:stCondLst>
                                  <p:childTnLst>
                                    <p:set>
                                      <p:cBhvr>
                                        <p:cTn id="286" dur="1" fill="hold">
                                          <p:stCondLst>
                                            <p:cond delay="0"/>
                                          </p:stCondLst>
                                        </p:cTn>
                                        <p:tgtEl>
                                          <p:spTgt spid="50"/>
                                        </p:tgtEl>
                                        <p:attrNameLst>
                                          <p:attrName>style.visibility</p:attrName>
                                        </p:attrNameLst>
                                      </p:cBhvr>
                                      <p:to>
                                        <p:strVal val="hidden"/>
                                      </p:to>
                                    </p:set>
                                  </p:childTnLst>
                                </p:cTn>
                              </p:par>
                            </p:childTnLst>
                          </p:cTn>
                        </p:par>
                      </p:childTnLst>
                    </p:cTn>
                  </p:par>
                  <p:par>
                    <p:cTn id="287" fill="hold">
                      <p:stCondLst>
                        <p:cond delay="indefinite"/>
                      </p:stCondLst>
                      <p:childTnLst>
                        <p:par>
                          <p:cTn id="288" fill="hold">
                            <p:stCondLst>
                              <p:cond delay="0"/>
                            </p:stCondLst>
                            <p:childTnLst>
                              <p:par>
                                <p:cTn id="289" presetID="1" presetClass="emph" presetSubtype="2" fill="hold" nodeType="clickEffect">
                                  <p:stCondLst>
                                    <p:cond delay="0"/>
                                  </p:stCondLst>
                                  <p:childTnLst>
                                    <p:animClr clrSpc="rgb" dir="cw">
                                      <p:cBhvr>
                                        <p:cTn id="290" dur="500" fill="hold"/>
                                        <p:tgtEl>
                                          <p:spTgt spid="45"/>
                                        </p:tgtEl>
                                        <p:attrNameLst>
                                          <p:attrName>fillcolor</p:attrName>
                                        </p:attrNameLst>
                                      </p:cBhvr>
                                      <p:to>
                                        <a:srgbClr val="FFFFFF"/>
                                      </p:to>
                                    </p:animClr>
                                    <p:set>
                                      <p:cBhvr>
                                        <p:cTn id="291" dur="500" fill="hold"/>
                                        <p:tgtEl>
                                          <p:spTgt spid="45"/>
                                        </p:tgtEl>
                                        <p:attrNameLst>
                                          <p:attrName>fill.type</p:attrName>
                                        </p:attrNameLst>
                                      </p:cBhvr>
                                      <p:to>
                                        <p:strVal val="solid"/>
                                      </p:to>
                                    </p:set>
                                    <p:set>
                                      <p:cBhvr>
                                        <p:cTn id="292" dur="500" fill="hold"/>
                                        <p:tgtEl>
                                          <p:spTgt spid="45"/>
                                        </p:tgtEl>
                                        <p:attrNameLst>
                                          <p:attrName>fill.on</p:attrName>
                                        </p:attrNameLst>
                                      </p:cBhvr>
                                      <p:to>
                                        <p:strVal val="true"/>
                                      </p:to>
                                    </p:set>
                                  </p:childTnLst>
                                </p:cTn>
                              </p:par>
                              <p:par>
                                <p:cTn id="293" presetID="1" presetClass="entr" presetSubtype="0" fill="hold" grpId="0" nodeType="withEffect">
                                  <p:stCondLst>
                                    <p:cond delay="0"/>
                                  </p:stCondLst>
                                  <p:childTnLst>
                                    <p:set>
                                      <p:cBhvr>
                                        <p:cTn id="294"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295" restart="whenNotActive" fill="hold" evtFilter="cancelBubble" nodeType="interactiveSeq">
                <p:stCondLst>
                  <p:cond evt="onClick" delay="0">
                    <p:tgtEl>
                      <p:spTgt spid="44"/>
                    </p:tgtEl>
                  </p:cond>
                </p:stCondLst>
                <p:endSync evt="end" delay="0">
                  <p:rtn val="all"/>
                </p:endSync>
                <p:childTnLst>
                  <p:par>
                    <p:cTn id="296" fill="hold">
                      <p:stCondLst>
                        <p:cond delay="0"/>
                      </p:stCondLst>
                      <p:childTnLst>
                        <p:par>
                          <p:cTn id="297" fill="hold">
                            <p:stCondLst>
                              <p:cond delay="0"/>
                            </p:stCondLst>
                            <p:childTnLst>
                              <p:par>
                                <p:cTn id="298" presetID="1" presetClass="emph" presetSubtype="2" fill="hold" nodeType="clickEffect">
                                  <p:stCondLst>
                                    <p:cond delay="0"/>
                                  </p:stCondLst>
                                  <p:childTnLst>
                                    <p:animClr clrSpc="rgb" dir="cw">
                                      <p:cBhvr>
                                        <p:cTn id="299" dur="500" fill="hold"/>
                                        <p:tgtEl>
                                          <p:spTgt spid="44"/>
                                        </p:tgtEl>
                                        <p:attrNameLst>
                                          <p:attrName>fillcolor</p:attrName>
                                        </p:attrNameLst>
                                      </p:cBhvr>
                                      <p:to>
                                        <a:srgbClr val="92D050"/>
                                      </p:to>
                                    </p:animClr>
                                    <p:set>
                                      <p:cBhvr>
                                        <p:cTn id="300" dur="500" fill="hold"/>
                                        <p:tgtEl>
                                          <p:spTgt spid="44"/>
                                        </p:tgtEl>
                                        <p:attrNameLst>
                                          <p:attrName>fill.type</p:attrName>
                                        </p:attrNameLst>
                                      </p:cBhvr>
                                      <p:to>
                                        <p:strVal val="solid"/>
                                      </p:to>
                                    </p:set>
                                    <p:set>
                                      <p:cBhvr>
                                        <p:cTn id="301" dur="500" fill="hold"/>
                                        <p:tgtEl>
                                          <p:spTgt spid="44"/>
                                        </p:tgtEl>
                                        <p:attrNameLst>
                                          <p:attrName>fill.on</p:attrName>
                                        </p:attrNameLst>
                                      </p:cBhvr>
                                      <p:to>
                                        <p:strVal val="true"/>
                                      </p:to>
                                    </p:set>
                                  </p:childTnLst>
                                </p:cTn>
                              </p:par>
                            </p:childTnLst>
                          </p:cTn>
                        </p:par>
                      </p:childTnLst>
                    </p:cTn>
                  </p:par>
                  <p:par>
                    <p:cTn id="302" fill="hold">
                      <p:stCondLst>
                        <p:cond delay="indefinite"/>
                      </p:stCondLst>
                      <p:childTnLst>
                        <p:par>
                          <p:cTn id="303" fill="hold">
                            <p:stCondLst>
                              <p:cond delay="0"/>
                            </p:stCondLst>
                            <p:childTnLst>
                              <p:par>
                                <p:cTn id="304" presetID="1" presetClass="emph" presetSubtype="2" fill="hold" nodeType="clickEffect">
                                  <p:stCondLst>
                                    <p:cond delay="0"/>
                                  </p:stCondLst>
                                  <p:childTnLst>
                                    <p:animClr clrSpc="rgb" dir="cw">
                                      <p:cBhvr>
                                        <p:cTn id="305" dur="500" fill="hold"/>
                                        <p:tgtEl>
                                          <p:spTgt spid="44"/>
                                        </p:tgtEl>
                                        <p:attrNameLst>
                                          <p:attrName>fillcolor</p:attrName>
                                        </p:attrNameLst>
                                      </p:cBhvr>
                                      <p:to>
                                        <a:srgbClr val="FFFFFF"/>
                                      </p:to>
                                    </p:animClr>
                                    <p:set>
                                      <p:cBhvr>
                                        <p:cTn id="306" dur="500" fill="hold"/>
                                        <p:tgtEl>
                                          <p:spTgt spid="44"/>
                                        </p:tgtEl>
                                        <p:attrNameLst>
                                          <p:attrName>fill.type</p:attrName>
                                        </p:attrNameLst>
                                      </p:cBhvr>
                                      <p:to>
                                        <p:strVal val="solid"/>
                                      </p:to>
                                    </p:set>
                                    <p:set>
                                      <p:cBhvr>
                                        <p:cTn id="30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308" restart="whenNotActive" fill="hold" evtFilter="cancelBubble" nodeType="interactiveSeq">
                <p:stCondLst>
                  <p:cond evt="onClick" delay="0">
                    <p:tgtEl>
                      <p:spTgt spid="43"/>
                    </p:tgtEl>
                  </p:cond>
                </p:stCondLst>
                <p:endSync evt="end" delay="0">
                  <p:rtn val="all"/>
                </p:endSync>
                <p:childTnLst>
                  <p:par>
                    <p:cTn id="309" fill="hold">
                      <p:stCondLst>
                        <p:cond delay="0"/>
                      </p:stCondLst>
                      <p:childTnLst>
                        <p:par>
                          <p:cTn id="310" fill="hold">
                            <p:stCondLst>
                              <p:cond delay="0"/>
                            </p:stCondLst>
                            <p:childTnLst>
                              <p:par>
                                <p:cTn id="311" presetID="1" presetClass="emph" presetSubtype="2" fill="hold" nodeType="clickEffect">
                                  <p:stCondLst>
                                    <p:cond delay="0"/>
                                  </p:stCondLst>
                                  <p:childTnLst>
                                    <p:animClr clrSpc="rgb" dir="cw">
                                      <p:cBhvr>
                                        <p:cTn id="312" dur="500" fill="hold"/>
                                        <p:tgtEl>
                                          <p:spTgt spid="43"/>
                                        </p:tgtEl>
                                        <p:attrNameLst>
                                          <p:attrName>fillcolor</p:attrName>
                                        </p:attrNameLst>
                                      </p:cBhvr>
                                      <p:to>
                                        <a:srgbClr val="92D050"/>
                                      </p:to>
                                    </p:animClr>
                                    <p:set>
                                      <p:cBhvr>
                                        <p:cTn id="313" dur="500" fill="hold"/>
                                        <p:tgtEl>
                                          <p:spTgt spid="43"/>
                                        </p:tgtEl>
                                        <p:attrNameLst>
                                          <p:attrName>fill.type</p:attrName>
                                        </p:attrNameLst>
                                      </p:cBhvr>
                                      <p:to>
                                        <p:strVal val="solid"/>
                                      </p:to>
                                    </p:set>
                                    <p:set>
                                      <p:cBhvr>
                                        <p:cTn id="314" dur="500" fill="hold"/>
                                        <p:tgtEl>
                                          <p:spTgt spid="43"/>
                                        </p:tgtEl>
                                        <p:attrNameLst>
                                          <p:attrName>fill.on</p:attrName>
                                        </p:attrNameLst>
                                      </p:cBhvr>
                                      <p:to>
                                        <p:strVal val="true"/>
                                      </p:to>
                                    </p:set>
                                  </p:childTnLst>
                                </p:cTn>
                              </p:par>
                            </p:childTnLst>
                          </p:cTn>
                        </p:par>
                      </p:childTnLst>
                    </p:cTn>
                  </p:par>
                  <p:par>
                    <p:cTn id="315" fill="hold">
                      <p:stCondLst>
                        <p:cond delay="indefinite"/>
                      </p:stCondLst>
                      <p:childTnLst>
                        <p:par>
                          <p:cTn id="316" fill="hold">
                            <p:stCondLst>
                              <p:cond delay="0"/>
                            </p:stCondLst>
                            <p:childTnLst>
                              <p:par>
                                <p:cTn id="317" presetID="1" presetClass="emph" presetSubtype="2" fill="hold" nodeType="clickEffect">
                                  <p:stCondLst>
                                    <p:cond delay="0"/>
                                  </p:stCondLst>
                                  <p:childTnLst>
                                    <p:animClr clrSpc="rgb" dir="cw">
                                      <p:cBhvr>
                                        <p:cTn id="318" dur="500" fill="hold"/>
                                        <p:tgtEl>
                                          <p:spTgt spid="43"/>
                                        </p:tgtEl>
                                        <p:attrNameLst>
                                          <p:attrName>fillcolor</p:attrName>
                                        </p:attrNameLst>
                                      </p:cBhvr>
                                      <p:to>
                                        <a:srgbClr val="FFFFFF"/>
                                      </p:to>
                                    </p:animClr>
                                    <p:set>
                                      <p:cBhvr>
                                        <p:cTn id="319" dur="500" fill="hold"/>
                                        <p:tgtEl>
                                          <p:spTgt spid="43"/>
                                        </p:tgtEl>
                                        <p:attrNameLst>
                                          <p:attrName>fill.type</p:attrName>
                                        </p:attrNameLst>
                                      </p:cBhvr>
                                      <p:to>
                                        <p:strVal val="solid"/>
                                      </p:to>
                                    </p:set>
                                    <p:set>
                                      <p:cBhvr>
                                        <p:cTn id="32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321" restart="whenNotActive" fill="hold" evtFilter="cancelBubble" nodeType="interactiveSeq">
                <p:stCondLst>
                  <p:cond evt="onClick" delay="0">
                    <p:tgtEl>
                      <p:spTgt spid="42"/>
                    </p:tgtEl>
                  </p:cond>
                </p:stCondLst>
                <p:endSync evt="end" delay="0">
                  <p:rtn val="all"/>
                </p:endSync>
                <p:childTnLst>
                  <p:par>
                    <p:cTn id="322" fill="hold">
                      <p:stCondLst>
                        <p:cond delay="0"/>
                      </p:stCondLst>
                      <p:childTnLst>
                        <p:par>
                          <p:cTn id="323" fill="hold">
                            <p:stCondLst>
                              <p:cond delay="0"/>
                            </p:stCondLst>
                            <p:childTnLst>
                              <p:par>
                                <p:cTn id="324" presetID="1" presetClass="emph" presetSubtype="2" fill="hold" nodeType="clickEffect">
                                  <p:stCondLst>
                                    <p:cond delay="0"/>
                                  </p:stCondLst>
                                  <p:childTnLst>
                                    <p:animClr clrSpc="rgb" dir="cw">
                                      <p:cBhvr>
                                        <p:cTn id="325" dur="500" fill="hold"/>
                                        <p:tgtEl>
                                          <p:spTgt spid="42"/>
                                        </p:tgtEl>
                                        <p:attrNameLst>
                                          <p:attrName>fillcolor</p:attrName>
                                        </p:attrNameLst>
                                      </p:cBhvr>
                                      <p:to>
                                        <a:srgbClr val="92D050"/>
                                      </p:to>
                                    </p:animClr>
                                    <p:set>
                                      <p:cBhvr>
                                        <p:cTn id="326" dur="500" fill="hold"/>
                                        <p:tgtEl>
                                          <p:spTgt spid="42"/>
                                        </p:tgtEl>
                                        <p:attrNameLst>
                                          <p:attrName>fill.type</p:attrName>
                                        </p:attrNameLst>
                                      </p:cBhvr>
                                      <p:to>
                                        <p:strVal val="solid"/>
                                      </p:to>
                                    </p:set>
                                    <p:set>
                                      <p:cBhvr>
                                        <p:cTn id="327" dur="500" fill="hold"/>
                                        <p:tgtEl>
                                          <p:spTgt spid="42"/>
                                        </p:tgtEl>
                                        <p:attrNameLst>
                                          <p:attrName>fill.on</p:attrName>
                                        </p:attrNameLst>
                                      </p:cBhvr>
                                      <p:to>
                                        <p:strVal val="true"/>
                                      </p:to>
                                    </p:set>
                                  </p:childTnLst>
                                </p:cTn>
                              </p:par>
                            </p:childTnLst>
                          </p:cTn>
                        </p:par>
                      </p:childTnLst>
                    </p:cTn>
                  </p:par>
                  <p:par>
                    <p:cTn id="328" fill="hold">
                      <p:stCondLst>
                        <p:cond delay="indefinite"/>
                      </p:stCondLst>
                      <p:childTnLst>
                        <p:par>
                          <p:cTn id="329" fill="hold">
                            <p:stCondLst>
                              <p:cond delay="0"/>
                            </p:stCondLst>
                            <p:childTnLst>
                              <p:par>
                                <p:cTn id="330" presetID="1" presetClass="emph" presetSubtype="2" fill="hold" nodeType="clickEffect">
                                  <p:stCondLst>
                                    <p:cond delay="0"/>
                                  </p:stCondLst>
                                  <p:childTnLst>
                                    <p:animClr clrSpc="rgb" dir="cw">
                                      <p:cBhvr>
                                        <p:cTn id="331" dur="500" fill="hold"/>
                                        <p:tgtEl>
                                          <p:spTgt spid="42"/>
                                        </p:tgtEl>
                                        <p:attrNameLst>
                                          <p:attrName>fillcolor</p:attrName>
                                        </p:attrNameLst>
                                      </p:cBhvr>
                                      <p:to>
                                        <a:srgbClr val="FFFFFF"/>
                                      </p:to>
                                    </p:animClr>
                                    <p:set>
                                      <p:cBhvr>
                                        <p:cTn id="332" dur="500" fill="hold"/>
                                        <p:tgtEl>
                                          <p:spTgt spid="42"/>
                                        </p:tgtEl>
                                        <p:attrNameLst>
                                          <p:attrName>fill.type</p:attrName>
                                        </p:attrNameLst>
                                      </p:cBhvr>
                                      <p:to>
                                        <p:strVal val="solid"/>
                                      </p:to>
                                    </p:set>
                                    <p:set>
                                      <p:cBhvr>
                                        <p:cTn id="333"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334" restart="whenNotActive" fill="hold" evtFilter="cancelBubble" nodeType="interactiveSeq">
                <p:stCondLst>
                  <p:cond evt="onClick" delay="0">
                    <p:tgtEl>
                      <p:spTgt spid="41"/>
                    </p:tgtEl>
                  </p:cond>
                </p:stCondLst>
                <p:endSync evt="end" delay="0">
                  <p:rtn val="all"/>
                </p:endSync>
                <p:childTnLst>
                  <p:par>
                    <p:cTn id="335" fill="hold">
                      <p:stCondLst>
                        <p:cond delay="0"/>
                      </p:stCondLst>
                      <p:childTnLst>
                        <p:par>
                          <p:cTn id="336" fill="hold">
                            <p:stCondLst>
                              <p:cond delay="0"/>
                            </p:stCondLst>
                            <p:childTnLst>
                              <p:par>
                                <p:cTn id="337" presetID="1" presetClass="emph" presetSubtype="2" fill="hold" nodeType="clickEffect">
                                  <p:stCondLst>
                                    <p:cond delay="0"/>
                                  </p:stCondLst>
                                  <p:childTnLst>
                                    <p:animClr clrSpc="rgb" dir="cw">
                                      <p:cBhvr>
                                        <p:cTn id="338" dur="500" fill="hold"/>
                                        <p:tgtEl>
                                          <p:spTgt spid="41"/>
                                        </p:tgtEl>
                                        <p:attrNameLst>
                                          <p:attrName>fillcolor</p:attrName>
                                        </p:attrNameLst>
                                      </p:cBhvr>
                                      <p:to>
                                        <a:srgbClr val="92D050"/>
                                      </p:to>
                                    </p:animClr>
                                    <p:set>
                                      <p:cBhvr>
                                        <p:cTn id="339" dur="500" fill="hold"/>
                                        <p:tgtEl>
                                          <p:spTgt spid="41"/>
                                        </p:tgtEl>
                                        <p:attrNameLst>
                                          <p:attrName>fill.type</p:attrName>
                                        </p:attrNameLst>
                                      </p:cBhvr>
                                      <p:to>
                                        <p:strVal val="solid"/>
                                      </p:to>
                                    </p:set>
                                    <p:set>
                                      <p:cBhvr>
                                        <p:cTn id="340" dur="500" fill="hold"/>
                                        <p:tgtEl>
                                          <p:spTgt spid="41"/>
                                        </p:tgtEl>
                                        <p:attrNameLst>
                                          <p:attrName>fill.on</p:attrName>
                                        </p:attrNameLst>
                                      </p:cBhvr>
                                      <p:to>
                                        <p:strVal val="true"/>
                                      </p:to>
                                    </p:set>
                                  </p:childTnLst>
                                </p:cTn>
                              </p:par>
                            </p:childTnLst>
                          </p:cTn>
                        </p:par>
                      </p:childTnLst>
                    </p:cTn>
                  </p:par>
                  <p:par>
                    <p:cTn id="341" fill="hold">
                      <p:stCondLst>
                        <p:cond delay="indefinite"/>
                      </p:stCondLst>
                      <p:childTnLst>
                        <p:par>
                          <p:cTn id="342" fill="hold">
                            <p:stCondLst>
                              <p:cond delay="0"/>
                            </p:stCondLst>
                            <p:childTnLst>
                              <p:par>
                                <p:cTn id="343" presetID="1" presetClass="emph" presetSubtype="2" fill="hold" nodeType="clickEffect">
                                  <p:stCondLst>
                                    <p:cond delay="0"/>
                                  </p:stCondLst>
                                  <p:childTnLst>
                                    <p:animClr clrSpc="rgb" dir="cw">
                                      <p:cBhvr>
                                        <p:cTn id="344" dur="500" fill="hold"/>
                                        <p:tgtEl>
                                          <p:spTgt spid="41"/>
                                        </p:tgtEl>
                                        <p:attrNameLst>
                                          <p:attrName>fillcolor</p:attrName>
                                        </p:attrNameLst>
                                      </p:cBhvr>
                                      <p:to>
                                        <a:srgbClr val="FFFFFF"/>
                                      </p:to>
                                    </p:animClr>
                                    <p:set>
                                      <p:cBhvr>
                                        <p:cTn id="345" dur="500" fill="hold"/>
                                        <p:tgtEl>
                                          <p:spTgt spid="41"/>
                                        </p:tgtEl>
                                        <p:attrNameLst>
                                          <p:attrName>fill.type</p:attrName>
                                        </p:attrNameLst>
                                      </p:cBhvr>
                                      <p:to>
                                        <p:strVal val="solid"/>
                                      </p:to>
                                    </p:set>
                                    <p:set>
                                      <p:cBhvr>
                                        <p:cTn id="346"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347" restart="whenNotActive" fill="hold" evtFilter="cancelBubble" nodeType="interactiveSeq">
                <p:stCondLst>
                  <p:cond evt="onClick" delay="0">
                    <p:tgtEl>
                      <p:spTgt spid="12"/>
                    </p:tgtEl>
                  </p:cond>
                </p:stCondLst>
                <p:endSync evt="end" delay="0">
                  <p:rtn val="all"/>
                </p:endSync>
                <p:childTnLst>
                  <p:par>
                    <p:cTn id="348" fill="hold">
                      <p:stCondLst>
                        <p:cond delay="0"/>
                      </p:stCondLst>
                      <p:childTnLst>
                        <p:par>
                          <p:cTn id="349" fill="hold">
                            <p:stCondLst>
                              <p:cond delay="0"/>
                            </p:stCondLst>
                            <p:childTnLst>
                              <p:par>
                                <p:cTn id="350" presetID="1" presetClass="exit" presetSubtype="0" fill="hold" grpId="0" nodeType="withEffect">
                                  <p:stCondLst>
                                    <p:cond delay="0"/>
                                  </p:stCondLst>
                                  <p:childTnLst>
                                    <p:set>
                                      <p:cBhvr>
                                        <p:cTn id="351" dur="1" fill="hold">
                                          <p:stCondLst>
                                            <p:cond delay="0"/>
                                          </p:stCondLst>
                                        </p:cTn>
                                        <p:tgtEl>
                                          <p:spTgt spid="18"/>
                                        </p:tgtEl>
                                        <p:attrNameLst>
                                          <p:attrName>style.visibility</p:attrName>
                                        </p:attrNameLst>
                                      </p:cBhvr>
                                      <p:to>
                                        <p:strVal val="hidden"/>
                                      </p:to>
                                    </p:set>
                                  </p:childTnLst>
                                </p:cTn>
                              </p:par>
                              <p:par>
                                <p:cTn id="352" presetID="1" presetClass="exit" presetSubtype="0" fill="hold" grpId="0" nodeType="withEffect">
                                  <p:stCondLst>
                                    <p:cond delay="0"/>
                                  </p:stCondLst>
                                  <p:childTnLst>
                                    <p:set>
                                      <p:cBhvr>
                                        <p:cTn id="353" dur="1" fill="hold">
                                          <p:stCondLst>
                                            <p:cond delay="0"/>
                                          </p:stCondLst>
                                        </p:cTn>
                                        <p:tgtEl>
                                          <p:spTgt spid="17"/>
                                        </p:tgtEl>
                                        <p:attrNameLst>
                                          <p:attrName>style.visibility</p:attrName>
                                        </p:attrNameLst>
                                      </p:cBhvr>
                                      <p:to>
                                        <p:strVal val="hidden"/>
                                      </p:to>
                                    </p:set>
                                  </p:childTnLst>
                                </p:cTn>
                              </p:par>
                              <p:par>
                                <p:cTn id="354" presetID="1" presetClass="exit" presetSubtype="0" fill="hold" grpId="0" nodeType="withEffect">
                                  <p:stCondLst>
                                    <p:cond delay="0"/>
                                  </p:stCondLst>
                                  <p:childTnLst>
                                    <p:set>
                                      <p:cBhvr>
                                        <p:cTn id="355" dur="1" fill="hold">
                                          <p:stCondLst>
                                            <p:cond delay="0"/>
                                          </p:stCondLst>
                                        </p:cTn>
                                        <p:tgtEl>
                                          <p:spTgt spid="16"/>
                                        </p:tgtEl>
                                        <p:attrNameLst>
                                          <p:attrName>style.visibility</p:attrName>
                                        </p:attrNameLst>
                                      </p:cBhvr>
                                      <p:to>
                                        <p:strVal val="hidden"/>
                                      </p:to>
                                    </p:set>
                                  </p:childTnLst>
                                </p:cTn>
                              </p:par>
                              <p:par>
                                <p:cTn id="356" presetID="1" presetClass="exit" presetSubtype="0" fill="hold" grpId="0" nodeType="withEffect">
                                  <p:stCondLst>
                                    <p:cond delay="0"/>
                                  </p:stCondLst>
                                  <p:childTnLst>
                                    <p:set>
                                      <p:cBhvr>
                                        <p:cTn id="357" dur="1" fill="hold">
                                          <p:stCondLst>
                                            <p:cond delay="0"/>
                                          </p:stCondLst>
                                        </p:cTn>
                                        <p:tgtEl>
                                          <p:spTgt spid="15"/>
                                        </p:tgtEl>
                                        <p:attrNameLst>
                                          <p:attrName>style.visibility</p:attrName>
                                        </p:attrNameLst>
                                      </p:cBhvr>
                                      <p:to>
                                        <p:strVal val="hidden"/>
                                      </p:to>
                                    </p:set>
                                  </p:childTnLst>
                                </p:cTn>
                              </p:par>
                              <p:par>
                                <p:cTn id="358" presetID="1" presetClass="exit" presetSubtype="0" fill="hold" grpId="0" nodeType="withEffect">
                                  <p:stCondLst>
                                    <p:cond delay="0"/>
                                  </p:stCondLst>
                                  <p:childTnLst>
                                    <p:set>
                                      <p:cBhvr>
                                        <p:cTn id="359" dur="1" fill="hold">
                                          <p:stCondLst>
                                            <p:cond delay="0"/>
                                          </p:stCondLst>
                                        </p:cTn>
                                        <p:tgtEl>
                                          <p:spTgt spid="14"/>
                                        </p:tgtEl>
                                        <p:attrNameLst>
                                          <p:attrName>style.visibility</p:attrName>
                                        </p:attrNameLst>
                                      </p:cBhvr>
                                      <p:to>
                                        <p:strVal val="hidden"/>
                                      </p:to>
                                    </p:set>
                                  </p:childTnLst>
                                </p:cTn>
                              </p:par>
                              <p:par>
                                <p:cTn id="360" presetID="1" presetClass="exit" presetSubtype="0" fill="hold" grpId="0" nodeType="withEffect">
                                  <p:stCondLst>
                                    <p:cond delay="0"/>
                                  </p:stCondLst>
                                  <p:childTnLst>
                                    <p:set>
                                      <p:cBhvr>
                                        <p:cTn id="361" dur="1" fill="hold">
                                          <p:stCondLst>
                                            <p:cond delay="0"/>
                                          </p:stCondLst>
                                        </p:cTn>
                                        <p:tgtEl>
                                          <p:spTgt spid="20"/>
                                        </p:tgtEl>
                                        <p:attrNameLst>
                                          <p:attrName>style.visibility</p:attrName>
                                        </p:attrNameLst>
                                      </p:cBhvr>
                                      <p:to>
                                        <p:strVal val="hidden"/>
                                      </p:to>
                                    </p:set>
                                  </p:childTnLst>
                                </p:cTn>
                              </p:par>
                              <p:par>
                                <p:cTn id="362" presetID="1" presetClass="exit" presetSubtype="0" fill="hold" grpId="0" nodeType="withEffect">
                                  <p:stCondLst>
                                    <p:cond delay="0"/>
                                  </p:stCondLst>
                                  <p:childTnLst>
                                    <p:set>
                                      <p:cBhvr>
                                        <p:cTn id="363" dur="1" fill="hold">
                                          <p:stCondLst>
                                            <p:cond delay="0"/>
                                          </p:stCondLst>
                                        </p:cTn>
                                        <p:tgtEl>
                                          <p:spTgt spid="19"/>
                                        </p:tgtEl>
                                        <p:attrNameLst>
                                          <p:attrName>style.visibility</p:attrName>
                                        </p:attrNameLst>
                                      </p:cBhvr>
                                      <p:to>
                                        <p:strVal val="hidden"/>
                                      </p:to>
                                    </p:set>
                                  </p:childTnLst>
                                </p:cTn>
                              </p:par>
                              <p:par>
                                <p:cTn id="364" presetID="1" presetClass="exit" presetSubtype="0" fill="hold" grpId="0" nodeType="withEffect">
                                  <p:stCondLst>
                                    <p:cond delay="0"/>
                                  </p:stCondLst>
                                  <p:childTnLst>
                                    <p:set>
                                      <p:cBhvr>
                                        <p:cTn id="365" dur="1" fill="hold">
                                          <p:stCondLst>
                                            <p:cond delay="0"/>
                                          </p:stCondLst>
                                        </p:cTn>
                                        <p:tgtEl>
                                          <p:spTgt spid="13"/>
                                        </p:tgtEl>
                                        <p:attrNameLst>
                                          <p:attrName>style.visibility</p:attrName>
                                        </p:attrNameLst>
                                      </p:cBhvr>
                                      <p:to>
                                        <p:strVal val="hidden"/>
                                      </p:to>
                                    </p:set>
                                  </p:childTnLst>
                                </p:cTn>
                              </p:par>
                              <p:par>
                                <p:cTn id="366" presetID="1" presetClass="exit" presetSubtype="0" fill="hold" nodeType="withEffect">
                                  <p:stCondLst>
                                    <p:cond delay="0"/>
                                  </p:stCondLst>
                                  <p:childTnLst>
                                    <p:set>
                                      <p:cBhvr>
                                        <p:cTn id="367"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68" restart="whenNotActive" fill="hold" evtFilter="cancelBubble" nodeType="interactiveSeq">
                <p:stCondLst>
                  <p:cond evt="onClick" delay="0">
                    <p:tgtEl>
                      <p:spTgt spid="6"/>
                    </p:tgtEl>
                  </p:cond>
                </p:stCondLst>
                <p:endSync evt="end" delay="0">
                  <p:rtn val="all"/>
                </p:endSync>
                <p:childTnLst>
                  <p:par>
                    <p:cTn id="369" fill="hold">
                      <p:stCondLst>
                        <p:cond delay="0"/>
                      </p:stCondLst>
                      <p:childTnLst>
                        <p:par>
                          <p:cTn id="370" fill="hold">
                            <p:stCondLst>
                              <p:cond delay="0"/>
                            </p:stCondLst>
                            <p:childTnLst>
                              <p:par>
                                <p:cTn id="371" presetID="1" presetClass="exit" presetSubtype="0" fill="hold" grpId="0" nodeType="withEffect">
                                  <p:stCondLst>
                                    <p:cond delay="0"/>
                                  </p:stCondLst>
                                  <p:childTnLst>
                                    <p:set>
                                      <p:cBhvr>
                                        <p:cTn id="372" dur="1" fill="hold">
                                          <p:stCondLst>
                                            <p:cond delay="0"/>
                                          </p:stCondLst>
                                        </p:cTn>
                                        <p:tgtEl>
                                          <p:spTgt spid="7"/>
                                        </p:tgtEl>
                                        <p:attrNameLst>
                                          <p:attrName>style.visibility</p:attrName>
                                        </p:attrNameLst>
                                      </p:cBhvr>
                                      <p:to>
                                        <p:strVal val="hidden"/>
                                      </p:to>
                                    </p:set>
                                  </p:childTnLst>
                                </p:cTn>
                              </p:par>
                              <p:par>
                                <p:cTn id="373" presetID="1" presetClass="exit" presetSubtype="0" fill="hold" grpId="0" nodeType="withEffect">
                                  <p:stCondLst>
                                    <p:cond delay="0"/>
                                  </p:stCondLst>
                                  <p:childTnLst>
                                    <p:set>
                                      <p:cBhvr>
                                        <p:cTn id="374" dur="1" fill="hold">
                                          <p:stCondLst>
                                            <p:cond delay="0"/>
                                          </p:stCondLst>
                                        </p:cTn>
                                        <p:tgtEl>
                                          <p:spTgt spid="8"/>
                                        </p:tgtEl>
                                        <p:attrNameLst>
                                          <p:attrName>style.visibility</p:attrName>
                                        </p:attrNameLst>
                                      </p:cBhvr>
                                      <p:to>
                                        <p:strVal val="hidden"/>
                                      </p:to>
                                    </p:set>
                                  </p:childTnLst>
                                </p:cTn>
                              </p:par>
                              <p:par>
                                <p:cTn id="375" presetID="1" presetClass="exit" presetSubtype="0" fill="hold" grpId="0" nodeType="withEffect">
                                  <p:stCondLst>
                                    <p:cond delay="0"/>
                                  </p:stCondLst>
                                  <p:childTnLst>
                                    <p:set>
                                      <p:cBhvr>
                                        <p:cTn id="376" dur="1" fill="hold">
                                          <p:stCondLst>
                                            <p:cond delay="0"/>
                                          </p:stCondLst>
                                        </p:cTn>
                                        <p:tgtEl>
                                          <p:spTgt spid="9"/>
                                        </p:tgtEl>
                                        <p:attrNameLst>
                                          <p:attrName>style.visibility</p:attrName>
                                        </p:attrNameLst>
                                      </p:cBhvr>
                                      <p:to>
                                        <p:strVal val="hidden"/>
                                      </p:to>
                                    </p:set>
                                  </p:childTnLst>
                                </p:cTn>
                              </p:par>
                              <p:par>
                                <p:cTn id="377" presetID="1" presetClass="exit" presetSubtype="0" fill="hold" grpId="0" nodeType="withEffect">
                                  <p:stCondLst>
                                    <p:cond delay="0"/>
                                  </p:stCondLst>
                                  <p:childTnLst>
                                    <p:set>
                                      <p:cBhvr>
                                        <p:cTn id="378" dur="1" fill="hold">
                                          <p:stCondLst>
                                            <p:cond delay="0"/>
                                          </p:stCondLst>
                                        </p:cTn>
                                        <p:tgtEl>
                                          <p:spTgt spid="10"/>
                                        </p:tgtEl>
                                        <p:attrNameLst>
                                          <p:attrName>style.visibility</p:attrName>
                                        </p:attrNameLst>
                                      </p:cBhvr>
                                      <p:to>
                                        <p:strVal val="hidden"/>
                                      </p:to>
                                    </p:set>
                                  </p:childTnLst>
                                </p:cTn>
                              </p:par>
                              <p:par>
                                <p:cTn id="379" presetID="1" presetClass="exit" presetSubtype="0" fill="hold" grpId="0" nodeType="withEffect">
                                  <p:stCondLst>
                                    <p:cond delay="0"/>
                                  </p:stCondLst>
                                  <p:childTnLst>
                                    <p:set>
                                      <p:cBhvr>
                                        <p:cTn id="380" dur="1" fill="hold">
                                          <p:stCondLst>
                                            <p:cond delay="0"/>
                                          </p:stCondLst>
                                        </p:cTn>
                                        <p:tgtEl>
                                          <p:spTgt spid="11"/>
                                        </p:tgtEl>
                                        <p:attrNameLst>
                                          <p:attrName>style.visibility</p:attrName>
                                        </p:attrNameLst>
                                      </p:cBhvr>
                                      <p:to>
                                        <p:strVal val="hidden"/>
                                      </p:to>
                                    </p:set>
                                  </p:childTnLst>
                                </p:cTn>
                              </p:par>
                              <p:par>
                                <p:cTn id="381" presetID="1" presetClass="exit" presetSubtype="0" fill="hold" grpId="0" nodeType="withEffect">
                                  <p:stCondLst>
                                    <p:cond delay="0"/>
                                  </p:stCondLst>
                                  <p:childTnLst>
                                    <p:set>
                                      <p:cBhvr>
                                        <p:cTn id="382" dur="1" fill="hold">
                                          <p:stCondLst>
                                            <p:cond delay="0"/>
                                          </p:stCondLst>
                                        </p:cTn>
                                        <p:tgtEl>
                                          <p:spTgt spid="3">
                                            <p:txEl>
                                              <p:pRg st="0" end="0"/>
                                            </p:txEl>
                                          </p:spTgt>
                                        </p:tgtEl>
                                        <p:attrNameLst>
                                          <p:attrName>style.visibility</p:attrName>
                                        </p:attrNameLst>
                                      </p:cBhvr>
                                      <p:to>
                                        <p:strVal val="hidden"/>
                                      </p:to>
                                    </p:set>
                                  </p:childTnLst>
                                </p:cTn>
                              </p:par>
                              <p:par>
                                <p:cTn id="383" presetID="1" presetClass="exit" presetSubtype="0" fill="hold" grpId="0" nodeType="withEffect">
                                  <p:stCondLst>
                                    <p:cond delay="0"/>
                                  </p:stCondLst>
                                  <p:childTnLst>
                                    <p:set>
                                      <p:cBhvr>
                                        <p:cTn id="384" dur="1" fill="hold">
                                          <p:stCondLst>
                                            <p:cond delay="0"/>
                                          </p:stCondLst>
                                        </p:cTn>
                                        <p:tgtEl>
                                          <p:spTgt spid="3">
                                            <p:bg/>
                                          </p:spTgt>
                                        </p:tgtEl>
                                        <p:attrNameLst>
                                          <p:attrName>style.visibility</p:attrName>
                                        </p:attrNameLst>
                                      </p:cBhvr>
                                      <p:to>
                                        <p:strVal val="hidden"/>
                                      </p:to>
                                    </p:set>
                                  </p:childTnLst>
                                </p:cTn>
                              </p:par>
                              <p:par>
                                <p:cTn id="385" presetID="1" presetClass="exit" presetSubtype="0" fill="hold" grpId="0" nodeType="withEffect">
                                  <p:stCondLst>
                                    <p:cond delay="0"/>
                                  </p:stCondLst>
                                  <p:childTnLst>
                                    <p:set>
                                      <p:cBhvr>
                                        <p:cTn id="386" dur="1" fill="hold">
                                          <p:stCondLst>
                                            <p:cond delay="0"/>
                                          </p:stCondLst>
                                        </p:cTn>
                                        <p:tgtEl>
                                          <p:spTgt spid="4"/>
                                        </p:tgtEl>
                                        <p:attrNameLst>
                                          <p:attrName>style.visibility</p:attrName>
                                        </p:attrNameLst>
                                      </p:cBhvr>
                                      <p:to>
                                        <p:strVal val="hidden"/>
                                      </p:to>
                                    </p:set>
                                  </p:childTnLst>
                                </p:cTn>
                              </p:par>
                              <p:par>
                                <p:cTn id="387" presetID="1" presetClass="exit" presetSubtype="0" fill="hold" grpId="0" nodeType="withEffect">
                                  <p:stCondLst>
                                    <p:cond delay="0"/>
                                  </p:stCondLst>
                                  <p:childTnLst>
                                    <p:set>
                                      <p:cBhvr>
                                        <p:cTn id="388" dur="1" fill="hold">
                                          <p:stCondLst>
                                            <p:cond delay="0"/>
                                          </p:stCondLst>
                                        </p:cTn>
                                        <p:tgtEl>
                                          <p:spTgt spid="2">
                                            <p:txEl>
                                              <p:pRg st="0" end="0"/>
                                            </p:txEl>
                                          </p:spTgt>
                                        </p:tgtEl>
                                        <p:attrNameLst>
                                          <p:attrName>style.visibility</p:attrName>
                                        </p:attrNameLst>
                                      </p:cBhvr>
                                      <p:to>
                                        <p:strVal val="hidden"/>
                                      </p:to>
                                    </p:set>
                                  </p:childTnLst>
                                </p:cTn>
                              </p:par>
                              <p:par>
                                <p:cTn id="389" presetID="1" presetClass="exit" presetSubtype="0" fill="hold" grpId="0" nodeType="withEffect">
                                  <p:stCondLst>
                                    <p:cond delay="0"/>
                                  </p:stCondLst>
                                  <p:childTnLst>
                                    <p:set>
                                      <p:cBhvr>
                                        <p:cTn id="390" dur="1" fill="hold">
                                          <p:stCondLst>
                                            <p:cond delay="0"/>
                                          </p:stCondLst>
                                        </p:cTn>
                                        <p:tgtEl>
                                          <p:spTgt spid="2">
                                            <p:txEl>
                                              <p:pRg st="1" end="1"/>
                                            </p:txEl>
                                          </p:spTgt>
                                        </p:tgtEl>
                                        <p:attrNameLst>
                                          <p:attrName>style.visibility</p:attrName>
                                        </p:attrNameLst>
                                      </p:cBhvr>
                                      <p:to>
                                        <p:strVal val="hidden"/>
                                      </p:to>
                                    </p:set>
                                  </p:childTnLst>
                                </p:cTn>
                              </p:par>
                              <p:par>
                                <p:cTn id="391" presetID="1" presetClass="exit" presetSubtype="0" fill="hold" grpId="0" nodeType="withEffect">
                                  <p:stCondLst>
                                    <p:cond delay="0"/>
                                  </p:stCondLst>
                                  <p:childTnLst>
                                    <p:set>
                                      <p:cBhvr>
                                        <p:cTn id="392" dur="1" fill="hold">
                                          <p:stCondLst>
                                            <p:cond delay="0"/>
                                          </p:stCondLst>
                                        </p:cTn>
                                        <p:tgtEl>
                                          <p:spTgt spid="2">
                                            <p:txEl>
                                              <p:pRg st="2" end="2"/>
                                            </p:txEl>
                                          </p:spTgt>
                                        </p:tgtEl>
                                        <p:attrNameLst>
                                          <p:attrName>style.visibility</p:attrName>
                                        </p:attrNameLst>
                                      </p:cBhvr>
                                      <p:to>
                                        <p:strVal val="hidden"/>
                                      </p:to>
                                    </p:set>
                                  </p:childTnLst>
                                </p:cTn>
                              </p:par>
                              <p:par>
                                <p:cTn id="393" presetID="1" presetClass="exit" presetSubtype="0" fill="hold" grpId="0" nodeType="withEffect">
                                  <p:stCondLst>
                                    <p:cond delay="0"/>
                                  </p:stCondLst>
                                  <p:childTnLst>
                                    <p:set>
                                      <p:cBhvr>
                                        <p:cTn id="394" dur="1" fill="hold">
                                          <p:stCondLst>
                                            <p:cond delay="0"/>
                                          </p:stCondLst>
                                        </p:cTn>
                                        <p:tgtEl>
                                          <p:spTgt spid="2">
                                            <p:txEl>
                                              <p:pRg st="3" end="3"/>
                                            </p:txEl>
                                          </p:spTgt>
                                        </p:tgtEl>
                                        <p:attrNameLst>
                                          <p:attrName>style.visibility</p:attrName>
                                        </p:attrNameLst>
                                      </p:cBhvr>
                                      <p:to>
                                        <p:strVal val="hidden"/>
                                      </p:to>
                                    </p:set>
                                  </p:childTnLst>
                                </p:cTn>
                              </p:par>
                              <p:par>
                                <p:cTn id="395" presetID="1" presetClass="exit" presetSubtype="0" fill="hold" grpId="0" nodeType="withEffect">
                                  <p:stCondLst>
                                    <p:cond delay="0"/>
                                  </p:stCondLst>
                                  <p:childTnLst>
                                    <p:set>
                                      <p:cBhvr>
                                        <p:cTn id="396" dur="1" fill="hold">
                                          <p:stCondLst>
                                            <p:cond delay="0"/>
                                          </p:stCondLst>
                                        </p:cTn>
                                        <p:tgtEl>
                                          <p:spTgt spid="2">
                                            <p:txEl>
                                              <p:pRg st="4" end="4"/>
                                            </p:txEl>
                                          </p:spTgt>
                                        </p:tgtEl>
                                        <p:attrNameLst>
                                          <p:attrName>style.visibility</p:attrName>
                                        </p:attrNameLst>
                                      </p:cBhvr>
                                      <p:to>
                                        <p:strVal val="hidden"/>
                                      </p:to>
                                    </p:set>
                                  </p:childTnLst>
                                </p:cTn>
                              </p:par>
                              <p:par>
                                <p:cTn id="397" presetID="1" presetClass="exit" presetSubtype="0" fill="hold" grpId="0" nodeType="withEffect">
                                  <p:stCondLst>
                                    <p:cond delay="0"/>
                                  </p:stCondLst>
                                  <p:childTnLst>
                                    <p:set>
                                      <p:cBhvr>
                                        <p:cTn id="398" dur="1" fill="hold">
                                          <p:stCondLst>
                                            <p:cond delay="0"/>
                                          </p:stCondLst>
                                        </p:cTn>
                                        <p:tgtEl>
                                          <p:spTgt spid="2">
                                            <p:bg/>
                                          </p:spTgt>
                                        </p:tgtEl>
                                        <p:attrNameLst>
                                          <p:attrName>style.visibility</p:attrName>
                                        </p:attrNameLst>
                                      </p:cBhvr>
                                      <p:to>
                                        <p:strVal val="hidden"/>
                                      </p:to>
                                    </p:set>
                                  </p:childTnLst>
                                </p:cTn>
                              </p:par>
                              <p:par>
                                <p:cTn id="399" presetID="1" presetClass="exit" presetSubtype="0" fill="hold" nodeType="withEffect">
                                  <p:stCondLst>
                                    <p:cond delay="0"/>
                                  </p:stCondLst>
                                  <p:childTnLst>
                                    <p:set>
                                      <p:cBhvr>
                                        <p:cTn id="400"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401" restart="whenNotActive" fill="hold" evtFilter="cancelBubble" nodeType="interactiveSeq">
                <p:stCondLst>
                  <p:cond evt="onClick" delay="0">
                    <p:tgtEl>
                      <p:spTgt spid="21"/>
                    </p:tgtEl>
                  </p:cond>
                </p:stCondLst>
                <p:endSync evt="end" delay="0">
                  <p:rtn val="all"/>
                </p:endSync>
                <p:childTnLst>
                  <p:par>
                    <p:cTn id="402" fill="hold">
                      <p:stCondLst>
                        <p:cond delay="0"/>
                      </p:stCondLst>
                      <p:childTnLst>
                        <p:par>
                          <p:cTn id="403" fill="hold">
                            <p:stCondLst>
                              <p:cond delay="0"/>
                            </p:stCondLst>
                            <p:childTnLst>
                              <p:par>
                                <p:cTn id="404" presetID="1" presetClass="exit" presetSubtype="0" fill="hold" grpId="0" nodeType="withEffect">
                                  <p:stCondLst>
                                    <p:cond delay="0"/>
                                  </p:stCondLst>
                                  <p:childTnLst>
                                    <p:set>
                                      <p:cBhvr>
                                        <p:cTn id="405" dur="1" fill="hold">
                                          <p:stCondLst>
                                            <p:cond delay="0"/>
                                          </p:stCondLst>
                                        </p:cTn>
                                        <p:tgtEl>
                                          <p:spTgt spid="27"/>
                                        </p:tgtEl>
                                        <p:attrNameLst>
                                          <p:attrName>style.visibility</p:attrName>
                                        </p:attrNameLst>
                                      </p:cBhvr>
                                      <p:to>
                                        <p:strVal val="hidden"/>
                                      </p:to>
                                    </p:set>
                                  </p:childTnLst>
                                </p:cTn>
                              </p:par>
                              <p:par>
                                <p:cTn id="406" presetID="1" presetClass="exit" presetSubtype="0" fill="hold" grpId="0" nodeType="withEffect">
                                  <p:stCondLst>
                                    <p:cond delay="0"/>
                                  </p:stCondLst>
                                  <p:childTnLst>
                                    <p:set>
                                      <p:cBhvr>
                                        <p:cTn id="407" dur="1" fill="hold">
                                          <p:stCondLst>
                                            <p:cond delay="0"/>
                                          </p:stCondLst>
                                        </p:cTn>
                                        <p:tgtEl>
                                          <p:spTgt spid="26"/>
                                        </p:tgtEl>
                                        <p:attrNameLst>
                                          <p:attrName>style.visibility</p:attrName>
                                        </p:attrNameLst>
                                      </p:cBhvr>
                                      <p:to>
                                        <p:strVal val="hidden"/>
                                      </p:to>
                                    </p:set>
                                  </p:childTnLst>
                                </p:cTn>
                              </p:par>
                              <p:par>
                                <p:cTn id="408" presetID="1" presetClass="exit" presetSubtype="0" fill="hold" grpId="0" nodeType="withEffect">
                                  <p:stCondLst>
                                    <p:cond delay="0"/>
                                  </p:stCondLst>
                                  <p:childTnLst>
                                    <p:set>
                                      <p:cBhvr>
                                        <p:cTn id="409" dur="1" fill="hold">
                                          <p:stCondLst>
                                            <p:cond delay="0"/>
                                          </p:stCondLst>
                                        </p:cTn>
                                        <p:tgtEl>
                                          <p:spTgt spid="25"/>
                                        </p:tgtEl>
                                        <p:attrNameLst>
                                          <p:attrName>style.visibility</p:attrName>
                                        </p:attrNameLst>
                                      </p:cBhvr>
                                      <p:to>
                                        <p:strVal val="hidden"/>
                                      </p:to>
                                    </p:set>
                                  </p:childTnLst>
                                </p:cTn>
                              </p:par>
                              <p:par>
                                <p:cTn id="410" presetID="1" presetClass="exit" presetSubtype="0" fill="hold" grpId="0" nodeType="withEffect">
                                  <p:stCondLst>
                                    <p:cond delay="0"/>
                                  </p:stCondLst>
                                  <p:childTnLst>
                                    <p:set>
                                      <p:cBhvr>
                                        <p:cTn id="411" dur="1" fill="hold">
                                          <p:stCondLst>
                                            <p:cond delay="0"/>
                                          </p:stCondLst>
                                        </p:cTn>
                                        <p:tgtEl>
                                          <p:spTgt spid="24"/>
                                        </p:tgtEl>
                                        <p:attrNameLst>
                                          <p:attrName>style.visibility</p:attrName>
                                        </p:attrNameLst>
                                      </p:cBhvr>
                                      <p:to>
                                        <p:strVal val="hidden"/>
                                      </p:to>
                                    </p:set>
                                  </p:childTnLst>
                                </p:cTn>
                              </p:par>
                              <p:par>
                                <p:cTn id="412" presetID="1" presetClass="exit" presetSubtype="0" fill="hold" grpId="0" nodeType="withEffect">
                                  <p:stCondLst>
                                    <p:cond delay="0"/>
                                  </p:stCondLst>
                                  <p:childTnLst>
                                    <p:set>
                                      <p:cBhvr>
                                        <p:cTn id="413" dur="1" fill="hold">
                                          <p:stCondLst>
                                            <p:cond delay="0"/>
                                          </p:stCondLst>
                                        </p:cTn>
                                        <p:tgtEl>
                                          <p:spTgt spid="23"/>
                                        </p:tgtEl>
                                        <p:attrNameLst>
                                          <p:attrName>style.visibility</p:attrName>
                                        </p:attrNameLst>
                                      </p:cBhvr>
                                      <p:to>
                                        <p:strVal val="hidden"/>
                                      </p:to>
                                    </p:set>
                                  </p:childTnLst>
                                </p:cTn>
                              </p:par>
                              <p:par>
                                <p:cTn id="414" presetID="1" presetClass="exit" presetSubtype="0" fill="hold" grpId="0" nodeType="withEffect">
                                  <p:stCondLst>
                                    <p:cond delay="0"/>
                                  </p:stCondLst>
                                  <p:childTnLst>
                                    <p:set>
                                      <p:cBhvr>
                                        <p:cTn id="415" dur="1" fill="hold">
                                          <p:stCondLst>
                                            <p:cond delay="0"/>
                                          </p:stCondLst>
                                        </p:cTn>
                                        <p:tgtEl>
                                          <p:spTgt spid="29"/>
                                        </p:tgtEl>
                                        <p:attrNameLst>
                                          <p:attrName>style.visibility</p:attrName>
                                        </p:attrNameLst>
                                      </p:cBhvr>
                                      <p:to>
                                        <p:strVal val="hidden"/>
                                      </p:to>
                                    </p:set>
                                  </p:childTnLst>
                                </p:cTn>
                              </p:par>
                              <p:par>
                                <p:cTn id="416" presetID="1" presetClass="exit" presetSubtype="0" fill="hold" grpId="0" nodeType="withEffect">
                                  <p:stCondLst>
                                    <p:cond delay="0"/>
                                  </p:stCondLst>
                                  <p:childTnLst>
                                    <p:set>
                                      <p:cBhvr>
                                        <p:cTn id="417" dur="1" fill="hold">
                                          <p:stCondLst>
                                            <p:cond delay="0"/>
                                          </p:stCondLst>
                                        </p:cTn>
                                        <p:tgtEl>
                                          <p:spTgt spid="28"/>
                                        </p:tgtEl>
                                        <p:attrNameLst>
                                          <p:attrName>style.visibility</p:attrName>
                                        </p:attrNameLst>
                                      </p:cBhvr>
                                      <p:to>
                                        <p:strVal val="hidden"/>
                                      </p:to>
                                    </p:set>
                                  </p:childTnLst>
                                </p:cTn>
                              </p:par>
                              <p:par>
                                <p:cTn id="418" presetID="1" presetClass="exit" presetSubtype="0" fill="hold" grpId="0" nodeType="withEffect">
                                  <p:stCondLst>
                                    <p:cond delay="0"/>
                                  </p:stCondLst>
                                  <p:childTnLst>
                                    <p:set>
                                      <p:cBhvr>
                                        <p:cTn id="419" dur="1" fill="hold">
                                          <p:stCondLst>
                                            <p:cond delay="0"/>
                                          </p:stCondLst>
                                        </p:cTn>
                                        <p:tgtEl>
                                          <p:spTgt spid="22"/>
                                        </p:tgtEl>
                                        <p:attrNameLst>
                                          <p:attrName>style.visibility</p:attrName>
                                        </p:attrNameLst>
                                      </p:cBhvr>
                                      <p:to>
                                        <p:strVal val="hidden"/>
                                      </p:to>
                                    </p:set>
                                  </p:childTnLst>
                                </p:cTn>
                              </p:par>
                              <p:par>
                                <p:cTn id="420" presetID="1" presetClass="exit" presetSubtype="0" fill="hold" nodeType="withEffect">
                                  <p:stCondLst>
                                    <p:cond delay="0"/>
                                  </p:stCondLst>
                                  <p:childTnLst>
                                    <p:set>
                                      <p:cBhvr>
                                        <p:cTn id="421"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422" restart="whenNotActive" fill="hold" evtFilter="cancelBubble" nodeType="interactiveSeq">
                <p:stCondLst>
                  <p:cond evt="onClick" delay="0">
                    <p:tgtEl>
                      <p:spTgt spid="30"/>
                    </p:tgtEl>
                  </p:cond>
                </p:stCondLst>
                <p:endSync evt="end" delay="0">
                  <p:rtn val="all"/>
                </p:endSync>
                <p:childTnLst>
                  <p:par>
                    <p:cTn id="423" fill="hold">
                      <p:stCondLst>
                        <p:cond delay="0"/>
                      </p:stCondLst>
                      <p:childTnLst>
                        <p:par>
                          <p:cTn id="424" fill="hold">
                            <p:stCondLst>
                              <p:cond delay="0"/>
                            </p:stCondLst>
                            <p:childTnLst>
                              <p:par>
                                <p:cTn id="425" presetID="1" presetClass="exit" presetSubtype="0" fill="hold" grpId="0" nodeType="withEffect">
                                  <p:stCondLst>
                                    <p:cond delay="0"/>
                                  </p:stCondLst>
                                  <p:childTnLst>
                                    <p:set>
                                      <p:cBhvr>
                                        <p:cTn id="426" dur="1" fill="hold">
                                          <p:stCondLst>
                                            <p:cond delay="0"/>
                                          </p:stCondLst>
                                        </p:cTn>
                                        <p:tgtEl>
                                          <p:spTgt spid="36"/>
                                        </p:tgtEl>
                                        <p:attrNameLst>
                                          <p:attrName>style.visibility</p:attrName>
                                        </p:attrNameLst>
                                      </p:cBhvr>
                                      <p:to>
                                        <p:strVal val="hidden"/>
                                      </p:to>
                                    </p:set>
                                  </p:childTnLst>
                                </p:cTn>
                              </p:par>
                              <p:par>
                                <p:cTn id="427" presetID="1" presetClass="exit" presetSubtype="0" fill="hold" grpId="0" nodeType="withEffect">
                                  <p:stCondLst>
                                    <p:cond delay="0"/>
                                  </p:stCondLst>
                                  <p:childTnLst>
                                    <p:set>
                                      <p:cBhvr>
                                        <p:cTn id="428" dur="1" fill="hold">
                                          <p:stCondLst>
                                            <p:cond delay="0"/>
                                          </p:stCondLst>
                                        </p:cTn>
                                        <p:tgtEl>
                                          <p:spTgt spid="35"/>
                                        </p:tgtEl>
                                        <p:attrNameLst>
                                          <p:attrName>style.visibility</p:attrName>
                                        </p:attrNameLst>
                                      </p:cBhvr>
                                      <p:to>
                                        <p:strVal val="hidden"/>
                                      </p:to>
                                    </p:set>
                                  </p:childTnLst>
                                </p:cTn>
                              </p:par>
                              <p:par>
                                <p:cTn id="429" presetID="1" presetClass="exit" presetSubtype="0" fill="hold" grpId="0" nodeType="withEffect">
                                  <p:stCondLst>
                                    <p:cond delay="0"/>
                                  </p:stCondLst>
                                  <p:childTnLst>
                                    <p:set>
                                      <p:cBhvr>
                                        <p:cTn id="430" dur="1" fill="hold">
                                          <p:stCondLst>
                                            <p:cond delay="0"/>
                                          </p:stCondLst>
                                        </p:cTn>
                                        <p:tgtEl>
                                          <p:spTgt spid="34"/>
                                        </p:tgtEl>
                                        <p:attrNameLst>
                                          <p:attrName>style.visibility</p:attrName>
                                        </p:attrNameLst>
                                      </p:cBhvr>
                                      <p:to>
                                        <p:strVal val="hidden"/>
                                      </p:to>
                                    </p:set>
                                  </p:childTnLst>
                                </p:cTn>
                              </p:par>
                              <p:par>
                                <p:cTn id="431" presetID="1" presetClass="exit" presetSubtype="0" fill="hold" grpId="0" nodeType="withEffect">
                                  <p:stCondLst>
                                    <p:cond delay="0"/>
                                  </p:stCondLst>
                                  <p:childTnLst>
                                    <p:set>
                                      <p:cBhvr>
                                        <p:cTn id="432" dur="1" fill="hold">
                                          <p:stCondLst>
                                            <p:cond delay="0"/>
                                          </p:stCondLst>
                                        </p:cTn>
                                        <p:tgtEl>
                                          <p:spTgt spid="33"/>
                                        </p:tgtEl>
                                        <p:attrNameLst>
                                          <p:attrName>style.visibility</p:attrName>
                                        </p:attrNameLst>
                                      </p:cBhvr>
                                      <p:to>
                                        <p:strVal val="hidden"/>
                                      </p:to>
                                    </p:set>
                                  </p:childTnLst>
                                </p:cTn>
                              </p:par>
                              <p:par>
                                <p:cTn id="433" presetID="1" presetClass="exit" presetSubtype="0" fill="hold" grpId="0" nodeType="withEffect">
                                  <p:stCondLst>
                                    <p:cond delay="0"/>
                                  </p:stCondLst>
                                  <p:childTnLst>
                                    <p:set>
                                      <p:cBhvr>
                                        <p:cTn id="434" dur="1" fill="hold">
                                          <p:stCondLst>
                                            <p:cond delay="0"/>
                                          </p:stCondLst>
                                        </p:cTn>
                                        <p:tgtEl>
                                          <p:spTgt spid="32"/>
                                        </p:tgtEl>
                                        <p:attrNameLst>
                                          <p:attrName>style.visibility</p:attrName>
                                        </p:attrNameLst>
                                      </p:cBhvr>
                                      <p:to>
                                        <p:strVal val="hidden"/>
                                      </p:to>
                                    </p:set>
                                  </p:childTnLst>
                                </p:cTn>
                              </p:par>
                              <p:par>
                                <p:cTn id="435" presetID="1" presetClass="exit" presetSubtype="0" fill="hold" grpId="0" nodeType="withEffect">
                                  <p:stCondLst>
                                    <p:cond delay="0"/>
                                  </p:stCondLst>
                                  <p:childTnLst>
                                    <p:set>
                                      <p:cBhvr>
                                        <p:cTn id="436" dur="1" fill="hold">
                                          <p:stCondLst>
                                            <p:cond delay="0"/>
                                          </p:stCondLst>
                                        </p:cTn>
                                        <p:tgtEl>
                                          <p:spTgt spid="38"/>
                                        </p:tgtEl>
                                        <p:attrNameLst>
                                          <p:attrName>style.visibility</p:attrName>
                                        </p:attrNameLst>
                                      </p:cBhvr>
                                      <p:to>
                                        <p:strVal val="hidden"/>
                                      </p:to>
                                    </p:set>
                                  </p:childTnLst>
                                </p:cTn>
                              </p:par>
                              <p:par>
                                <p:cTn id="437" presetID="1" presetClass="exit" presetSubtype="0" fill="hold" grpId="0" nodeType="withEffect">
                                  <p:stCondLst>
                                    <p:cond delay="0"/>
                                  </p:stCondLst>
                                  <p:childTnLst>
                                    <p:set>
                                      <p:cBhvr>
                                        <p:cTn id="438" dur="1" fill="hold">
                                          <p:stCondLst>
                                            <p:cond delay="0"/>
                                          </p:stCondLst>
                                        </p:cTn>
                                        <p:tgtEl>
                                          <p:spTgt spid="37"/>
                                        </p:tgtEl>
                                        <p:attrNameLst>
                                          <p:attrName>style.visibility</p:attrName>
                                        </p:attrNameLst>
                                      </p:cBhvr>
                                      <p:to>
                                        <p:strVal val="hidden"/>
                                      </p:to>
                                    </p:set>
                                  </p:childTnLst>
                                </p:cTn>
                              </p:par>
                              <p:par>
                                <p:cTn id="439" presetID="1" presetClass="exit" presetSubtype="0" fill="hold" grpId="0" nodeType="withEffect">
                                  <p:stCondLst>
                                    <p:cond delay="0"/>
                                  </p:stCondLst>
                                  <p:childTnLst>
                                    <p:set>
                                      <p:cBhvr>
                                        <p:cTn id="440" dur="1" fill="hold">
                                          <p:stCondLst>
                                            <p:cond delay="0"/>
                                          </p:stCondLst>
                                        </p:cTn>
                                        <p:tgtEl>
                                          <p:spTgt spid="31"/>
                                        </p:tgtEl>
                                        <p:attrNameLst>
                                          <p:attrName>style.visibility</p:attrName>
                                        </p:attrNameLst>
                                      </p:cBhvr>
                                      <p:to>
                                        <p:strVal val="hidden"/>
                                      </p:to>
                                    </p:set>
                                  </p:childTnLst>
                                </p:cTn>
                              </p:par>
                              <p:par>
                                <p:cTn id="441" presetID="1" presetClass="exit" presetSubtype="0" fill="hold" nodeType="withEffect">
                                  <p:stCondLst>
                                    <p:cond delay="0"/>
                                  </p:stCondLst>
                                  <p:childTnLst>
                                    <p:set>
                                      <p:cBhvr>
                                        <p:cTn id="442"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443" restart="whenNotActive" fill="hold" evtFilter="cancelBubble" nodeType="interactiveSeq">
                <p:stCondLst>
                  <p:cond evt="onClick" delay="0">
                    <p:tgtEl>
                      <p:spTgt spid="39"/>
                    </p:tgtEl>
                  </p:cond>
                </p:stCondLst>
                <p:endSync evt="end" delay="0">
                  <p:rtn val="all"/>
                </p:endSync>
                <p:childTnLst>
                  <p:par>
                    <p:cTn id="444" fill="hold">
                      <p:stCondLst>
                        <p:cond delay="0"/>
                      </p:stCondLst>
                      <p:childTnLst>
                        <p:par>
                          <p:cTn id="445" fill="hold">
                            <p:stCondLst>
                              <p:cond delay="0"/>
                            </p:stCondLst>
                            <p:childTnLst>
                              <p:par>
                                <p:cTn id="446" presetID="1" presetClass="exit" presetSubtype="0" fill="hold" grpId="0" nodeType="withEffect">
                                  <p:stCondLst>
                                    <p:cond delay="0"/>
                                  </p:stCondLst>
                                  <p:childTnLst>
                                    <p:set>
                                      <p:cBhvr>
                                        <p:cTn id="447" dur="1" fill="hold">
                                          <p:stCondLst>
                                            <p:cond delay="0"/>
                                          </p:stCondLst>
                                        </p:cTn>
                                        <p:tgtEl>
                                          <p:spTgt spid="45"/>
                                        </p:tgtEl>
                                        <p:attrNameLst>
                                          <p:attrName>style.visibility</p:attrName>
                                        </p:attrNameLst>
                                      </p:cBhvr>
                                      <p:to>
                                        <p:strVal val="hidden"/>
                                      </p:to>
                                    </p:set>
                                  </p:childTnLst>
                                </p:cTn>
                              </p:par>
                              <p:par>
                                <p:cTn id="448" presetID="1" presetClass="exit" presetSubtype="0" fill="hold" grpId="0" nodeType="withEffect">
                                  <p:stCondLst>
                                    <p:cond delay="0"/>
                                  </p:stCondLst>
                                  <p:childTnLst>
                                    <p:set>
                                      <p:cBhvr>
                                        <p:cTn id="449" dur="1" fill="hold">
                                          <p:stCondLst>
                                            <p:cond delay="0"/>
                                          </p:stCondLst>
                                        </p:cTn>
                                        <p:tgtEl>
                                          <p:spTgt spid="44"/>
                                        </p:tgtEl>
                                        <p:attrNameLst>
                                          <p:attrName>style.visibility</p:attrName>
                                        </p:attrNameLst>
                                      </p:cBhvr>
                                      <p:to>
                                        <p:strVal val="hidden"/>
                                      </p:to>
                                    </p:set>
                                  </p:childTnLst>
                                </p:cTn>
                              </p:par>
                              <p:par>
                                <p:cTn id="450" presetID="1" presetClass="exit" presetSubtype="0" fill="hold" grpId="0" nodeType="withEffect">
                                  <p:stCondLst>
                                    <p:cond delay="0"/>
                                  </p:stCondLst>
                                  <p:childTnLst>
                                    <p:set>
                                      <p:cBhvr>
                                        <p:cTn id="451" dur="1" fill="hold">
                                          <p:stCondLst>
                                            <p:cond delay="0"/>
                                          </p:stCondLst>
                                        </p:cTn>
                                        <p:tgtEl>
                                          <p:spTgt spid="43"/>
                                        </p:tgtEl>
                                        <p:attrNameLst>
                                          <p:attrName>style.visibility</p:attrName>
                                        </p:attrNameLst>
                                      </p:cBhvr>
                                      <p:to>
                                        <p:strVal val="hidden"/>
                                      </p:to>
                                    </p:set>
                                  </p:childTnLst>
                                </p:cTn>
                              </p:par>
                              <p:par>
                                <p:cTn id="452" presetID="1" presetClass="exit" presetSubtype="0" fill="hold" grpId="0" nodeType="withEffect">
                                  <p:stCondLst>
                                    <p:cond delay="0"/>
                                  </p:stCondLst>
                                  <p:childTnLst>
                                    <p:set>
                                      <p:cBhvr>
                                        <p:cTn id="453" dur="1" fill="hold">
                                          <p:stCondLst>
                                            <p:cond delay="0"/>
                                          </p:stCondLst>
                                        </p:cTn>
                                        <p:tgtEl>
                                          <p:spTgt spid="42"/>
                                        </p:tgtEl>
                                        <p:attrNameLst>
                                          <p:attrName>style.visibility</p:attrName>
                                        </p:attrNameLst>
                                      </p:cBhvr>
                                      <p:to>
                                        <p:strVal val="hidden"/>
                                      </p:to>
                                    </p:set>
                                  </p:childTnLst>
                                </p:cTn>
                              </p:par>
                              <p:par>
                                <p:cTn id="454" presetID="1" presetClass="exit" presetSubtype="0" fill="hold" grpId="0" nodeType="withEffect">
                                  <p:stCondLst>
                                    <p:cond delay="0"/>
                                  </p:stCondLst>
                                  <p:childTnLst>
                                    <p:set>
                                      <p:cBhvr>
                                        <p:cTn id="455" dur="1" fill="hold">
                                          <p:stCondLst>
                                            <p:cond delay="0"/>
                                          </p:stCondLst>
                                        </p:cTn>
                                        <p:tgtEl>
                                          <p:spTgt spid="41"/>
                                        </p:tgtEl>
                                        <p:attrNameLst>
                                          <p:attrName>style.visibility</p:attrName>
                                        </p:attrNameLst>
                                      </p:cBhvr>
                                      <p:to>
                                        <p:strVal val="hidden"/>
                                      </p:to>
                                    </p:set>
                                  </p:childTnLst>
                                </p:cTn>
                              </p:par>
                              <p:par>
                                <p:cTn id="456" presetID="1" presetClass="exit" presetSubtype="0" fill="hold" grpId="0" nodeType="withEffect">
                                  <p:stCondLst>
                                    <p:cond delay="0"/>
                                  </p:stCondLst>
                                  <p:childTnLst>
                                    <p:set>
                                      <p:cBhvr>
                                        <p:cTn id="457" dur="1" fill="hold">
                                          <p:stCondLst>
                                            <p:cond delay="0"/>
                                          </p:stCondLst>
                                        </p:cTn>
                                        <p:tgtEl>
                                          <p:spTgt spid="47"/>
                                        </p:tgtEl>
                                        <p:attrNameLst>
                                          <p:attrName>style.visibility</p:attrName>
                                        </p:attrNameLst>
                                      </p:cBhvr>
                                      <p:to>
                                        <p:strVal val="hidden"/>
                                      </p:to>
                                    </p:set>
                                  </p:childTnLst>
                                </p:cTn>
                              </p:par>
                              <p:par>
                                <p:cTn id="458" presetID="1" presetClass="exit" presetSubtype="0" fill="hold" grpId="0" nodeType="withEffect">
                                  <p:stCondLst>
                                    <p:cond delay="0"/>
                                  </p:stCondLst>
                                  <p:childTnLst>
                                    <p:set>
                                      <p:cBhvr>
                                        <p:cTn id="459" dur="1" fill="hold">
                                          <p:stCondLst>
                                            <p:cond delay="0"/>
                                          </p:stCondLst>
                                        </p:cTn>
                                        <p:tgtEl>
                                          <p:spTgt spid="46"/>
                                        </p:tgtEl>
                                        <p:attrNameLst>
                                          <p:attrName>style.visibility</p:attrName>
                                        </p:attrNameLst>
                                      </p:cBhvr>
                                      <p:to>
                                        <p:strVal val="hidden"/>
                                      </p:to>
                                    </p:set>
                                  </p:childTnLst>
                                </p:cTn>
                              </p:par>
                              <p:par>
                                <p:cTn id="460" presetID="1" presetClass="exit" presetSubtype="0" fill="hold" grpId="0" nodeType="withEffect">
                                  <p:stCondLst>
                                    <p:cond delay="0"/>
                                  </p:stCondLst>
                                  <p:childTnLst>
                                    <p:set>
                                      <p:cBhvr>
                                        <p:cTn id="461" dur="1" fill="hold">
                                          <p:stCondLst>
                                            <p:cond delay="0"/>
                                          </p:stCondLst>
                                        </p:cTn>
                                        <p:tgtEl>
                                          <p:spTgt spid="40"/>
                                        </p:tgtEl>
                                        <p:attrNameLst>
                                          <p:attrName>style.visibility</p:attrName>
                                        </p:attrNameLst>
                                      </p:cBhvr>
                                      <p:to>
                                        <p:strVal val="hidden"/>
                                      </p:to>
                                    </p:set>
                                  </p:childTnLst>
                                </p:cTn>
                              </p:par>
                              <p:par>
                                <p:cTn id="462" presetID="1" presetClass="exit" presetSubtype="0" fill="hold" nodeType="withEffect">
                                  <p:stCondLst>
                                    <p:cond delay="0"/>
                                  </p:stCondLst>
                                  <p:childTnLst>
                                    <p:set>
                                      <p:cBhvr>
                                        <p:cTn id="463" dur="1" fill="hold">
                                          <p:stCondLst>
                                            <p:cond delay="0"/>
                                          </p:stCondLst>
                                        </p:cTn>
                                        <p:tgtEl>
                                          <p:spTgt spid="39"/>
                                        </p:tgtEl>
                                        <p:attrNameLst>
                                          <p:attrName>style.visibility</p:attrName>
                                        </p:attrNameLst>
                                      </p:cBhvr>
                                      <p:to>
                                        <p:strVal val="hidden"/>
                                      </p:to>
                                    </p:set>
                                  </p:childTnLst>
                                </p:cTn>
                              </p:par>
                              <p:par>
                                <p:cTn id="464" presetID="1" presetClass="entr" presetSubtype="0" fill="hold" grpId="0" nodeType="withEffect">
                                  <p:stCondLst>
                                    <p:cond delay="0"/>
                                  </p:stCondLst>
                                  <p:childTnLst>
                                    <p:set>
                                      <p:cBhvr>
                                        <p:cTn id="46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466" restart="whenNotActive" fill="hold" evtFilter="cancelBubble" nodeType="interactiveSeq">
                <p:stCondLst>
                  <p:cond evt="onClick" delay="0">
                    <p:tgtEl>
                      <p:spTgt spid="54"/>
                    </p:tgtEl>
                  </p:cond>
                </p:stCondLst>
                <p:endSync evt="end" delay="0">
                  <p:rtn val="all"/>
                </p:endSync>
                <p:childTnLst>
                  <p:par>
                    <p:cTn id="467" fill="hold">
                      <p:stCondLst>
                        <p:cond delay="0"/>
                      </p:stCondLst>
                      <p:childTnLst>
                        <p:par>
                          <p:cTn id="468" fill="hold">
                            <p:stCondLst>
                              <p:cond delay="0"/>
                            </p:stCondLst>
                            <p:childTnLst>
                              <p:par>
                                <p:cTn id="469" presetID="1" presetClass="exit" presetSubtype="0" fill="hold" grpId="3" nodeType="withEffect">
                                  <p:stCondLst>
                                    <p:cond delay="0"/>
                                  </p:stCondLst>
                                  <p:childTnLst>
                                    <p:set>
                                      <p:cBhvr>
                                        <p:cTn id="470" dur="1" fill="hold">
                                          <p:stCondLst>
                                            <p:cond delay="0"/>
                                          </p:stCondLst>
                                        </p:cTn>
                                        <p:tgtEl>
                                          <p:spTgt spid="54"/>
                                        </p:tgtEl>
                                        <p:attrNameLst>
                                          <p:attrName>style.visibility</p:attrName>
                                        </p:attrNameLst>
                                      </p:cBhvr>
                                      <p:to>
                                        <p:strVal val="hidden"/>
                                      </p:to>
                                    </p:set>
                                  </p:childTnLst>
                                </p:cTn>
                              </p:par>
                              <p:par>
                                <p:cTn id="471" presetID="1" presetClass="exit" presetSubtype="0" fill="hold" grpId="4" nodeType="withEffect">
                                  <p:stCondLst>
                                    <p:cond delay="0"/>
                                  </p:stCondLst>
                                  <p:childTnLst>
                                    <p:set>
                                      <p:cBhvr>
                                        <p:cTn id="472" dur="1" fill="hold">
                                          <p:stCondLst>
                                            <p:cond delay="0"/>
                                          </p:stCondLst>
                                        </p:cTn>
                                        <p:tgtEl>
                                          <p:spTgt spid="57"/>
                                        </p:tgtEl>
                                        <p:attrNameLst>
                                          <p:attrName>style.visibility</p:attrName>
                                        </p:attrNameLst>
                                      </p:cBhvr>
                                      <p:to>
                                        <p:strVal val="hidden"/>
                                      </p:to>
                                    </p:set>
                                  </p:childTnLst>
                                </p:cTn>
                              </p:par>
                              <p:par>
                                <p:cTn id="473" presetID="1" presetClass="entr" presetSubtype="0" fill="hold" grpId="1" nodeType="withEffect">
                                  <p:stCondLst>
                                    <p:cond delay="0"/>
                                  </p:stCondLst>
                                  <p:childTnLst>
                                    <p:set>
                                      <p:cBhvr>
                                        <p:cTn id="474" dur="1" fill="hold">
                                          <p:stCondLst>
                                            <p:cond delay="0"/>
                                          </p:stCondLst>
                                        </p:cTn>
                                        <p:tgtEl>
                                          <p:spTgt spid="210"/>
                                        </p:tgtEl>
                                        <p:attrNameLst>
                                          <p:attrName>style.visibility</p:attrName>
                                        </p:attrNameLst>
                                      </p:cBhvr>
                                      <p:to>
                                        <p:strVal val="visible"/>
                                      </p:to>
                                    </p:set>
                                  </p:childTnLst>
                                </p:cTn>
                              </p:par>
                              <p:par>
                                <p:cTn id="475" presetID="1" presetClass="entr" presetSubtype="0" fill="hold" grpId="1" nodeType="withEffect">
                                  <p:stCondLst>
                                    <p:cond delay="0"/>
                                  </p:stCondLst>
                                  <p:childTnLst>
                                    <p:set>
                                      <p:cBhvr>
                                        <p:cTn id="476" dur="1" fill="hold">
                                          <p:stCondLst>
                                            <p:cond delay="0"/>
                                          </p:stCondLst>
                                        </p:cTn>
                                        <p:tgtEl>
                                          <p:spTgt spid="209"/>
                                        </p:tgtEl>
                                        <p:attrNameLst>
                                          <p:attrName>style.visibility</p:attrName>
                                        </p:attrNameLst>
                                      </p:cBhvr>
                                      <p:to>
                                        <p:strVal val="visible"/>
                                      </p:to>
                                    </p:set>
                                  </p:childTnLst>
                                </p:cTn>
                              </p:par>
                              <p:par>
                                <p:cTn id="477" presetID="1" presetClass="entr" presetSubtype="0" fill="hold" grpId="1" nodeType="withEffect">
                                  <p:stCondLst>
                                    <p:cond delay="0"/>
                                  </p:stCondLst>
                                  <p:childTnLst>
                                    <p:set>
                                      <p:cBhvr>
                                        <p:cTn id="478" dur="1" fill="hold">
                                          <p:stCondLst>
                                            <p:cond delay="0"/>
                                          </p:stCondLst>
                                        </p:cTn>
                                        <p:tgtEl>
                                          <p:spTgt spid="208"/>
                                        </p:tgtEl>
                                        <p:attrNameLst>
                                          <p:attrName>style.visibility</p:attrName>
                                        </p:attrNameLst>
                                      </p:cBhvr>
                                      <p:to>
                                        <p:strVal val="visible"/>
                                      </p:to>
                                    </p:set>
                                  </p:childTnLst>
                                </p:cTn>
                              </p:par>
                              <p:par>
                                <p:cTn id="479" presetID="1" presetClass="entr" presetSubtype="0" fill="hold" grpId="1" nodeType="withEffect">
                                  <p:stCondLst>
                                    <p:cond delay="0"/>
                                  </p:stCondLst>
                                  <p:childTnLst>
                                    <p:set>
                                      <p:cBhvr>
                                        <p:cTn id="480" dur="1" fill="hold">
                                          <p:stCondLst>
                                            <p:cond delay="0"/>
                                          </p:stCondLst>
                                        </p:cTn>
                                        <p:tgtEl>
                                          <p:spTgt spid="207"/>
                                        </p:tgtEl>
                                        <p:attrNameLst>
                                          <p:attrName>style.visibility</p:attrName>
                                        </p:attrNameLst>
                                      </p:cBhvr>
                                      <p:to>
                                        <p:strVal val="visible"/>
                                      </p:to>
                                    </p:set>
                                  </p:childTnLst>
                                </p:cTn>
                              </p:par>
                              <p:par>
                                <p:cTn id="481" presetID="1" presetClass="entr" presetSubtype="0" fill="hold" grpId="1" nodeType="withEffect">
                                  <p:stCondLst>
                                    <p:cond delay="0"/>
                                  </p:stCondLst>
                                  <p:childTnLst>
                                    <p:set>
                                      <p:cBhvr>
                                        <p:cTn id="482" dur="1" fill="hold">
                                          <p:stCondLst>
                                            <p:cond delay="0"/>
                                          </p:stCondLst>
                                        </p:cTn>
                                        <p:tgtEl>
                                          <p:spTgt spid="206"/>
                                        </p:tgtEl>
                                        <p:attrNameLst>
                                          <p:attrName>style.visibility</p:attrName>
                                        </p:attrNameLst>
                                      </p:cBhvr>
                                      <p:to>
                                        <p:strVal val="visible"/>
                                      </p:to>
                                    </p:set>
                                  </p:childTnLst>
                                </p:cTn>
                              </p:par>
                              <p:par>
                                <p:cTn id="483" presetID="1" presetClass="entr" presetSubtype="0" fill="hold" grpId="1" nodeType="withEffect">
                                  <p:stCondLst>
                                    <p:cond delay="0"/>
                                  </p:stCondLst>
                                  <p:childTnLst>
                                    <p:set>
                                      <p:cBhvr>
                                        <p:cTn id="484" dur="1" fill="hold">
                                          <p:stCondLst>
                                            <p:cond delay="0"/>
                                          </p:stCondLst>
                                        </p:cTn>
                                        <p:tgtEl>
                                          <p:spTgt spid="212"/>
                                        </p:tgtEl>
                                        <p:attrNameLst>
                                          <p:attrName>style.visibility</p:attrName>
                                        </p:attrNameLst>
                                      </p:cBhvr>
                                      <p:to>
                                        <p:strVal val="visible"/>
                                      </p:to>
                                    </p:set>
                                  </p:childTnLst>
                                </p:cTn>
                              </p:par>
                              <p:par>
                                <p:cTn id="485" presetID="1" presetClass="entr" presetSubtype="0" fill="hold" grpId="1" nodeType="withEffect">
                                  <p:stCondLst>
                                    <p:cond delay="0"/>
                                  </p:stCondLst>
                                  <p:childTnLst>
                                    <p:set>
                                      <p:cBhvr>
                                        <p:cTn id="486" dur="1" fill="hold">
                                          <p:stCondLst>
                                            <p:cond delay="0"/>
                                          </p:stCondLst>
                                        </p:cTn>
                                        <p:tgtEl>
                                          <p:spTgt spid="211"/>
                                        </p:tgtEl>
                                        <p:attrNameLst>
                                          <p:attrName>style.visibility</p:attrName>
                                        </p:attrNameLst>
                                      </p:cBhvr>
                                      <p:to>
                                        <p:strVal val="visible"/>
                                      </p:to>
                                    </p:set>
                                  </p:childTnLst>
                                </p:cTn>
                              </p:par>
                              <p:par>
                                <p:cTn id="487" presetID="1" presetClass="entr" presetSubtype="0" fill="hold" grpId="1" nodeType="withEffect">
                                  <p:stCondLst>
                                    <p:cond delay="0"/>
                                  </p:stCondLst>
                                  <p:childTnLst>
                                    <p:set>
                                      <p:cBhvr>
                                        <p:cTn id="488" dur="1" fill="hold">
                                          <p:stCondLst>
                                            <p:cond delay="0"/>
                                          </p:stCondLst>
                                        </p:cTn>
                                        <p:tgtEl>
                                          <p:spTgt spid="205"/>
                                        </p:tgtEl>
                                        <p:attrNameLst>
                                          <p:attrName>style.visibility</p:attrName>
                                        </p:attrNameLst>
                                      </p:cBhvr>
                                      <p:to>
                                        <p:strVal val="visible"/>
                                      </p:to>
                                    </p:set>
                                  </p:childTnLst>
                                </p:cTn>
                              </p:par>
                              <p:par>
                                <p:cTn id="489" presetID="1" presetClass="entr" presetSubtype="0" fill="hold" nodeType="withEffect">
                                  <p:stCondLst>
                                    <p:cond delay="0"/>
                                  </p:stCondLst>
                                  <p:childTnLst>
                                    <p:set>
                                      <p:cBhvr>
                                        <p:cTn id="490" dur="1" fill="hold">
                                          <p:stCondLst>
                                            <p:cond delay="0"/>
                                          </p:stCondLst>
                                        </p:cTn>
                                        <p:tgtEl>
                                          <p:spTgt spid="204"/>
                                        </p:tgtEl>
                                        <p:attrNameLst>
                                          <p:attrName>style.visibility</p:attrName>
                                        </p:attrNameLst>
                                      </p:cBhvr>
                                      <p:to>
                                        <p:strVal val="visible"/>
                                      </p:to>
                                    </p:set>
                                  </p:childTnLst>
                                </p:cTn>
                              </p:par>
                              <p:par>
                                <p:cTn id="491" presetID="1" presetClass="entr" presetSubtype="0" fill="hold" grpId="3" nodeType="withEffect">
                                  <p:stCondLst>
                                    <p:cond delay="0"/>
                                  </p:stCondLst>
                                  <p:childTnLst>
                                    <p:set>
                                      <p:cBhvr>
                                        <p:cTn id="492" dur="1" fill="hold">
                                          <p:stCondLst>
                                            <p:cond delay="0"/>
                                          </p:stCondLst>
                                        </p:cTn>
                                        <p:tgtEl>
                                          <p:spTgt spid="166"/>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seq concurrent="1" nextAc="seek">
              <p:cTn id="493" restart="whenNotActive" fill="hold" evtFilter="cancelBubble" nodeType="interactiveSeq">
                <p:stCondLst>
                  <p:cond evt="onClick" delay="0">
                    <p:tgtEl>
                      <p:spTgt spid="53"/>
                    </p:tgtEl>
                  </p:cond>
                </p:stCondLst>
                <p:endSync evt="end" delay="0">
                  <p:rtn val="all"/>
                </p:endSync>
                <p:childTnLst>
                  <p:par>
                    <p:cTn id="494" fill="hold">
                      <p:stCondLst>
                        <p:cond delay="0"/>
                      </p:stCondLst>
                      <p:childTnLst>
                        <p:par>
                          <p:cTn id="495" fill="hold">
                            <p:stCondLst>
                              <p:cond delay="0"/>
                            </p:stCondLst>
                            <p:childTnLst>
                              <p:par>
                                <p:cTn id="496" presetID="1" presetClass="exit" presetSubtype="0" fill="hold" grpId="2" nodeType="withEffect">
                                  <p:stCondLst>
                                    <p:cond delay="0"/>
                                  </p:stCondLst>
                                  <p:childTnLst>
                                    <p:set>
                                      <p:cBhvr>
                                        <p:cTn id="497" dur="1" fill="hold">
                                          <p:stCondLst>
                                            <p:cond delay="0"/>
                                          </p:stCondLst>
                                        </p:cTn>
                                        <p:tgtEl>
                                          <p:spTgt spid="53"/>
                                        </p:tgtEl>
                                        <p:attrNameLst>
                                          <p:attrName>style.visibility</p:attrName>
                                        </p:attrNameLst>
                                      </p:cBhvr>
                                      <p:to>
                                        <p:strVal val="hidden"/>
                                      </p:to>
                                    </p:set>
                                  </p:childTnLst>
                                </p:cTn>
                              </p:par>
                              <p:par>
                                <p:cTn id="498" presetID="1" presetClass="exit" presetSubtype="0" fill="hold" grpId="1" nodeType="withEffect">
                                  <p:stCondLst>
                                    <p:cond delay="0"/>
                                  </p:stCondLst>
                                  <p:childTnLst>
                                    <p:set>
                                      <p:cBhvr>
                                        <p:cTn id="499" dur="1" fill="hold">
                                          <p:stCondLst>
                                            <p:cond delay="0"/>
                                          </p:stCondLst>
                                        </p:cTn>
                                        <p:tgtEl>
                                          <p:spTgt spid="57"/>
                                        </p:tgtEl>
                                        <p:attrNameLst>
                                          <p:attrName>style.visibility</p:attrName>
                                        </p:attrNameLst>
                                      </p:cBhvr>
                                      <p:to>
                                        <p:strVal val="hidden"/>
                                      </p:to>
                                    </p:set>
                                  </p:childTnLst>
                                </p:cTn>
                              </p:par>
                              <p:par>
                                <p:cTn id="500" presetID="1" presetClass="entr" presetSubtype="0" fill="hold" grpId="1" nodeType="withEffect">
                                  <p:stCondLst>
                                    <p:cond delay="0"/>
                                  </p:stCondLst>
                                  <p:childTnLst>
                                    <p:set>
                                      <p:cBhvr>
                                        <p:cTn id="501" dur="1" fill="hold">
                                          <p:stCondLst>
                                            <p:cond delay="0"/>
                                          </p:stCondLst>
                                        </p:cTn>
                                        <p:tgtEl>
                                          <p:spTgt spid="201"/>
                                        </p:tgtEl>
                                        <p:attrNameLst>
                                          <p:attrName>style.visibility</p:attrName>
                                        </p:attrNameLst>
                                      </p:cBhvr>
                                      <p:to>
                                        <p:strVal val="visible"/>
                                      </p:to>
                                    </p:set>
                                  </p:childTnLst>
                                </p:cTn>
                              </p:par>
                              <p:par>
                                <p:cTn id="502" presetID="1" presetClass="entr" presetSubtype="0" fill="hold" grpId="1" nodeType="withEffect">
                                  <p:stCondLst>
                                    <p:cond delay="0"/>
                                  </p:stCondLst>
                                  <p:childTnLst>
                                    <p:set>
                                      <p:cBhvr>
                                        <p:cTn id="503" dur="1" fill="hold">
                                          <p:stCondLst>
                                            <p:cond delay="0"/>
                                          </p:stCondLst>
                                        </p:cTn>
                                        <p:tgtEl>
                                          <p:spTgt spid="200"/>
                                        </p:tgtEl>
                                        <p:attrNameLst>
                                          <p:attrName>style.visibility</p:attrName>
                                        </p:attrNameLst>
                                      </p:cBhvr>
                                      <p:to>
                                        <p:strVal val="visible"/>
                                      </p:to>
                                    </p:set>
                                  </p:childTnLst>
                                </p:cTn>
                              </p:par>
                              <p:par>
                                <p:cTn id="504" presetID="1" presetClass="entr" presetSubtype="0" fill="hold" grpId="1" nodeType="withEffect">
                                  <p:stCondLst>
                                    <p:cond delay="0"/>
                                  </p:stCondLst>
                                  <p:childTnLst>
                                    <p:set>
                                      <p:cBhvr>
                                        <p:cTn id="505" dur="1" fill="hold">
                                          <p:stCondLst>
                                            <p:cond delay="0"/>
                                          </p:stCondLst>
                                        </p:cTn>
                                        <p:tgtEl>
                                          <p:spTgt spid="199"/>
                                        </p:tgtEl>
                                        <p:attrNameLst>
                                          <p:attrName>style.visibility</p:attrName>
                                        </p:attrNameLst>
                                      </p:cBhvr>
                                      <p:to>
                                        <p:strVal val="visible"/>
                                      </p:to>
                                    </p:set>
                                  </p:childTnLst>
                                </p:cTn>
                              </p:par>
                              <p:par>
                                <p:cTn id="506" presetID="1" presetClass="entr" presetSubtype="0" fill="hold" grpId="1" nodeType="withEffect">
                                  <p:stCondLst>
                                    <p:cond delay="0"/>
                                  </p:stCondLst>
                                  <p:childTnLst>
                                    <p:set>
                                      <p:cBhvr>
                                        <p:cTn id="507" dur="1" fill="hold">
                                          <p:stCondLst>
                                            <p:cond delay="0"/>
                                          </p:stCondLst>
                                        </p:cTn>
                                        <p:tgtEl>
                                          <p:spTgt spid="198"/>
                                        </p:tgtEl>
                                        <p:attrNameLst>
                                          <p:attrName>style.visibility</p:attrName>
                                        </p:attrNameLst>
                                      </p:cBhvr>
                                      <p:to>
                                        <p:strVal val="visible"/>
                                      </p:to>
                                    </p:set>
                                  </p:childTnLst>
                                </p:cTn>
                              </p:par>
                              <p:par>
                                <p:cTn id="508" presetID="1" presetClass="entr" presetSubtype="0" fill="hold" grpId="1" nodeType="withEffect">
                                  <p:stCondLst>
                                    <p:cond delay="0"/>
                                  </p:stCondLst>
                                  <p:childTnLst>
                                    <p:set>
                                      <p:cBhvr>
                                        <p:cTn id="509" dur="1" fill="hold">
                                          <p:stCondLst>
                                            <p:cond delay="0"/>
                                          </p:stCondLst>
                                        </p:cTn>
                                        <p:tgtEl>
                                          <p:spTgt spid="197"/>
                                        </p:tgtEl>
                                        <p:attrNameLst>
                                          <p:attrName>style.visibility</p:attrName>
                                        </p:attrNameLst>
                                      </p:cBhvr>
                                      <p:to>
                                        <p:strVal val="visible"/>
                                      </p:to>
                                    </p:set>
                                  </p:childTnLst>
                                </p:cTn>
                              </p:par>
                              <p:par>
                                <p:cTn id="510" presetID="1" presetClass="entr" presetSubtype="0" fill="hold" grpId="1" nodeType="withEffect">
                                  <p:stCondLst>
                                    <p:cond delay="0"/>
                                  </p:stCondLst>
                                  <p:childTnLst>
                                    <p:set>
                                      <p:cBhvr>
                                        <p:cTn id="511" dur="1" fill="hold">
                                          <p:stCondLst>
                                            <p:cond delay="0"/>
                                          </p:stCondLst>
                                        </p:cTn>
                                        <p:tgtEl>
                                          <p:spTgt spid="203">
                                            <p:bg/>
                                          </p:spTgt>
                                        </p:tgtEl>
                                        <p:attrNameLst>
                                          <p:attrName>style.visibility</p:attrName>
                                        </p:attrNameLst>
                                      </p:cBhvr>
                                      <p:to>
                                        <p:strVal val="visible"/>
                                      </p:to>
                                    </p:set>
                                  </p:childTnLst>
                                </p:cTn>
                              </p:par>
                              <p:par>
                                <p:cTn id="512" presetID="1" presetClass="entr" presetSubtype="0" fill="hold" grpId="1" nodeType="withEffect">
                                  <p:stCondLst>
                                    <p:cond delay="0"/>
                                  </p:stCondLst>
                                  <p:childTnLst>
                                    <p:set>
                                      <p:cBhvr>
                                        <p:cTn id="513" dur="1" fill="hold">
                                          <p:stCondLst>
                                            <p:cond delay="0"/>
                                          </p:stCondLst>
                                        </p:cTn>
                                        <p:tgtEl>
                                          <p:spTgt spid="203">
                                            <p:txEl>
                                              <p:pRg st="0" end="0"/>
                                            </p:txEl>
                                          </p:spTgt>
                                        </p:tgtEl>
                                        <p:attrNameLst>
                                          <p:attrName>style.visibility</p:attrName>
                                        </p:attrNameLst>
                                      </p:cBhvr>
                                      <p:to>
                                        <p:strVal val="visible"/>
                                      </p:to>
                                    </p:set>
                                  </p:childTnLst>
                                </p:cTn>
                              </p:par>
                              <p:par>
                                <p:cTn id="514" presetID="1" presetClass="entr" presetSubtype="0" fill="hold" grpId="1" nodeType="withEffect">
                                  <p:stCondLst>
                                    <p:cond delay="0"/>
                                  </p:stCondLst>
                                  <p:childTnLst>
                                    <p:set>
                                      <p:cBhvr>
                                        <p:cTn id="515" dur="1" fill="hold">
                                          <p:stCondLst>
                                            <p:cond delay="0"/>
                                          </p:stCondLst>
                                        </p:cTn>
                                        <p:tgtEl>
                                          <p:spTgt spid="202"/>
                                        </p:tgtEl>
                                        <p:attrNameLst>
                                          <p:attrName>style.visibility</p:attrName>
                                        </p:attrNameLst>
                                      </p:cBhvr>
                                      <p:to>
                                        <p:strVal val="visible"/>
                                      </p:to>
                                    </p:set>
                                  </p:childTnLst>
                                </p:cTn>
                              </p:par>
                              <p:par>
                                <p:cTn id="516" presetID="1" presetClass="entr" presetSubtype="0" fill="hold" grpId="1" nodeType="withEffect">
                                  <p:stCondLst>
                                    <p:cond delay="0"/>
                                  </p:stCondLst>
                                  <p:childTnLst>
                                    <p:set>
                                      <p:cBhvr>
                                        <p:cTn id="517" dur="1" fill="hold">
                                          <p:stCondLst>
                                            <p:cond delay="0"/>
                                          </p:stCondLst>
                                        </p:cTn>
                                        <p:tgtEl>
                                          <p:spTgt spid="196">
                                            <p:bg/>
                                          </p:spTgt>
                                        </p:tgtEl>
                                        <p:attrNameLst>
                                          <p:attrName>style.visibility</p:attrName>
                                        </p:attrNameLst>
                                      </p:cBhvr>
                                      <p:to>
                                        <p:strVal val="visible"/>
                                      </p:to>
                                    </p:set>
                                  </p:childTnLst>
                                </p:cTn>
                              </p:par>
                              <p:par>
                                <p:cTn id="518" presetID="1" presetClass="entr" presetSubtype="0" fill="hold" grpId="1" nodeType="withEffect">
                                  <p:stCondLst>
                                    <p:cond delay="0"/>
                                  </p:stCondLst>
                                  <p:childTnLst>
                                    <p:set>
                                      <p:cBhvr>
                                        <p:cTn id="519" dur="1" fill="hold">
                                          <p:stCondLst>
                                            <p:cond delay="0"/>
                                          </p:stCondLst>
                                        </p:cTn>
                                        <p:tgtEl>
                                          <p:spTgt spid="196">
                                            <p:txEl>
                                              <p:pRg st="0" end="0"/>
                                            </p:txEl>
                                          </p:spTgt>
                                        </p:tgtEl>
                                        <p:attrNameLst>
                                          <p:attrName>style.visibility</p:attrName>
                                        </p:attrNameLst>
                                      </p:cBhvr>
                                      <p:to>
                                        <p:strVal val="visible"/>
                                      </p:to>
                                    </p:set>
                                  </p:childTnLst>
                                </p:cTn>
                              </p:par>
                              <p:par>
                                <p:cTn id="520" presetID="1" presetClass="entr" presetSubtype="0" fill="hold" grpId="1" nodeType="withEffect">
                                  <p:stCondLst>
                                    <p:cond delay="0"/>
                                  </p:stCondLst>
                                  <p:childTnLst>
                                    <p:set>
                                      <p:cBhvr>
                                        <p:cTn id="521" dur="1" fill="hold">
                                          <p:stCondLst>
                                            <p:cond delay="0"/>
                                          </p:stCondLst>
                                        </p:cTn>
                                        <p:tgtEl>
                                          <p:spTgt spid="196">
                                            <p:txEl>
                                              <p:pRg st="1" end="1"/>
                                            </p:txEl>
                                          </p:spTgt>
                                        </p:tgtEl>
                                        <p:attrNameLst>
                                          <p:attrName>style.visibility</p:attrName>
                                        </p:attrNameLst>
                                      </p:cBhvr>
                                      <p:to>
                                        <p:strVal val="visible"/>
                                      </p:to>
                                    </p:set>
                                  </p:childTnLst>
                                </p:cTn>
                              </p:par>
                              <p:par>
                                <p:cTn id="522" presetID="1" presetClass="entr" presetSubtype="0" fill="hold" grpId="1" nodeType="withEffect">
                                  <p:stCondLst>
                                    <p:cond delay="0"/>
                                  </p:stCondLst>
                                  <p:childTnLst>
                                    <p:set>
                                      <p:cBhvr>
                                        <p:cTn id="523" dur="1" fill="hold">
                                          <p:stCondLst>
                                            <p:cond delay="0"/>
                                          </p:stCondLst>
                                        </p:cTn>
                                        <p:tgtEl>
                                          <p:spTgt spid="196">
                                            <p:txEl>
                                              <p:pRg st="2" end="2"/>
                                            </p:txEl>
                                          </p:spTgt>
                                        </p:tgtEl>
                                        <p:attrNameLst>
                                          <p:attrName>style.visibility</p:attrName>
                                        </p:attrNameLst>
                                      </p:cBhvr>
                                      <p:to>
                                        <p:strVal val="visible"/>
                                      </p:to>
                                    </p:set>
                                  </p:childTnLst>
                                </p:cTn>
                              </p:par>
                              <p:par>
                                <p:cTn id="524" presetID="1" presetClass="entr" presetSubtype="0" fill="hold" grpId="1" nodeType="withEffect">
                                  <p:stCondLst>
                                    <p:cond delay="0"/>
                                  </p:stCondLst>
                                  <p:childTnLst>
                                    <p:set>
                                      <p:cBhvr>
                                        <p:cTn id="525" dur="1" fill="hold">
                                          <p:stCondLst>
                                            <p:cond delay="0"/>
                                          </p:stCondLst>
                                        </p:cTn>
                                        <p:tgtEl>
                                          <p:spTgt spid="196">
                                            <p:txEl>
                                              <p:pRg st="3" end="3"/>
                                            </p:txEl>
                                          </p:spTgt>
                                        </p:tgtEl>
                                        <p:attrNameLst>
                                          <p:attrName>style.visibility</p:attrName>
                                        </p:attrNameLst>
                                      </p:cBhvr>
                                      <p:to>
                                        <p:strVal val="visible"/>
                                      </p:to>
                                    </p:set>
                                  </p:childTnLst>
                                </p:cTn>
                              </p:par>
                              <p:par>
                                <p:cTn id="526" presetID="1" presetClass="entr" presetSubtype="0" fill="hold" grpId="1" nodeType="withEffect">
                                  <p:stCondLst>
                                    <p:cond delay="0"/>
                                  </p:stCondLst>
                                  <p:childTnLst>
                                    <p:set>
                                      <p:cBhvr>
                                        <p:cTn id="527" dur="1" fill="hold">
                                          <p:stCondLst>
                                            <p:cond delay="0"/>
                                          </p:stCondLst>
                                        </p:cTn>
                                        <p:tgtEl>
                                          <p:spTgt spid="196">
                                            <p:txEl>
                                              <p:pRg st="4" end="4"/>
                                            </p:txEl>
                                          </p:spTgt>
                                        </p:tgtEl>
                                        <p:attrNameLst>
                                          <p:attrName>style.visibility</p:attrName>
                                        </p:attrNameLst>
                                      </p:cBhvr>
                                      <p:to>
                                        <p:strVal val="visible"/>
                                      </p:to>
                                    </p:set>
                                  </p:childTnLst>
                                </p:cTn>
                              </p:par>
                              <p:par>
                                <p:cTn id="528" presetID="1" presetClass="entr" presetSubtype="0" fill="hold" nodeType="withEffect">
                                  <p:stCondLst>
                                    <p:cond delay="0"/>
                                  </p:stCondLst>
                                  <p:childTnLst>
                                    <p:set>
                                      <p:cBhvr>
                                        <p:cTn id="529" dur="1" fill="hold">
                                          <p:stCondLst>
                                            <p:cond delay="0"/>
                                          </p:stCondLst>
                                        </p:cTn>
                                        <p:tgtEl>
                                          <p:spTgt spid="195"/>
                                        </p:tgtEl>
                                        <p:attrNameLst>
                                          <p:attrName>style.visibility</p:attrName>
                                        </p:attrNameLst>
                                      </p:cBhvr>
                                      <p:to>
                                        <p:strVal val="visible"/>
                                      </p:to>
                                    </p:set>
                                  </p:childTnLst>
                                </p:cTn>
                              </p:par>
                              <p:par>
                                <p:cTn id="530" presetID="1" presetClass="entr" presetSubtype="0" fill="hold" grpId="3" nodeType="withEffect">
                                  <p:stCondLst>
                                    <p:cond delay="0"/>
                                  </p:stCondLst>
                                  <p:childTnLst>
                                    <p:set>
                                      <p:cBhvr>
                                        <p:cTn id="531" dur="1" fill="hold">
                                          <p:stCondLst>
                                            <p:cond delay="0"/>
                                          </p:stCondLst>
                                        </p:cTn>
                                        <p:tgtEl>
                                          <p:spTgt spid="165"/>
                                        </p:tgtEl>
                                        <p:attrNameLst>
                                          <p:attrName>style.visibility</p:attrName>
                                        </p:attrNameLst>
                                      </p:cBhvr>
                                      <p:to>
                                        <p:strVal val="visible"/>
                                      </p:to>
                                    </p:set>
                                  </p:childTnLst>
                                </p:cTn>
                              </p:par>
                            </p:childTnLst>
                          </p:cTn>
                        </p:par>
                      </p:childTnLst>
                    </p:cTn>
                  </p:par>
                </p:childTnLst>
              </p:cTn>
              <p:nextCondLst>
                <p:cond evt="onClick" delay="0">
                  <p:tgtEl>
                    <p:spTgt spid="53"/>
                  </p:tgtEl>
                </p:cond>
              </p:nextCondLst>
            </p:seq>
            <p:seq concurrent="1" nextAc="seek">
              <p:cTn id="532" restart="whenNotActive" fill="hold" evtFilter="cancelBubble" nodeType="interactiveSeq">
                <p:stCondLst>
                  <p:cond evt="onClick" delay="0">
                    <p:tgtEl>
                      <p:spTgt spid="52"/>
                    </p:tgtEl>
                  </p:cond>
                </p:stCondLst>
                <p:endSync evt="end" delay="0">
                  <p:rtn val="all"/>
                </p:endSync>
                <p:childTnLst>
                  <p:par>
                    <p:cTn id="533" fill="hold">
                      <p:stCondLst>
                        <p:cond delay="0"/>
                      </p:stCondLst>
                      <p:childTnLst>
                        <p:par>
                          <p:cTn id="534" fill="hold">
                            <p:stCondLst>
                              <p:cond delay="0"/>
                            </p:stCondLst>
                            <p:childTnLst>
                              <p:par>
                                <p:cTn id="535" presetID="1" presetClass="exit" presetSubtype="0" fill="hold" grpId="2" nodeType="withEffect">
                                  <p:stCondLst>
                                    <p:cond delay="0"/>
                                  </p:stCondLst>
                                  <p:childTnLst>
                                    <p:set>
                                      <p:cBhvr>
                                        <p:cTn id="536" dur="1" fill="hold">
                                          <p:stCondLst>
                                            <p:cond delay="0"/>
                                          </p:stCondLst>
                                        </p:cTn>
                                        <p:tgtEl>
                                          <p:spTgt spid="52"/>
                                        </p:tgtEl>
                                        <p:attrNameLst>
                                          <p:attrName>style.visibility</p:attrName>
                                        </p:attrNameLst>
                                      </p:cBhvr>
                                      <p:to>
                                        <p:strVal val="hidden"/>
                                      </p:to>
                                    </p:set>
                                  </p:childTnLst>
                                </p:cTn>
                              </p:par>
                              <p:par>
                                <p:cTn id="537" presetID="1" presetClass="exit" presetSubtype="0" fill="hold" grpId="2" nodeType="withEffect">
                                  <p:stCondLst>
                                    <p:cond delay="0"/>
                                  </p:stCondLst>
                                  <p:childTnLst>
                                    <p:set>
                                      <p:cBhvr>
                                        <p:cTn id="538" dur="1" fill="hold">
                                          <p:stCondLst>
                                            <p:cond delay="0"/>
                                          </p:stCondLst>
                                        </p:cTn>
                                        <p:tgtEl>
                                          <p:spTgt spid="57"/>
                                        </p:tgtEl>
                                        <p:attrNameLst>
                                          <p:attrName>style.visibility</p:attrName>
                                        </p:attrNameLst>
                                      </p:cBhvr>
                                      <p:to>
                                        <p:strVal val="hidden"/>
                                      </p:to>
                                    </p:set>
                                  </p:childTnLst>
                                </p:cTn>
                              </p:par>
                              <p:par>
                                <p:cTn id="539" presetID="1" presetClass="entr" presetSubtype="0" fill="hold" grpId="1" nodeType="withEffect">
                                  <p:stCondLst>
                                    <p:cond delay="0"/>
                                  </p:stCondLst>
                                  <p:childTnLst>
                                    <p:set>
                                      <p:cBhvr>
                                        <p:cTn id="540" dur="1" fill="hold">
                                          <p:stCondLst>
                                            <p:cond delay="0"/>
                                          </p:stCondLst>
                                        </p:cTn>
                                        <p:tgtEl>
                                          <p:spTgt spid="192"/>
                                        </p:tgtEl>
                                        <p:attrNameLst>
                                          <p:attrName>style.visibility</p:attrName>
                                        </p:attrNameLst>
                                      </p:cBhvr>
                                      <p:to>
                                        <p:strVal val="visible"/>
                                      </p:to>
                                    </p:set>
                                  </p:childTnLst>
                                </p:cTn>
                              </p:par>
                              <p:par>
                                <p:cTn id="541" presetID="1" presetClass="entr" presetSubtype="0" fill="hold" grpId="1" nodeType="withEffect">
                                  <p:stCondLst>
                                    <p:cond delay="0"/>
                                  </p:stCondLst>
                                  <p:childTnLst>
                                    <p:set>
                                      <p:cBhvr>
                                        <p:cTn id="542" dur="1" fill="hold">
                                          <p:stCondLst>
                                            <p:cond delay="0"/>
                                          </p:stCondLst>
                                        </p:cTn>
                                        <p:tgtEl>
                                          <p:spTgt spid="191"/>
                                        </p:tgtEl>
                                        <p:attrNameLst>
                                          <p:attrName>style.visibility</p:attrName>
                                        </p:attrNameLst>
                                      </p:cBhvr>
                                      <p:to>
                                        <p:strVal val="visible"/>
                                      </p:to>
                                    </p:set>
                                  </p:childTnLst>
                                </p:cTn>
                              </p:par>
                              <p:par>
                                <p:cTn id="543" presetID="1" presetClass="entr" presetSubtype="0" fill="hold" grpId="1" nodeType="withEffect">
                                  <p:stCondLst>
                                    <p:cond delay="0"/>
                                  </p:stCondLst>
                                  <p:childTnLst>
                                    <p:set>
                                      <p:cBhvr>
                                        <p:cTn id="544" dur="1" fill="hold">
                                          <p:stCondLst>
                                            <p:cond delay="0"/>
                                          </p:stCondLst>
                                        </p:cTn>
                                        <p:tgtEl>
                                          <p:spTgt spid="190"/>
                                        </p:tgtEl>
                                        <p:attrNameLst>
                                          <p:attrName>style.visibility</p:attrName>
                                        </p:attrNameLst>
                                      </p:cBhvr>
                                      <p:to>
                                        <p:strVal val="visible"/>
                                      </p:to>
                                    </p:set>
                                  </p:childTnLst>
                                </p:cTn>
                              </p:par>
                              <p:par>
                                <p:cTn id="545" presetID="1" presetClass="entr" presetSubtype="0" fill="hold" grpId="1" nodeType="withEffect">
                                  <p:stCondLst>
                                    <p:cond delay="0"/>
                                  </p:stCondLst>
                                  <p:childTnLst>
                                    <p:set>
                                      <p:cBhvr>
                                        <p:cTn id="546" dur="1" fill="hold">
                                          <p:stCondLst>
                                            <p:cond delay="0"/>
                                          </p:stCondLst>
                                        </p:cTn>
                                        <p:tgtEl>
                                          <p:spTgt spid="189"/>
                                        </p:tgtEl>
                                        <p:attrNameLst>
                                          <p:attrName>style.visibility</p:attrName>
                                        </p:attrNameLst>
                                      </p:cBhvr>
                                      <p:to>
                                        <p:strVal val="visible"/>
                                      </p:to>
                                    </p:set>
                                  </p:childTnLst>
                                </p:cTn>
                              </p:par>
                              <p:par>
                                <p:cTn id="547" presetID="1" presetClass="entr" presetSubtype="0" fill="hold" grpId="1" nodeType="withEffect">
                                  <p:stCondLst>
                                    <p:cond delay="0"/>
                                  </p:stCondLst>
                                  <p:childTnLst>
                                    <p:set>
                                      <p:cBhvr>
                                        <p:cTn id="548" dur="1" fill="hold">
                                          <p:stCondLst>
                                            <p:cond delay="0"/>
                                          </p:stCondLst>
                                        </p:cTn>
                                        <p:tgtEl>
                                          <p:spTgt spid="188"/>
                                        </p:tgtEl>
                                        <p:attrNameLst>
                                          <p:attrName>style.visibility</p:attrName>
                                        </p:attrNameLst>
                                      </p:cBhvr>
                                      <p:to>
                                        <p:strVal val="visible"/>
                                      </p:to>
                                    </p:set>
                                  </p:childTnLst>
                                </p:cTn>
                              </p:par>
                              <p:par>
                                <p:cTn id="549" presetID="1" presetClass="entr" presetSubtype="0" fill="hold" grpId="1" nodeType="withEffect">
                                  <p:stCondLst>
                                    <p:cond delay="0"/>
                                  </p:stCondLst>
                                  <p:childTnLst>
                                    <p:set>
                                      <p:cBhvr>
                                        <p:cTn id="550" dur="1" fill="hold">
                                          <p:stCondLst>
                                            <p:cond delay="0"/>
                                          </p:stCondLst>
                                        </p:cTn>
                                        <p:tgtEl>
                                          <p:spTgt spid="194"/>
                                        </p:tgtEl>
                                        <p:attrNameLst>
                                          <p:attrName>style.visibility</p:attrName>
                                        </p:attrNameLst>
                                      </p:cBhvr>
                                      <p:to>
                                        <p:strVal val="visible"/>
                                      </p:to>
                                    </p:set>
                                  </p:childTnLst>
                                </p:cTn>
                              </p:par>
                              <p:par>
                                <p:cTn id="551" presetID="1" presetClass="entr" presetSubtype="0" fill="hold" grpId="1" nodeType="withEffect">
                                  <p:stCondLst>
                                    <p:cond delay="0"/>
                                  </p:stCondLst>
                                  <p:childTnLst>
                                    <p:set>
                                      <p:cBhvr>
                                        <p:cTn id="552" dur="1" fill="hold">
                                          <p:stCondLst>
                                            <p:cond delay="0"/>
                                          </p:stCondLst>
                                        </p:cTn>
                                        <p:tgtEl>
                                          <p:spTgt spid="193"/>
                                        </p:tgtEl>
                                        <p:attrNameLst>
                                          <p:attrName>style.visibility</p:attrName>
                                        </p:attrNameLst>
                                      </p:cBhvr>
                                      <p:to>
                                        <p:strVal val="visible"/>
                                      </p:to>
                                    </p:set>
                                  </p:childTnLst>
                                </p:cTn>
                              </p:par>
                              <p:par>
                                <p:cTn id="553" presetID="1" presetClass="entr" presetSubtype="0" fill="hold" grpId="1" nodeType="withEffect">
                                  <p:stCondLst>
                                    <p:cond delay="0"/>
                                  </p:stCondLst>
                                  <p:childTnLst>
                                    <p:set>
                                      <p:cBhvr>
                                        <p:cTn id="554" dur="1" fill="hold">
                                          <p:stCondLst>
                                            <p:cond delay="0"/>
                                          </p:stCondLst>
                                        </p:cTn>
                                        <p:tgtEl>
                                          <p:spTgt spid="187"/>
                                        </p:tgtEl>
                                        <p:attrNameLst>
                                          <p:attrName>style.visibility</p:attrName>
                                        </p:attrNameLst>
                                      </p:cBhvr>
                                      <p:to>
                                        <p:strVal val="visible"/>
                                      </p:to>
                                    </p:set>
                                  </p:childTnLst>
                                </p:cTn>
                              </p:par>
                              <p:par>
                                <p:cTn id="555" presetID="1" presetClass="entr" presetSubtype="0" fill="hold" nodeType="withEffect">
                                  <p:stCondLst>
                                    <p:cond delay="0"/>
                                  </p:stCondLst>
                                  <p:childTnLst>
                                    <p:set>
                                      <p:cBhvr>
                                        <p:cTn id="556" dur="1" fill="hold">
                                          <p:stCondLst>
                                            <p:cond delay="0"/>
                                          </p:stCondLst>
                                        </p:cTn>
                                        <p:tgtEl>
                                          <p:spTgt spid="186"/>
                                        </p:tgtEl>
                                        <p:attrNameLst>
                                          <p:attrName>style.visibility</p:attrName>
                                        </p:attrNameLst>
                                      </p:cBhvr>
                                      <p:to>
                                        <p:strVal val="visible"/>
                                      </p:to>
                                    </p:set>
                                  </p:childTnLst>
                                </p:cTn>
                              </p:par>
                              <p:par>
                                <p:cTn id="557" presetID="1" presetClass="entr" presetSubtype="0" fill="hold" grpId="3" nodeType="withEffect">
                                  <p:stCondLst>
                                    <p:cond delay="0"/>
                                  </p:stCondLst>
                                  <p:childTnLst>
                                    <p:set>
                                      <p:cBhvr>
                                        <p:cTn id="558" dur="1" fill="hold">
                                          <p:stCondLst>
                                            <p:cond delay="0"/>
                                          </p:stCondLst>
                                        </p:cTn>
                                        <p:tgtEl>
                                          <p:spTgt spid="164"/>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559" restart="whenNotActive" fill="hold" evtFilter="cancelBubble" nodeType="interactiveSeq">
                <p:stCondLst>
                  <p:cond evt="onClick" delay="0">
                    <p:tgtEl>
                      <p:spTgt spid="51"/>
                    </p:tgtEl>
                  </p:cond>
                </p:stCondLst>
                <p:endSync evt="end" delay="0">
                  <p:rtn val="all"/>
                </p:endSync>
                <p:childTnLst>
                  <p:par>
                    <p:cTn id="560" fill="hold">
                      <p:stCondLst>
                        <p:cond delay="0"/>
                      </p:stCondLst>
                      <p:childTnLst>
                        <p:par>
                          <p:cTn id="561" fill="hold">
                            <p:stCondLst>
                              <p:cond delay="0"/>
                            </p:stCondLst>
                            <p:childTnLst>
                              <p:par>
                                <p:cTn id="562" presetID="1" presetClass="exit" presetSubtype="0" fill="hold" grpId="2" nodeType="withEffect">
                                  <p:stCondLst>
                                    <p:cond delay="0"/>
                                  </p:stCondLst>
                                  <p:childTnLst>
                                    <p:set>
                                      <p:cBhvr>
                                        <p:cTn id="563" dur="1" fill="hold">
                                          <p:stCondLst>
                                            <p:cond delay="0"/>
                                          </p:stCondLst>
                                        </p:cTn>
                                        <p:tgtEl>
                                          <p:spTgt spid="51"/>
                                        </p:tgtEl>
                                        <p:attrNameLst>
                                          <p:attrName>style.visibility</p:attrName>
                                        </p:attrNameLst>
                                      </p:cBhvr>
                                      <p:to>
                                        <p:strVal val="hidden"/>
                                      </p:to>
                                    </p:set>
                                  </p:childTnLst>
                                </p:cTn>
                              </p:par>
                              <p:par>
                                <p:cTn id="564" presetID="1" presetClass="exit" presetSubtype="0" fill="hold" grpId="0" nodeType="withEffect">
                                  <p:stCondLst>
                                    <p:cond delay="0"/>
                                  </p:stCondLst>
                                  <p:childTnLst>
                                    <p:set>
                                      <p:cBhvr>
                                        <p:cTn id="565" dur="1" fill="hold">
                                          <p:stCondLst>
                                            <p:cond delay="0"/>
                                          </p:stCondLst>
                                        </p:cTn>
                                        <p:tgtEl>
                                          <p:spTgt spid="57"/>
                                        </p:tgtEl>
                                        <p:attrNameLst>
                                          <p:attrName>style.visibility</p:attrName>
                                        </p:attrNameLst>
                                      </p:cBhvr>
                                      <p:to>
                                        <p:strVal val="hidden"/>
                                      </p:to>
                                    </p:set>
                                  </p:childTnLst>
                                </p:cTn>
                              </p:par>
                              <p:par>
                                <p:cTn id="566" presetID="1" presetClass="entr" presetSubtype="0" fill="hold" grpId="1" nodeType="withEffect">
                                  <p:stCondLst>
                                    <p:cond delay="0"/>
                                  </p:stCondLst>
                                  <p:childTnLst>
                                    <p:set>
                                      <p:cBhvr>
                                        <p:cTn id="567" dur="1" fill="hold">
                                          <p:stCondLst>
                                            <p:cond delay="0"/>
                                          </p:stCondLst>
                                        </p:cTn>
                                        <p:tgtEl>
                                          <p:spTgt spid="183"/>
                                        </p:tgtEl>
                                        <p:attrNameLst>
                                          <p:attrName>style.visibility</p:attrName>
                                        </p:attrNameLst>
                                      </p:cBhvr>
                                      <p:to>
                                        <p:strVal val="visible"/>
                                      </p:to>
                                    </p:set>
                                  </p:childTnLst>
                                </p:cTn>
                              </p:par>
                              <p:par>
                                <p:cTn id="568" presetID="1" presetClass="entr" presetSubtype="0" fill="hold" grpId="1" nodeType="withEffect">
                                  <p:stCondLst>
                                    <p:cond delay="0"/>
                                  </p:stCondLst>
                                  <p:childTnLst>
                                    <p:set>
                                      <p:cBhvr>
                                        <p:cTn id="569" dur="1" fill="hold">
                                          <p:stCondLst>
                                            <p:cond delay="0"/>
                                          </p:stCondLst>
                                        </p:cTn>
                                        <p:tgtEl>
                                          <p:spTgt spid="182"/>
                                        </p:tgtEl>
                                        <p:attrNameLst>
                                          <p:attrName>style.visibility</p:attrName>
                                        </p:attrNameLst>
                                      </p:cBhvr>
                                      <p:to>
                                        <p:strVal val="visible"/>
                                      </p:to>
                                    </p:set>
                                  </p:childTnLst>
                                </p:cTn>
                              </p:par>
                              <p:par>
                                <p:cTn id="570" presetID="1" presetClass="entr" presetSubtype="0" fill="hold" grpId="1" nodeType="withEffect">
                                  <p:stCondLst>
                                    <p:cond delay="0"/>
                                  </p:stCondLst>
                                  <p:childTnLst>
                                    <p:set>
                                      <p:cBhvr>
                                        <p:cTn id="571" dur="1" fill="hold">
                                          <p:stCondLst>
                                            <p:cond delay="0"/>
                                          </p:stCondLst>
                                        </p:cTn>
                                        <p:tgtEl>
                                          <p:spTgt spid="181"/>
                                        </p:tgtEl>
                                        <p:attrNameLst>
                                          <p:attrName>style.visibility</p:attrName>
                                        </p:attrNameLst>
                                      </p:cBhvr>
                                      <p:to>
                                        <p:strVal val="visible"/>
                                      </p:to>
                                    </p:set>
                                  </p:childTnLst>
                                </p:cTn>
                              </p:par>
                              <p:par>
                                <p:cTn id="572" presetID="1" presetClass="entr" presetSubtype="0" fill="hold" grpId="1" nodeType="withEffect">
                                  <p:stCondLst>
                                    <p:cond delay="0"/>
                                  </p:stCondLst>
                                  <p:childTnLst>
                                    <p:set>
                                      <p:cBhvr>
                                        <p:cTn id="573" dur="1" fill="hold">
                                          <p:stCondLst>
                                            <p:cond delay="0"/>
                                          </p:stCondLst>
                                        </p:cTn>
                                        <p:tgtEl>
                                          <p:spTgt spid="180"/>
                                        </p:tgtEl>
                                        <p:attrNameLst>
                                          <p:attrName>style.visibility</p:attrName>
                                        </p:attrNameLst>
                                      </p:cBhvr>
                                      <p:to>
                                        <p:strVal val="visible"/>
                                      </p:to>
                                    </p:set>
                                  </p:childTnLst>
                                </p:cTn>
                              </p:par>
                              <p:par>
                                <p:cTn id="574" presetID="1" presetClass="entr" presetSubtype="0" fill="hold" grpId="1" nodeType="withEffect">
                                  <p:stCondLst>
                                    <p:cond delay="0"/>
                                  </p:stCondLst>
                                  <p:childTnLst>
                                    <p:set>
                                      <p:cBhvr>
                                        <p:cTn id="575" dur="1" fill="hold">
                                          <p:stCondLst>
                                            <p:cond delay="0"/>
                                          </p:stCondLst>
                                        </p:cTn>
                                        <p:tgtEl>
                                          <p:spTgt spid="179"/>
                                        </p:tgtEl>
                                        <p:attrNameLst>
                                          <p:attrName>style.visibility</p:attrName>
                                        </p:attrNameLst>
                                      </p:cBhvr>
                                      <p:to>
                                        <p:strVal val="visible"/>
                                      </p:to>
                                    </p:set>
                                  </p:childTnLst>
                                </p:cTn>
                              </p:par>
                              <p:par>
                                <p:cTn id="576" presetID="1" presetClass="entr" presetSubtype="0" fill="hold" grpId="1" nodeType="withEffect">
                                  <p:stCondLst>
                                    <p:cond delay="0"/>
                                  </p:stCondLst>
                                  <p:childTnLst>
                                    <p:set>
                                      <p:cBhvr>
                                        <p:cTn id="577" dur="1" fill="hold">
                                          <p:stCondLst>
                                            <p:cond delay="0"/>
                                          </p:stCondLst>
                                        </p:cTn>
                                        <p:tgtEl>
                                          <p:spTgt spid="185"/>
                                        </p:tgtEl>
                                        <p:attrNameLst>
                                          <p:attrName>style.visibility</p:attrName>
                                        </p:attrNameLst>
                                      </p:cBhvr>
                                      <p:to>
                                        <p:strVal val="visible"/>
                                      </p:to>
                                    </p:set>
                                  </p:childTnLst>
                                </p:cTn>
                              </p:par>
                              <p:par>
                                <p:cTn id="578" presetID="1" presetClass="entr" presetSubtype="0" fill="hold" grpId="1" nodeType="withEffect">
                                  <p:stCondLst>
                                    <p:cond delay="0"/>
                                  </p:stCondLst>
                                  <p:childTnLst>
                                    <p:set>
                                      <p:cBhvr>
                                        <p:cTn id="579" dur="1" fill="hold">
                                          <p:stCondLst>
                                            <p:cond delay="0"/>
                                          </p:stCondLst>
                                        </p:cTn>
                                        <p:tgtEl>
                                          <p:spTgt spid="184"/>
                                        </p:tgtEl>
                                        <p:attrNameLst>
                                          <p:attrName>style.visibility</p:attrName>
                                        </p:attrNameLst>
                                      </p:cBhvr>
                                      <p:to>
                                        <p:strVal val="visible"/>
                                      </p:to>
                                    </p:set>
                                  </p:childTnLst>
                                </p:cTn>
                              </p:par>
                              <p:par>
                                <p:cTn id="580" presetID="1" presetClass="entr" presetSubtype="0" fill="hold" grpId="1" nodeType="withEffect">
                                  <p:stCondLst>
                                    <p:cond delay="0"/>
                                  </p:stCondLst>
                                  <p:childTnLst>
                                    <p:set>
                                      <p:cBhvr>
                                        <p:cTn id="581" dur="1" fill="hold">
                                          <p:stCondLst>
                                            <p:cond delay="0"/>
                                          </p:stCondLst>
                                        </p:cTn>
                                        <p:tgtEl>
                                          <p:spTgt spid="178"/>
                                        </p:tgtEl>
                                        <p:attrNameLst>
                                          <p:attrName>style.visibility</p:attrName>
                                        </p:attrNameLst>
                                      </p:cBhvr>
                                      <p:to>
                                        <p:strVal val="visible"/>
                                      </p:to>
                                    </p:set>
                                  </p:childTnLst>
                                </p:cTn>
                              </p:par>
                              <p:par>
                                <p:cTn id="582" presetID="1" presetClass="entr" presetSubtype="0" fill="hold" nodeType="withEffect">
                                  <p:stCondLst>
                                    <p:cond delay="0"/>
                                  </p:stCondLst>
                                  <p:childTnLst>
                                    <p:set>
                                      <p:cBhvr>
                                        <p:cTn id="583" dur="1" fill="hold">
                                          <p:stCondLst>
                                            <p:cond delay="0"/>
                                          </p:stCondLst>
                                        </p:cTn>
                                        <p:tgtEl>
                                          <p:spTgt spid="177"/>
                                        </p:tgtEl>
                                        <p:attrNameLst>
                                          <p:attrName>style.visibility</p:attrName>
                                        </p:attrNameLst>
                                      </p:cBhvr>
                                      <p:to>
                                        <p:strVal val="visible"/>
                                      </p:to>
                                    </p:set>
                                  </p:childTnLst>
                                </p:cTn>
                              </p:par>
                              <p:par>
                                <p:cTn id="584" presetID="1" presetClass="entr" presetSubtype="0" fill="hold" grpId="3" nodeType="withEffect">
                                  <p:stCondLst>
                                    <p:cond delay="0"/>
                                  </p:stCondLst>
                                  <p:childTnLst>
                                    <p:set>
                                      <p:cBhvr>
                                        <p:cTn id="585" dur="1" fill="hold">
                                          <p:stCondLst>
                                            <p:cond delay="0"/>
                                          </p:stCondLst>
                                        </p:cTn>
                                        <p:tgtEl>
                                          <p:spTgt spid="163"/>
                                        </p:tgtEl>
                                        <p:attrNameLst>
                                          <p:attrName>style.visibility</p:attrName>
                                        </p:attrNameLst>
                                      </p:cBhvr>
                                      <p:to>
                                        <p:strVal val="visible"/>
                                      </p:to>
                                    </p:set>
                                  </p:childTnLst>
                                </p:cTn>
                              </p:par>
                            </p:childTnLst>
                          </p:cTn>
                        </p:par>
                      </p:childTnLst>
                    </p:cTn>
                  </p:par>
                </p:childTnLst>
              </p:cTn>
              <p:nextCondLst>
                <p:cond evt="onClick" delay="0">
                  <p:tgtEl>
                    <p:spTgt spid="51"/>
                  </p:tgtEl>
                </p:cond>
              </p:nextCondLst>
            </p:seq>
            <p:seq concurrent="1" nextAc="seek">
              <p:cTn id="586" restart="whenNotActive" fill="hold" evtFilter="cancelBubble" nodeType="interactiveSeq">
                <p:stCondLst>
                  <p:cond evt="onClick" delay="0">
                    <p:tgtEl>
                      <p:spTgt spid="50"/>
                    </p:tgtEl>
                  </p:cond>
                </p:stCondLst>
                <p:endSync evt="end" delay="0">
                  <p:rtn val="all"/>
                </p:endSync>
                <p:childTnLst>
                  <p:par>
                    <p:cTn id="587" fill="hold">
                      <p:stCondLst>
                        <p:cond delay="0"/>
                      </p:stCondLst>
                      <p:childTnLst>
                        <p:par>
                          <p:cTn id="588" fill="hold">
                            <p:stCondLst>
                              <p:cond delay="0"/>
                            </p:stCondLst>
                            <p:childTnLst>
                              <p:par>
                                <p:cTn id="589" presetID="1" presetClass="exit" presetSubtype="0" fill="hold" grpId="2" nodeType="withEffect">
                                  <p:stCondLst>
                                    <p:cond delay="0"/>
                                  </p:stCondLst>
                                  <p:childTnLst>
                                    <p:set>
                                      <p:cBhvr>
                                        <p:cTn id="590" dur="1" fill="hold">
                                          <p:stCondLst>
                                            <p:cond delay="0"/>
                                          </p:stCondLst>
                                        </p:cTn>
                                        <p:tgtEl>
                                          <p:spTgt spid="50"/>
                                        </p:tgtEl>
                                        <p:attrNameLst>
                                          <p:attrName>style.visibility</p:attrName>
                                        </p:attrNameLst>
                                      </p:cBhvr>
                                      <p:to>
                                        <p:strVal val="hidden"/>
                                      </p:to>
                                    </p:set>
                                  </p:childTnLst>
                                </p:cTn>
                              </p:par>
                              <p:par>
                                <p:cTn id="591" presetID="1" presetClass="exit" presetSubtype="0" fill="hold" grpId="3" nodeType="withEffect">
                                  <p:stCondLst>
                                    <p:cond delay="0"/>
                                  </p:stCondLst>
                                  <p:childTnLst>
                                    <p:set>
                                      <p:cBhvr>
                                        <p:cTn id="592" dur="1" fill="hold">
                                          <p:stCondLst>
                                            <p:cond delay="0"/>
                                          </p:stCondLst>
                                        </p:cTn>
                                        <p:tgtEl>
                                          <p:spTgt spid="57"/>
                                        </p:tgtEl>
                                        <p:attrNameLst>
                                          <p:attrName>style.visibility</p:attrName>
                                        </p:attrNameLst>
                                      </p:cBhvr>
                                      <p:to>
                                        <p:strVal val="hidden"/>
                                      </p:to>
                                    </p:set>
                                  </p:childTnLst>
                                </p:cTn>
                              </p:par>
                              <p:par>
                                <p:cTn id="593" presetID="1" presetClass="entr" presetSubtype="0" fill="hold" grpId="1" nodeType="withEffect">
                                  <p:stCondLst>
                                    <p:cond delay="0"/>
                                  </p:stCondLst>
                                  <p:childTnLst>
                                    <p:set>
                                      <p:cBhvr>
                                        <p:cTn id="594" dur="1" fill="hold">
                                          <p:stCondLst>
                                            <p:cond delay="0"/>
                                          </p:stCondLst>
                                        </p:cTn>
                                        <p:tgtEl>
                                          <p:spTgt spid="174"/>
                                        </p:tgtEl>
                                        <p:attrNameLst>
                                          <p:attrName>style.visibility</p:attrName>
                                        </p:attrNameLst>
                                      </p:cBhvr>
                                      <p:to>
                                        <p:strVal val="visible"/>
                                      </p:to>
                                    </p:set>
                                  </p:childTnLst>
                                </p:cTn>
                              </p:par>
                              <p:par>
                                <p:cTn id="595" presetID="1" presetClass="entr" presetSubtype="0" fill="hold" grpId="1" nodeType="withEffect">
                                  <p:stCondLst>
                                    <p:cond delay="0"/>
                                  </p:stCondLst>
                                  <p:childTnLst>
                                    <p:set>
                                      <p:cBhvr>
                                        <p:cTn id="596" dur="1" fill="hold">
                                          <p:stCondLst>
                                            <p:cond delay="0"/>
                                          </p:stCondLst>
                                        </p:cTn>
                                        <p:tgtEl>
                                          <p:spTgt spid="173"/>
                                        </p:tgtEl>
                                        <p:attrNameLst>
                                          <p:attrName>style.visibility</p:attrName>
                                        </p:attrNameLst>
                                      </p:cBhvr>
                                      <p:to>
                                        <p:strVal val="visible"/>
                                      </p:to>
                                    </p:set>
                                  </p:childTnLst>
                                </p:cTn>
                              </p:par>
                              <p:par>
                                <p:cTn id="597" presetID="1" presetClass="entr" presetSubtype="0" fill="hold" grpId="1" nodeType="withEffect">
                                  <p:stCondLst>
                                    <p:cond delay="0"/>
                                  </p:stCondLst>
                                  <p:childTnLst>
                                    <p:set>
                                      <p:cBhvr>
                                        <p:cTn id="598" dur="1" fill="hold">
                                          <p:stCondLst>
                                            <p:cond delay="0"/>
                                          </p:stCondLst>
                                        </p:cTn>
                                        <p:tgtEl>
                                          <p:spTgt spid="172"/>
                                        </p:tgtEl>
                                        <p:attrNameLst>
                                          <p:attrName>style.visibility</p:attrName>
                                        </p:attrNameLst>
                                      </p:cBhvr>
                                      <p:to>
                                        <p:strVal val="visible"/>
                                      </p:to>
                                    </p:set>
                                  </p:childTnLst>
                                </p:cTn>
                              </p:par>
                              <p:par>
                                <p:cTn id="599" presetID="1" presetClass="entr" presetSubtype="0" fill="hold" grpId="1" nodeType="withEffect">
                                  <p:stCondLst>
                                    <p:cond delay="0"/>
                                  </p:stCondLst>
                                  <p:childTnLst>
                                    <p:set>
                                      <p:cBhvr>
                                        <p:cTn id="600" dur="1" fill="hold">
                                          <p:stCondLst>
                                            <p:cond delay="0"/>
                                          </p:stCondLst>
                                        </p:cTn>
                                        <p:tgtEl>
                                          <p:spTgt spid="171"/>
                                        </p:tgtEl>
                                        <p:attrNameLst>
                                          <p:attrName>style.visibility</p:attrName>
                                        </p:attrNameLst>
                                      </p:cBhvr>
                                      <p:to>
                                        <p:strVal val="visible"/>
                                      </p:to>
                                    </p:set>
                                  </p:childTnLst>
                                </p:cTn>
                              </p:par>
                              <p:par>
                                <p:cTn id="601" presetID="1" presetClass="entr" presetSubtype="0" fill="hold" grpId="1" nodeType="withEffect">
                                  <p:stCondLst>
                                    <p:cond delay="0"/>
                                  </p:stCondLst>
                                  <p:childTnLst>
                                    <p:set>
                                      <p:cBhvr>
                                        <p:cTn id="602" dur="1" fill="hold">
                                          <p:stCondLst>
                                            <p:cond delay="0"/>
                                          </p:stCondLst>
                                        </p:cTn>
                                        <p:tgtEl>
                                          <p:spTgt spid="170"/>
                                        </p:tgtEl>
                                        <p:attrNameLst>
                                          <p:attrName>style.visibility</p:attrName>
                                        </p:attrNameLst>
                                      </p:cBhvr>
                                      <p:to>
                                        <p:strVal val="visible"/>
                                      </p:to>
                                    </p:set>
                                  </p:childTnLst>
                                </p:cTn>
                              </p:par>
                              <p:par>
                                <p:cTn id="603" presetID="1" presetClass="entr" presetSubtype="0" fill="hold" grpId="1" nodeType="withEffect">
                                  <p:stCondLst>
                                    <p:cond delay="0"/>
                                  </p:stCondLst>
                                  <p:childTnLst>
                                    <p:set>
                                      <p:cBhvr>
                                        <p:cTn id="604" dur="1" fill="hold">
                                          <p:stCondLst>
                                            <p:cond delay="0"/>
                                          </p:stCondLst>
                                        </p:cTn>
                                        <p:tgtEl>
                                          <p:spTgt spid="176"/>
                                        </p:tgtEl>
                                        <p:attrNameLst>
                                          <p:attrName>style.visibility</p:attrName>
                                        </p:attrNameLst>
                                      </p:cBhvr>
                                      <p:to>
                                        <p:strVal val="visible"/>
                                      </p:to>
                                    </p:set>
                                  </p:childTnLst>
                                </p:cTn>
                              </p:par>
                              <p:par>
                                <p:cTn id="605" presetID="1" presetClass="entr" presetSubtype="0" fill="hold" grpId="1" nodeType="withEffect">
                                  <p:stCondLst>
                                    <p:cond delay="0"/>
                                  </p:stCondLst>
                                  <p:childTnLst>
                                    <p:set>
                                      <p:cBhvr>
                                        <p:cTn id="606" dur="1" fill="hold">
                                          <p:stCondLst>
                                            <p:cond delay="0"/>
                                          </p:stCondLst>
                                        </p:cTn>
                                        <p:tgtEl>
                                          <p:spTgt spid="175"/>
                                        </p:tgtEl>
                                        <p:attrNameLst>
                                          <p:attrName>style.visibility</p:attrName>
                                        </p:attrNameLst>
                                      </p:cBhvr>
                                      <p:to>
                                        <p:strVal val="visible"/>
                                      </p:to>
                                    </p:set>
                                  </p:childTnLst>
                                </p:cTn>
                              </p:par>
                              <p:par>
                                <p:cTn id="607" presetID="1" presetClass="entr" presetSubtype="0" fill="hold" grpId="1" nodeType="withEffect">
                                  <p:stCondLst>
                                    <p:cond delay="0"/>
                                  </p:stCondLst>
                                  <p:childTnLst>
                                    <p:set>
                                      <p:cBhvr>
                                        <p:cTn id="608" dur="1" fill="hold">
                                          <p:stCondLst>
                                            <p:cond delay="0"/>
                                          </p:stCondLst>
                                        </p:cTn>
                                        <p:tgtEl>
                                          <p:spTgt spid="169"/>
                                        </p:tgtEl>
                                        <p:attrNameLst>
                                          <p:attrName>style.visibility</p:attrName>
                                        </p:attrNameLst>
                                      </p:cBhvr>
                                      <p:to>
                                        <p:strVal val="visible"/>
                                      </p:to>
                                    </p:set>
                                  </p:childTnLst>
                                </p:cTn>
                              </p:par>
                              <p:par>
                                <p:cTn id="609" presetID="1" presetClass="entr" presetSubtype="0" fill="hold" nodeType="withEffect">
                                  <p:stCondLst>
                                    <p:cond delay="0"/>
                                  </p:stCondLst>
                                  <p:childTnLst>
                                    <p:set>
                                      <p:cBhvr>
                                        <p:cTn id="610" dur="1" fill="hold">
                                          <p:stCondLst>
                                            <p:cond delay="0"/>
                                          </p:stCondLst>
                                        </p:cTn>
                                        <p:tgtEl>
                                          <p:spTgt spid="168"/>
                                        </p:tgtEl>
                                        <p:attrNameLst>
                                          <p:attrName>style.visibility</p:attrName>
                                        </p:attrNameLst>
                                      </p:cBhvr>
                                      <p:to>
                                        <p:strVal val="visible"/>
                                      </p:to>
                                    </p:set>
                                  </p:childTnLst>
                                </p:cTn>
                              </p:par>
                              <p:par>
                                <p:cTn id="611" presetID="1" presetClass="entr" presetSubtype="0" fill="hold" grpId="3" nodeType="withEffect">
                                  <p:stCondLst>
                                    <p:cond delay="0"/>
                                  </p:stCondLst>
                                  <p:childTnLst>
                                    <p:set>
                                      <p:cBhvr>
                                        <p:cTn id="612" dur="1" fill="hold">
                                          <p:stCondLst>
                                            <p:cond delay="0"/>
                                          </p:stCondLst>
                                        </p:cTn>
                                        <p:tgtEl>
                                          <p:spTgt spid="162"/>
                                        </p:tgtEl>
                                        <p:attrNameLst>
                                          <p:attrName>style.visibility</p:attrName>
                                        </p:attrNameLst>
                                      </p:cBhvr>
                                      <p:to>
                                        <p:strVal val="visible"/>
                                      </p:to>
                                    </p:set>
                                  </p:childTnLst>
                                </p:cTn>
                              </p:par>
                            </p:childTnLst>
                          </p:cTn>
                        </p:par>
                      </p:childTnLst>
                    </p:cTn>
                  </p:par>
                </p:childTnLst>
              </p:cTn>
              <p:nextCondLst>
                <p:cond evt="onClick" delay="0">
                  <p:tgtEl>
                    <p:spTgt spid="50"/>
                  </p:tgtEl>
                </p:cond>
              </p:nextCondLst>
            </p:seq>
            <p:seq concurrent="1" nextAc="seek">
              <p:cTn id="613" restart="whenNotActive" fill="hold" evtFilter="cancelBubble" nodeType="interactiveSeq">
                <p:stCondLst>
                  <p:cond evt="onClick" delay="0">
                    <p:tgtEl>
                      <p:spTgt spid="56"/>
                    </p:tgtEl>
                  </p:cond>
                </p:stCondLst>
                <p:endSync evt="end" delay="0">
                  <p:rtn val="all"/>
                </p:endSync>
                <p:childTnLst>
                  <p:par>
                    <p:cTn id="614" fill="hold">
                      <p:stCondLst>
                        <p:cond delay="0"/>
                      </p:stCondLst>
                      <p:childTnLst>
                        <p:par>
                          <p:cTn id="615" fill="hold">
                            <p:stCondLst>
                              <p:cond delay="0"/>
                            </p:stCondLst>
                            <p:childTnLst>
                              <p:par>
                                <p:cTn id="616" presetID="1" presetClass="exit" presetSubtype="0" fill="hold" grpId="0" nodeType="withEffect">
                                  <p:stCondLst>
                                    <p:cond delay="0"/>
                                  </p:stCondLst>
                                  <p:childTnLst>
                                    <p:set>
                                      <p:cBhvr>
                                        <p:cTn id="617" dur="1" fill="hold">
                                          <p:stCondLst>
                                            <p:cond delay="0"/>
                                          </p:stCondLst>
                                        </p:cTn>
                                        <p:tgtEl>
                                          <p:spTgt spid="56"/>
                                        </p:tgtEl>
                                        <p:attrNameLst>
                                          <p:attrName>style.visibility</p:attrName>
                                        </p:attrNameLst>
                                      </p:cBhvr>
                                      <p:to>
                                        <p:strVal val="hidden"/>
                                      </p:to>
                                    </p:set>
                                  </p:childTnLst>
                                </p:cTn>
                              </p:par>
                              <p:par>
                                <p:cTn id="618" presetID="1" presetClass="exit" presetSubtype="0" fill="hold" grpId="1" nodeType="withEffect">
                                  <p:stCondLst>
                                    <p:cond delay="0"/>
                                  </p:stCondLst>
                                  <p:childTnLst>
                                    <p:set>
                                      <p:cBhvr>
                                        <p:cTn id="619" dur="1" fill="hold">
                                          <p:stCondLst>
                                            <p:cond delay="0"/>
                                          </p:stCondLst>
                                        </p:cTn>
                                        <p:tgtEl>
                                          <p:spTgt spid="49"/>
                                        </p:tgtEl>
                                        <p:attrNameLst>
                                          <p:attrName>style.visibility</p:attrName>
                                        </p:attrNameLst>
                                      </p:cBhvr>
                                      <p:to>
                                        <p:strVal val="hidden"/>
                                      </p:to>
                                    </p:set>
                                  </p:childTnLst>
                                </p:cTn>
                              </p:par>
                              <p:par>
                                <p:cTn id="620" presetID="1" presetClass="exit" presetSubtype="0" fill="hold" grpId="0" nodeType="withEffect">
                                  <p:stCondLst>
                                    <p:cond delay="0"/>
                                  </p:stCondLst>
                                  <p:childTnLst>
                                    <p:set>
                                      <p:cBhvr>
                                        <p:cTn id="621"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622" restart="whenNotActive" fill="hold" evtFilter="cancelBubble" nodeType="interactiveSeq">
                <p:stCondLst>
                  <p:cond evt="onClick" delay="0">
                    <p:tgtEl>
                      <p:spTgt spid="210"/>
                    </p:tgtEl>
                  </p:cond>
                </p:stCondLst>
                <p:endSync evt="end" delay="0">
                  <p:rtn val="all"/>
                </p:endSync>
                <p:childTnLst>
                  <p:par>
                    <p:cTn id="623" fill="hold">
                      <p:stCondLst>
                        <p:cond delay="0"/>
                      </p:stCondLst>
                      <p:childTnLst>
                        <p:par>
                          <p:cTn id="624" fill="hold">
                            <p:stCondLst>
                              <p:cond delay="0"/>
                            </p:stCondLst>
                            <p:childTnLst>
                              <p:par>
                                <p:cTn id="625" presetID="1" presetClass="emph" presetSubtype="2" fill="hold" nodeType="clickEffect">
                                  <p:stCondLst>
                                    <p:cond delay="0"/>
                                  </p:stCondLst>
                                  <p:childTnLst>
                                    <p:animClr clrSpc="rgb" dir="cw">
                                      <p:cBhvr>
                                        <p:cTn id="626" dur="500" fill="hold"/>
                                        <p:tgtEl>
                                          <p:spTgt spid="210"/>
                                        </p:tgtEl>
                                        <p:attrNameLst>
                                          <p:attrName>fillcolor</p:attrName>
                                        </p:attrNameLst>
                                      </p:cBhvr>
                                      <p:to>
                                        <a:srgbClr val="92D050"/>
                                      </p:to>
                                    </p:animClr>
                                    <p:set>
                                      <p:cBhvr>
                                        <p:cTn id="627" dur="500" fill="hold"/>
                                        <p:tgtEl>
                                          <p:spTgt spid="210"/>
                                        </p:tgtEl>
                                        <p:attrNameLst>
                                          <p:attrName>fill.type</p:attrName>
                                        </p:attrNameLst>
                                      </p:cBhvr>
                                      <p:to>
                                        <p:strVal val="solid"/>
                                      </p:to>
                                    </p:set>
                                    <p:set>
                                      <p:cBhvr>
                                        <p:cTn id="628" dur="500" fill="hold"/>
                                        <p:tgtEl>
                                          <p:spTgt spid="210"/>
                                        </p:tgtEl>
                                        <p:attrNameLst>
                                          <p:attrName>fill.on</p:attrName>
                                        </p:attrNameLst>
                                      </p:cBhvr>
                                      <p:to>
                                        <p:strVal val="true"/>
                                      </p:to>
                                    </p:set>
                                  </p:childTnLst>
                                </p:cTn>
                              </p:par>
                            </p:childTnLst>
                          </p:cTn>
                        </p:par>
                      </p:childTnLst>
                    </p:cTn>
                  </p:par>
                  <p:par>
                    <p:cTn id="629" fill="hold">
                      <p:stCondLst>
                        <p:cond delay="indefinite"/>
                      </p:stCondLst>
                      <p:childTnLst>
                        <p:par>
                          <p:cTn id="630" fill="hold">
                            <p:stCondLst>
                              <p:cond delay="0"/>
                            </p:stCondLst>
                            <p:childTnLst>
                              <p:par>
                                <p:cTn id="631" presetID="1" presetClass="emph" presetSubtype="2" fill="hold" nodeType="clickEffect">
                                  <p:stCondLst>
                                    <p:cond delay="0"/>
                                  </p:stCondLst>
                                  <p:childTnLst>
                                    <p:animClr clrSpc="rgb" dir="cw">
                                      <p:cBhvr>
                                        <p:cTn id="632" dur="500" fill="hold"/>
                                        <p:tgtEl>
                                          <p:spTgt spid="210"/>
                                        </p:tgtEl>
                                        <p:attrNameLst>
                                          <p:attrName>fillcolor</p:attrName>
                                        </p:attrNameLst>
                                      </p:cBhvr>
                                      <p:to>
                                        <a:srgbClr val="FFFFFF"/>
                                      </p:to>
                                    </p:animClr>
                                    <p:set>
                                      <p:cBhvr>
                                        <p:cTn id="633" dur="500" fill="hold"/>
                                        <p:tgtEl>
                                          <p:spTgt spid="210"/>
                                        </p:tgtEl>
                                        <p:attrNameLst>
                                          <p:attrName>fill.type</p:attrName>
                                        </p:attrNameLst>
                                      </p:cBhvr>
                                      <p:to>
                                        <p:strVal val="solid"/>
                                      </p:to>
                                    </p:set>
                                    <p:set>
                                      <p:cBhvr>
                                        <p:cTn id="634" dur="500" fill="hold"/>
                                        <p:tgtEl>
                                          <p:spTgt spid="210"/>
                                        </p:tgtEl>
                                        <p:attrNameLst>
                                          <p:attrName>fill.on</p:attrName>
                                        </p:attrNameLst>
                                      </p:cBhvr>
                                      <p:to>
                                        <p:strVal val="true"/>
                                      </p:to>
                                    </p:set>
                                  </p:childTnLst>
                                </p:cTn>
                              </p:par>
                            </p:childTnLst>
                          </p:cTn>
                        </p:par>
                      </p:childTnLst>
                    </p:cTn>
                  </p:par>
                </p:childTnLst>
              </p:cTn>
              <p:nextCondLst>
                <p:cond evt="onClick" delay="0">
                  <p:tgtEl>
                    <p:spTgt spid="210"/>
                  </p:tgtEl>
                </p:cond>
              </p:nextCondLst>
            </p:seq>
            <p:seq concurrent="1" nextAc="seek">
              <p:cTn id="635" restart="whenNotActive" fill="hold" evtFilter="cancelBubble" nodeType="interactiveSeq">
                <p:stCondLst>
                  <p:cond evt="onClick" delay="0">
                    <p:tgtEl>
                      <p:spTgt spid="209"/>
                    </p:tgtEl>
                  </p:cond>
                </p:stCondLst>
                <p:endSync evt="end" delay="0">
                  <p:rtn val="all"/>
                </p:endSync>
                <p:childTnLst>
                  <p:par>
                    <p:cTn id="636" fill="hold">
                      <p:stCondLst>
                        <p:cond delay="0"/>
                      </p:stCondLst>
                      <p:childTnLst>
                        <p:par>
                          <p:cTn id="637" fill="hold">
                            <p:stCondLst>
                              <p:cond delay="0"/>
                            </p:stCondLst>
                            <p:childTnLst>
                              <p:par>
                                <p:cTn id="638" presetID="1" presetClass="emph" presetSubtype="2" fill="hold" nodeType="clickEffect">
                                  <p:stCondLst>
                                    <p:cond delay="0"/>
                                  </p:stCondLst>
                                  <p:childTnLst>
                                    <p:animClr clrSpc="rgb" dir="cw">
                                      <p:cBhvr>
                                        <p:cTn id="639" dur="500" fill="hold"/>
                                        <p:tgtEl>
                                          <p:spTgt spid="209"/>
                                        </p:tgtEl>
                                        <p:attrNameLst>
                                          <p:attrName>fillcolor</p:attrName>
                                        </p:attrNameLst>
                                      </p:cBhvr>
                                      <p:to>
                                        <a:srgbClr val="92D050"/>
                                      </p:to>
                                    </p:animClr>
                                    <p:set>
                                      <p:cBhvr>
                                        <p:cTn id="640" dur="500" fill="hold"/>
                                        <p:tgtEl>
                                          <p:spTgt spid="209"/>
                                        </p:tgtEl>
                                        <p:attrNameLst>
                                          <p:attrName>fill.type</p:attrName>
                                        </p:attrNameLst>
                                      </p:cBhvr>
                                      <p:to>
                                        <p:strVal val="solid"/>
                                      </p:to>
                                    </p:set>
                                    <p:set>
                                      <p:cBhvr>
                                        <p:cTn id="641" dur="500" fill="hold"/>
                                        <p:tgtEl>
                                          <p:spTgt spid="209"/>
                                        </p:tgtEl>
                                        <p:attrNameLst>
                                          <p:attrName>fill.on</p:attrName>
                                        </p:attrNameLst>
                                      </p:cBhvr>
                                      <p:to>
                                        <p:strVal val="true"/>
                                      </p:to>
                                    </p:set>
                                  </p:childTnLst>
                                </p:cTn>
                              </p:par>
                            </p:childTnLst>
                          </p:cTn>
                        </p:par>
                      </p:childTnLst>
                    </p:cTn>
                  </p:par>
                  <p:par>
                    <p:cTn id="642" fill="hold">
                      <p:stCondLst>
                        <p:cond delay="indefinite"/>
                      </p:stCondLst>
                      <p:childTnLst>
                        <p:par>
                          <p:cTn id="643" fill="hold">
                            <p:stCondLst>
                              <p:cond delay="0"/>
                            </p:stCondLst>
                            <p:childTnLst>
                              <p:par>
                                <p:cTn id="644" presetID="1" presetClass="emph" presetSubtype="2" fill="hold" nodeType="clickEffect">
                                  <p:stCondLst>
                                    <p:cond delay="0"/>
                                  </p:stCondLst>
                                  <p:childTnLst>
                                    <p:animClr clrSpc="rgb" dir="cw">
                                      <p:cBhvr>
                                        <p:cTn id="645" dur="500" fill="hold"/>
                                        <p:tgtEl>
                                          <p:spTgt spid="209"/>
                                        </p:tgtEl>
                                        <p:attrNameLst>
                                          <p:attrName>fillcolor</p:attrName>
                                        </p:attrNameLst>
                                      </p:cBhvr>
                                      <p:to>
                                        <a:srgbClr val="FFFFFF"/>
                                      </p:to>
                                    </p:animClr>
                                    <p:set>
                                      <p:cBhvr>
                                        <p:cTn id="646" dur="500" fill="hold"/>
                                        <p:tgtEl>
                                          <p:spTgt spid="209"/>
                                        </p:tgtEl>
                                        <p:attrNameLst>
                                          <p:attrName>fill.type</p:attrName>
                                        </p:attrNameLst>
                                      </p:cBhvr>
                                      <p:to>
                                        <p:strVal val="solid"/>
                                      </p:to>
                                    </p:set>
                                    <p:set>
                                      <p:cBhvr>
                                        <p:cTn id="647" dur="500" fill="hold"/>
                                        <p:tgtEl>
                                          <p:spTgt spid="209"/>
                                        </p:tgtEl>
                                        <p:attrNameLst>
                                          <p:attrName>fill.on</p:attrName>
                                        </p:attrNameLst>
                                      </p:cBhvr>
                                      <p:to>
                                        <p:strVal val="true"/>
                                      </p:to>
                                    </p:set>
                                  </p:childTnLst>
                                </p:cTn>
                              </p:par>
                            </p:childTnLst>
                          </p:cTn>
                        </p:par>
                      </p:childTnLst>
                    </p:cTn>
                  </p:par>
                </p:childTnLst>
              </p:cTn>
              <p:nextCondLst>
                <p:cond evt="onClick" delay="0">
                  <p:tgtEl>
                    <p:spTgt spid="209"/>
                  </p:tgtEl>
                </p:cond>
              </p:nextCondLst>
            </p:seq>
            <p:seq concurrent="1" nextAc="seek">
              <p:cTn id="648" restart="whenNotActive" fill="hold" evtFilter="cancelBubble" nodeType="interactiveSeq">
                <p:stCondLst>
                  <p:cond evt="onClick" delay="0">
                    <p:tgtEl>
                      <p:spTgt spid="208"/>
                    </p:tgtEl>
                  </p:cond>
                </p:stCondLst>
                <p:endSync evt="end" delay="0">
                  <p:rtn val="all"/>
                </p:endSync>
                <p:childTnLst>
                  <p:par>
                    <p:cTn id="649" fill="hold">
                      <p:stCondLst>
                        <p:cond delay="0"/>
                      </p:stCondLst>
                      <p:childTnLst>
                        <p:par>
                          <p:cTn id="650" fill="hold">
                            <p:stCondLst>
                              <p:cond delay="0"/>
                            </p:stCondLst>
                            <p:childTnLst>
                              <p:par>
                                <p:cTn id="651" presetID="1" presetClass="emph" presetSubtype="2" fill="hold" nodeType="clickEffect">
                                  <p:stCondLst>
                                    <p:cond delay="0"/>
                                  </p:stCondLst>
                                  <p:childTnLst>
                                    <p:animClr clrSpc="rgb" dir="cw">
                                      <p:cBhvr>
                                        <p:cTn id="652" dur="500" fill="hold"/>
                                        <p:tgtEl>
                                          <p:spTgt spid="208"/>
                                        </p:tgtEl>
                                        <p:attrNameLst>
                                          <p:attrName>fillcolor</p:attrName>
                                        </p:attrNameLst>
                                      </p:cBhvr>
                                      <p:to>
                                        <a:srgbClr val="92D050"/>
                                      </p:to>
                                    </p:animClr>
                                    <p:set>
                                      <p:cBhvr>
                                        <p:cTn id="653" dur="500" fill="hold"/>
                                        <p:tgtEl>
                                          <p:spTgt spid="208"/>
                                        </p:tgtEl>
                                        <p:attrNameLst>
                                          <p:attrName>fill.type</p:attrName>
                                        </p:attrNameLst>
                                      </p:cBhvr>
                                      <p:to>
                                        <p:strVal val="solid"/>
                                      </p:to>
                                    </p:set>
                                    <p:set>
                                      <p:cBhvr>
                                        <p:cTn id="654" dur="500" fill="hold"/>
                                        <p:tgtEl>
                                          <p:spTgt spid="208"/>
                                        </p:tgtEl>
                                        <p:attrNameLst>
                                          <p:attrName>fill.on</p:attrName>
                                        </p:attrNameLst>
                                      </p:cBhvr>
                                      <p:to>
                                        <p:strVal val="true"/>
                                      </p:to>
                                    </p:set>
                                  </p:childTnLst>
                                </p:cTn>
                              </p:par>
                            </p:childTnLst>
                          </p:cTn>
                        </p:par>
                      </p:childTnLst>
                    </p:cTn>
                  </p:par>
                  <p:par>
                    <p:cTn id="655" fill="hold">
                      <p:stCondLst>
                        <p:cond delay="indefinite"/>
                      </p:stCondLst>
                      <p:childTnLst>
                        <p:par>
                          <p:cTn id="656" fill="hold">
                            <p:stCondLst>
                              <p:cond delay="0"/>
                            </p:stCondLst>
                            <p:childTnLst>
                              <p:par>
                                <p:cTn id="657" presetID="1" presetClass="emph" presetSubtype="2" fill="hold" nodeType="clickEffect">
                                  <p:stCondLst>
                                    <p:cond delay="0"/>
                                  </p:stCondLst>
                                  <p:childTnLst>
                                    <p:animClr clrSpc="rgb" dir="cw">
                                      <p:cBhvr>
                                        <p:cTn id="658" dur="500" fill="hold"/>
                                        <p:tgtEl>
                                          <p:spTgt spid="208"/>
                                        </p:tgtEl>
                                        <p:attrNameLst>
                                          <p:attrName>fillcolor</p:attrName>
                                        </p:attrNameLst>
                                      </p:cBhvr>
                                      <p:to>
                                        <a:srgbClr val="FFFFFF"/>
                                      </p:to>
                                    </p:animClr>
                                    <p:set>
                                      <p:cBhvr>
                                        <p:cTn id="659" dur="500" fill="hold"/>
                                        <p:tgtEl>
                                          <p:spTgt spid="208"/>
                                        </p:tgtEl>
                                        <p:attrNameLst>
                                          <p:attrName>fill.type</p:attrName>
                                        </p:attrNameLst>
                                      </p:cBhvr>
                                      <p:to>
                                        <p:strVal val="solid"/>
                                      </p:to>
                                    </p:set>
                                    <p:set>
                                      <p:cBhvr>
                                        <p:cTn id="660" dur="500" fill="hold"/>
                                        <p:tgtEl>
                                          <p:spTgt spid="208"/>
                                        </p:tgtEl>
                                        <p:attrNameLst>
                                          <p:attrName>fill.on</p:attrName>
                                        </p:attrNameLst>
                                      </p:cBhvr>
                                      <p:to>
                                        <p:strVal val="true"/>
                                      </p:to>
                                    </p:set>
                                  </p:childTnLst>
                                </p:cTn>
                              </p:par>
                            </p:childTnLst>
                          </p:cTn>
                        </p:par>
                      </p:childTnLst>
                    </p:cTn>
                  </p:par>
                </p:childTnLst>
              </p:cTn>
              <p:nextCondLst>
                <p:cond evt="onClick" delay="0">
                  <p:tgtEl>
                    <p:spTgt spid="208"/>
                  </p:tgtEl>
                </p:cond>
              </p:nextCondLst>
            </p:seq>
            <p:seq concurrent="1" nextAc="seek">
              <p:cTn id="661" restart="whenNotActive" fill="hold" evtFilter="cancelBubble" nodeType="interactiveSeq">
                <p:stCondLst>
                  <p:cond evt="onClick" delay="0">
                    <p:tgtEl>
                      <p:spTgt spid="207"/>
                    </p:tgtEl>
                  </p:cond>
                </p:stCondLst>
                <p:endSync evt="end" delay="0">
                  <p:rtn val="all"/>
                </p:endSync>
                <p:childTnLst>
                  <p:par>
                    <p:cTn id="662" fill="hold">
                      <p:stCondLst>
                        <p:cond delay="0"/>
                      </p:stCondLst>
                      <p:childTnLst>
                        <p:par>
                          <p:cTn id="663" fill="hold">
                            <p:stCondLst>
                              <p:cond delay="0"/>
                            </p:stCondLst>
                            <p:childTnLst>
                              <p:par>
                                <p:cTn id="664" presetID="1" presetClass="emph" presetSubtype="2" fill="hold" nodeType="clickEffect">
                                  <p:stCondLst>
                                    <p:cond delay="0"/>
                                  </p:stCondLst>
                                  <p:childTnLst>
                                    <p:animClr clrSpc="rgb" dir="cw">
                                      <p:cBhvr>
                                        <p:cTn id="665" dur="500" fill="hold"/>
                                        <p:tgtEl>
                                          <p:spTgt spid="207"/>
                                        </p:tgtEl>
                                        <p:attrNameLst>
                                          <p:attrName>fillcolor</p:attrName>
                                        </p:attrNameLst>
                                      </p:cBhvr>
                                      <p:to>
                                        <a:srgbClr val="92D050"/>
                                      </p:to>
                                    </p:animClr>
                                    <p:set>
                                      <p:cBhvr>
                                        <p:cTn id="666" dur="500" fill="hold"/>
                                        <p:tgtEl>
                                          <p:spTgt spid="207"/>
                                        </p:tgtEl>
                                        <p:attrNameLst>
                                          <p:attrName>fill.type</p:attrName>
                                        </p:attrNameLst>
                                      </p:cBhvr>
                                      <p:to>
                                        <p:strVal val="solid"/>
                                      </p:to>
                                    </p:set>
                                    <p:set>
                                      <p:cBhvr>
                                        <p:cTn id="667" dur="500" fill="hold"/>
                                        <p:tgtEl>
                                          <p:spTgt spid="207"/>
                                        </p:tgtEl>
                                        <p:attrNameLst>
                                          <p:attrName>fill.on</p:attrName>
                                        </p:attrNameLst>
                                      </p:cBhvr>
                                      <p:to>
                                        <p:strVal val="true"/>
                                      </p:to>
                                    </p:set>
                                  </p:childTnLst>
                                </p:cTn>
                              </p:par>
                            </p:childTnLst>
                          </p:cTn>
                        </p:par>
                      </p:childTnLst>
                    </p:cTn>
                  </p:par>
                  <p:par>
                    <p:cTn id="668" fill="hold">
                      <p:stCondLst>
                        <p:cond delay="indefinite"/>
                      </p:stCondLst>
                      <p:childTnLst>
                        <p:par>
                          <p:cTn id="669" fill="hold">
                            <p:stCondLst>
                              <p:cond delay="0"/>
                            </p:stCondLst>
                            <p:childTnLst>
                              <p:par>
                                <p:cTn id="670" presetID="1" presetClass="emph" presetSubtype="2" fill="hold" nodeType="clickEffect">
                                  <p:stCondLst>
                                    <p:cond delay="0"/>
                                  </p:stCondLst>
                                  <p:childTnLst>
                                    <p:animClr clrSpc="rgb" dir="cw">
                                      <p:cBhvr>
                                        <p:cTn id="671" dur="500" fill="hold"/>
                                        <p:tgtEl>
                                          <p:spTgt spid="207"/>
                                        </p:tgtEl>
                                        <p:attrNameLst>
                                          <p:attrName>fillcolor</p:attrName>
                                        </p:attrNameLst>
                                      </p:cBhvr>
                                      <p:to>
                                        <a:srgbClr val="FFFFFF"/>
                                      </p:to>
                                    </p:animClr>
                                    <p:set>
                                      <p:cBhvr>
                                        <p:cTn id="672" dur="500" fill="hold"/>
                                        <p:tgtEl>
                                          <p:spTgt spid="207"/>
                                        </p:tgtEl>
                                        <p:attrNameLst>
                                          <p:attrName>fill.type</p:attrName>
                                        </p:attrNameLst>
                                      </p:cBhvr>
                                      <p:to>
                                        <p:strVal val="solid"/>
                                      </p:to>
                                    </p:set>
                                    <p:set>
                                      <p:cBhvr>
                                        <p:cTn id="673" dur="500" fill="hold"/>
                                        <p:tgtEl>
                                          <p:spTgt spid="207"/>
                                        </p:tgtEl>
                                        <p:attrNameLst>
                                          <p:attrName>fill.on</p:attrName>
                                        </p:attrNameLst>
                                      </p:cBhvr>
                                      <p:to>
                                        <p:strVal val="true"/>
                                      </p:to>
                                    </p:set>
                                  </p:childTnLst>
                                </p:cTn>
                              </p:par>
                            </p:childTnLst>
                          </p:cTn>
                        </p:par>
                      </p:childTnLst>
                    </p:cTn>
                  </p:par>
                </p:childTnLst>
              </p:cTn>
              <p:nextCondLst>
                <p:cond evt="onClick" delay="0">
                  <p:tgtEl>
                    <p:spTgt spid="207"/>
                  </p:tgtEl>
                </p:cond>
              </p:nextCondLst>
            </p:seq>
            <p:seq concurrent="1" nextAc="seek">
              <p:cTn id="674" restart="whenNotActive" fill="hold" evtFilter="cancelBubble" nodeType="interactiveSeq">
                <p:stCondLst>
                  <p:cond evt="onClick" delay="0">
                    <p:tgtEl>
                      <p:spTgt spid="206"/>
                    </p:tgtEl>
                  </p:cond>
                </p:stCondLst>
                <p:endSync evt="end" delay="0">
                  <p:rtn val="all"/>
                </p:endSync>
                <p:childTnLst>
                  <p:par>
                    <p:cTn id="675" fill="hold">
                      <p:stCondLst>
                        <p:cond delay="0"/>
                      </p:stCondLst>
                      <p:childTnLst>
                        <p:par>
                          <p:cTn id="676" fill="hold">
                            <p:stCondLst>
                              <p:cond delay="0"/>
                            </p:stCondLst>
                            <p:childTnLst>
                              <p:par>
                                <p:cTn id="677" presetID="1" presetClass="emph" presetSubtype="2" fill="hold" nodeType="clickEffect">
                                  <p:stCondLst>
                                    <p:cond delay="0"/>
                                  </p:stCondLst>
                                  <p:childTnLst>
                                    <p:animClr clrSpc="rgb" dir="cw">
                                      <p:cBhvr>
                                        <p:cTn id="678" dur="500" fill="hold"/>
                                        <p:tgtEl>
                                          <p:spTgt spid="206"/>
                                        </p:tgtEl>
                                        <p:attrNameLst>
                                          <p:attrName>fillcolor</p:attrName>
                                        </p:attrNameLst>
                                      </p:cBhvr>
                                      <p:to>
                                        <a:srgbClr val="92D050"/>
                                      </p:to>
                                    </p:animClr>
                                    <p:set>
                                      <p:cBhvr>
                                        <p:cTn id="679" dur="500" fill="hold"/>
                                        <p:tgtEl>
                                          <p:spTgt spid="206"/>
                                        </p:tgtEl>
                                        <p:attrNameLst>
                                          <p:attrName>fill.type</p:attrName>
                                        </p:attrNameLst>
                                      </p:cBhvr>
                                      <p:to>
                                        <p:strVal val="solid"/>
                                      </p:to>
                                    </p:set>
                                    <p:set>
                                      <p:cBhvr>
                                        <p:cTn id="680" dur="500" fill="hold"/>
                                        <p:tgtEl>
                                          <p:spTgt spid="206"/>
                                        </p:tgtEl>
                                        <p:attrNameLst>
                                          <p:attrName>fill.on</p:attrName>
                                        </p:attrNameLst>
                                      </p:cBhvr>
                                      <p:to>
                                        <p:strVal val="true"/>
                                      </p:to>
                                    </p:set>
                                  </p:childTnLst>
                                </p:cTn>
                              </p:par>
                              <p:par>
                                <p:cTn id="681" presetID="1" presetClass="exit" presetSubtype="0" fill="hold" grpId="1" nodeType="withEffect">
                                  <p:stCondLst>
                                    <p:cond delay="0"/>
                                  </p:stCondLst>
                                  <p:childTnLst>
                                    <p:set>
                                      <p:cBhvr>
                                        <p:cTn id="682" dur="1" fill="hold">
                                          <p:stCondLst>
                                            <p:cond delay="0"/>
                                          </p:stCondLst>
                                        </p:cTn>
                                        <p:tgtEl>
                                          <p:spTgt spid="166"/>
                                        </p:tgtEl>
                                        <p:attrNameLst>
                                          <p:attrName>style.visibility</p:attrName>
                                        </p:attrNameLst>
                                      </p:cBhvr>
                                      <p:to>
                                        <p:strVal val="hidden"/>
                                      </p:to>
                                    </p:set>
                                  </p:childTnLst>
                                </p:cTn>
                              </p:par>
                            </p:childTnLst>
                          </p:cTn>
                        </p:par>
                      </p:childTnLst>
                    </p:cTn>
                  </p:par>
                  <p:par>
                    <p:cTn id="683" fill="hold">
                      <p:stCondLst>
                        <p:cond delay="indefinite"/>
                      </p:stCondLst>
                      <p:childTnLst>
                        <p:par>
                          <p:cTn id="684" fill="hold">
                            <p:stCondLst>
                              <p:cond delay="0"/>
                            </p:stCondLst>
                            <p:childTnLst>
                              <p:par>
                                <p:cTn id="685" presetID="1" presetClass="emph" presetSubtype="2" fill="hold" nodeType="clickEffect">
                                  <p:stCondLst>
                                    <p:cond delay="0"/>
                                  </p:stCondLst>
                                  <p:childTnLst>
                                    <p:animClr clrSpc="rgb" dir="cw">
                                      <p:cBhvr>
                                        <p:cTn id="686" dur="500" fill="hold"/>
                                        <p:tgtEl>
                                          <p:spTgt spid="206"/>
                                        </p:tgtEl>
                                        <p:attrNameLst>
                                          <p:attrName>fillcolor</p:attrName>
                                        </p:attrNameLst>
                                      </p:cBhvr>
                                      <p:to>
                                        <a:srgbClr val="FFFFFF"/>
                                      </p:to>
                                    </p:animClr>
                                    <p:set>
                                      <p:cBhvr>
                                        <p:cTn id="687" dur="500" fill="hold"/>
                                        <p:tgtEl>
                                          <p:spTgt spid="206"/>
                                        </p:tgtEl>
                                        <p:attrNameLst>
                                          <p:attrName>fill.type</p:attrName>
                                        </p:attrNameLst>
                                      </p:cBhvr>
                                      <p:to>
                                        <p:strVal val="solid"/>
                                      </p:to>
                                    </p:set>
                                    <p:set>
                                      <p:cBhvr>
                                        <p:cTn id="688" dur="500" fill="hold"/>
                                        <p:tgtEl>
                                          <p:spTgt spid="206"/>
                                        </p:tgtEl>
                                        <p:attrNameLst>
                                          <p:attrName>fill.on</p:attrName>
                                        </p:attrNameLst>
                                      </p:cBhvr>
                                      <p:to>
                                        <p:strVal val="true"/>
                                      </p:to>
                                    </p:set>
                                  </p:childTnLst>
                                </p:cTn>
                              </p:par>
                              <p:par>
                                <p:cTn id="689" presetID="1" presetClass="entr" presetSubtype="0" fill="hold" grpId="0" nodeType="withEffect">
                                  <p:stCondLst>
                                    <p:cond delay="0"/>
                                  </p:stCondLst>
                                  <p:childTnLst>
                                    <p:set>
                                      <p:cBhvr>
                                        <p:cTn id="690" dur="1" fill="hold">
                                          <p:stCondLst>
                                            <p:cond delay="0"/>
                                          </p:stCondLst>
                                        </p:cTn>
                                        <p:tgtEl>
                                          <p:spTgt spid="166"/>
                                        </p:tgtEl>
                                        <p:attrNameLst>
                                          <p:attrName>style.visibility</p:attrName>
                                        </p:attrNameLst>
                                      </p:cBhvr>
                                      <p:to>
                                        <p:strVal val="visible"/>
                                      </p:to>
                                    </p:set>
                                  </p:childTnLst>
                                </p:cTn>
                              </p:par>
                            </p:childTnLst>
                          </p:cTn>
                        </p:par>
                      </p:childTnLst>
                    </p:cTn>
                  </p:par>
                </p:childTnLst>
              </p:cTn>
              <p:nextCondLst>
                <p:cond evt="onClick" delay="0">
                  <p:tgtEl>
                    <p:spTgt spid="206"/>
                  </p:tgtEl>
                </p:cond>
              </p:nextCondLst>
            </p:seq>
            <p:seq concurrent="1" nextAc="seek">
              <p:cTn id="691" restart="whenNotActive" fill="hold" evtFilter="cancelBubble" nodeType="interactiveSeq">
                <p:stCondLst>
                  <p:cond evt="onClick" delay="0">
                    <p:tgtEl>
                      <p:spTgt spid="201"/>
                    </p:tgtEl>
                  </p:cond>
                </p:stCondLst>
                <p:endSync evt="end" delay="0">
                  <p:rtn val="all"/>
                </p:endSync>
                <p:childTnLst>
                  <p:par>
                    <p:cTn id="692" fill="hold">
                      <p:stCondLst>
                        <p:cond delay="0"/>
                      </p:stCondLst>
                      <p:childTnLst>
                        <p:par>
                          <p:cTn id="693" fill="hold">
                            <p:stCondLst>
                              <p:cond delay="0"/>
                            </p:stCondLst>
                            <p:childTnLst>
                              <p:par>
                                <p:cTn id="694" presetID="1" presetClass="emph" presetSubtype="2" fill="hold" nodeType="clickEffect">
                                  <p:stCondLst>
                                    <p:cond delay="0"/>
                                  </p:stCondLst>
                                  <p:childTnLst>
                                    <p:animClr clrSpc="rgb" dir="cw">
                                      <p:cBhvr>
                                        <p:cTn id="695" dur="500" fill="hold"/>
                                        <p:tgtEl>
                                          <p:spTgt spid="201"/>
                                        </p:tgtEl>
                                        <p:attrNameLst>
                                          <p:attrName>fillcolor</p:attrName>
                                        </p:attrNameLst>
                                      </p:cBhvr>
                                      <p:to>
                                        <a:srgbClr val="92D050"/>
                                      </p:to>
                                    </p:animClr>
                                    <p:set>
                                      <p:cBhvr>
                                        <p:cTn id="696" dur="500" fill="hold"/>
                                        <p:tgtEl>
                                          <p:spTgt spid="201"/>
                                        </p:tgtEl>
                                        <p:attrNameLst>
                                          <p:attrName>fill.type</p:attrName>
                                        </p:attrNameLst>
                                      </p:cBhvr>
                                      <p:to>
                                        <p:strVal val="solid"/>
                                      </p:to>
                                    </p:set>
                                    <p:set>
                                      <p:cBhvr>
                                        <p:cTn id="697" dur="500" fill="hold"/>
                                        <p:tgtEl>
                                          <p:spTgt spid="201"/>
                                        </p:tgtEl>
                                        <p:attrNameLst>
                                          <p:attrName>fill.on</p:attrName>
                                        </p:attrNameLst>
                                      </p:cBhvr>
                                      <p:to>
                                        <p:strVal val="true"/>
                                      </p:to>
                                    </p:set>
                                  </p:childTnLst>
                                </p:cTn>
                              </p:par>
                            </p:childTnLst>
                          </p:cTn>
                        </p:par>
                      </p:childTnLst>
                    </p:cTn>
                  </p:par>
                  <p:par>
                    <p:cTn id="698" fill="hold">
                      <p:stCondLst>
                        <p:cond delay="indefinite"/>
                      </p:stCondLst>
                      <p:childTnLst>
                        <p:par>
                          <p:cTn id="699" fill="hold">
                            <p:stCondLst>
                              <p:cond delay="0"/>
                            </p:stCondLst>
                            <p:childTnLst>
                              <p:par>
                                <p:cTn id="700" presetID="1" presetClass="emph" presetSubtype="2" fill="hold" nodeType="clickEffect">
                                  <p:stCondLst>
                                    <p:cond delay="0"/>
                                  </p:stCondLst>
                                  <p:childTnLst>
                                    <p:animClr clrSpc="rgb" dir="cw">
                                      <p:cBhvr>
                                        <p:cTn id="701" dur="500" fill="hold"/>
                                        <p:tgtEl>
                                          <p:spTgt spid="201"/>
                                        </p:tgtEl>
                                        <p:attrNameLst>
                                          <p:attrName>fillcolor</p:attrName>
                                        </p:attrNameLst>
                                      </p:cBhvr>
                                      <p:to>
                                        <a:srgbClr val="FFFFFF"/>
                                      </p:to>
                                    </p:animClr>
                                    <p:set>
                                      <p:cBhvr>
                                        <p:cTn id="702" dur="500" fill="hold"/>
                                        <p:tgtEl>
                                          <p:spTgt spid="201"/>
                                        </p:tgtEl>
                                        <p:attrNameLst>
                                          <p:attrName>fill.type</p:attrName>
                                        </p:attrNameLst>
                                      </p:cBhvr>
                                      <p:to>
                                        <p:strVal val="solid"/>
                                      </p:to>
                                    </p:set>
                                    <p:set>
                                      <p:cBhvr>
                                        <p:cTn id="703" dur="500" fill="hold"/>
                                        <p:tgtEl>
                                          <p:spTgt spid="201"/>
                                        </p:tgtEl>
                                        <p:attrNameLst>
                                          <p:attrName>fill.on</p:attrName>
                                        </p:attrNameLst>
                                      </p:cBhvr>
                                      <p:to>
                                        <p:strVal val="true"/>
                                      </p:to>
                                    </p:set>
                                  </p:childTnLst>
                                </p:cTn>
                              </p:par>
                            </p:childTnLst>
                          </p:cTn>
                        </p:par>
                      </p:childTnLst>
                    </p:cTn>
                  </p:par>
                </p:childTnLst>
              </p:cTn>
              <p:nextCondLst>
                <p:cond evt="onClick" delay="0">
                  <p:tgtEl>
                    <p:spTgt spid="201"/>
                  </p:tgtEl>
                </p:cond>
              </p:nextCondLst>
            </p:seq>
            <p:seq concurrent="1" nextAc="seek">
              <p:cTn id="704" restart="whenNotActive" fill="hold" evtFilter="cancelBubble" nodeType="interactiveSeq">
                <p:stCondLst>
                  <p:cond evt="onClick" delay="0">
                    <p:tgtEl>
                      <p:spTgt spid="200"/>
                    </p:tgtEl>
                  </p:cond>
                </p:stCondLst>
                <p:endSync evt="end" delay="0">
                  <p:rtn val="all"/>
                </p:endSync>
                <p:childTnLst>
                  <p:par>
                    <p:cTn id="705" fill="hold">
                      <p:stCondLst>
                        <p:cond delay="0"/>
                      </p:stCondLst>
                      <p:childTnLst>
                        <p:par>
                          <p:cTn id="706" fill="hold">
                            <p:stCondLst>
                              <p:cond delay="0"/>
                            </p:stCondLst>
                            <p:childTnLst>
                              <p:par>
                                <p:cTn id="707" presetID="1" presetClass="emph" presetSubtype="2" fill="hold" nodeType="clickEffect">
                                  <p:stCondLst>
                                    <p:cond delay="0"/>
                                  </p:stCondLst>
                                  <p:childTnLst>
                                    <p:animClr clrSpc="rgb" dir="cw">
                                      <p:cBhvr>
                                        <p:cTn id="708" dur="500" fill="hold"/>
                                        <p:tgtEl>
                                          <p:spTgt spid="200"/>
                                        </p:tgtEl>
                                        <p:attrNameLst>
                                          <p:attrName>fillcolor</p:attrName>
                                        </p:attrNameLst>
                                      </p:cBhvr>
                                      <p:to>
                                        <a:srgbClr val="92D050"/>
                                      </p:to>
                                    </p:animClr>
                                    <p:set>
                                      <p:cBhvr>
                                        <p:cTn id="709" dur="500" fill="hold"/>
                                        <p:tgtEl>
                                          <p:spTgt spid="200"/>
                                        </p:tgtEl>
                                        <p:attrNameLst>
                                          <p:attrName>fill.type</p:attrName>
                                        </p:attrNameLst>
                                      </p:cBhvr>
                                      <p:to>
                                        <p:strVal val="solid"/>
                                      </p:to>
                                    </p:set>
                                    <p:set>
                                      <p:cBhvr>
                                        <p:cTn id="710" dur="500" fill="hold"/>
                                        <p:tgtEl>
                                          <p:spTgt spid="200"/>
                                        </p:tgtEl>
                                        <p:attrNameLst>
                                          <p:attrName>fill.on</p:attrName>
                                        </p:attrNameLst>
                                      </p:cBhvr>
                                      <p:to>
                                        <p:strVal val="true"/>
                                      </p:to>
                                    </p:set>
                                  </p:childTnLst>
                                </p:cTn>
                              </p:par>
                              <p:par>
                                <p:cTn id="711" presetID="1" presetClass="exit" presetSubtype="0" fill="hold" grpId="1" nodeType="withEffect">
                                  <p:stCondLst>
                                    <p:cond delay="0"/>
                                  </p:stCondLst>
                                  <p:childTnLst>
                                    <p:set>
                                      <p:cBhvr>
                                        <p:cTn id="712" dur="1" fill="hold">
                                          <p:stCondLst>
                                            <p:cond delay="0"/>
                                          </p:stCondLst>
                                        </p:cTn>
                                        <p:tgtEl>
                                          <p:spTgt spid="165"/>
                                        </p:tgtEl>
                                        <p:attrNameLst>
                                          <p:attrName>style.visibility</p:attrName>
                                        </p:attrNameLst>
                                      </p:cBhvr>
                                      <p:to>
                                        <p:strVal val="hidden"/>
                                      </p:to>
                                    </p:set>
                                  </p:childTnLst>
                                </p:cTn>
                              </p:par>
                            </p:childTnLst>
                          </p:cTn>
                        </p:par>
                      </p:childTnLst>
                    </p:cTn>
                  </p:par>
                  <p:par>
                    <p:cTn id="713" fill="hold">
                      <p:stCondLst>
                        <p:cond delay="indefinite"/>
                      </p:stCondLst>
                      <p:childTnLst>
                        <p:par>
                          <p:cTn id="714" fill="hold">
                            <p:stCondLst>
                              <p:cond delay="0"/>
                            </p:stCondLst>
                            <p:childTnLst>
                              <p:par>
                                <p:cTn id="715" presetID="1" presetClass="emph" presetSubtype="2" fill="hold" nodeType="clickEffect">
                                  <p:stCondLst>
                                    <p:cond delay="0"/>
                                  </p:stCondLst>
                                  <p:childTnLst>
                                    <p:animClr clrSpc="rgb" dir="cw">
                                      <p:cBhvr>
                                        <p:cTn id="716" dur="500" fill="hold"/>
                                        <p:tgtEl>
                                          <p:spTgt spid="200"/>
                                        </p:tgtEl>
                                        <p:attrNameLst>
                                          <p:attrName>fillcolor</p:attrName>
                                        </p:attrNameLst>
                                      </p:cBhvr>
                                      <p:to>
                                        <a:srgbClr val="FFFFFF"/>
                                      </p:to>
                                    </p:animClr>
                                    <p:set>
                                      <p:cBhvr>
                                        <p:cTn id="717" dur="500" fill="hold"/>
                                        <p:tgtEl>
                                          <p:spTgt spid="200"/>
                                        </p:tgtEl>
                                        <p:attrNameLst>
                                          <p:attrName>fill.type</p:attrName>
                                        </p:attrNameLst>
                                      </p:cBhvr>
                                      <p:to>
                                        <p:strVal val="solid"/>
                                      </p:to>
                                    </p:set>
                                    <p:set>
                                      <p:cBhvr>
                                        <p:cTn id="718" dur="500" fill="hold"/>
                                        <p:tgtEl>
                                          <p:spTgt spid="200"/>
                                        </p:tgtEl>
                                        <p:attrNameLst>
                                          <p:attrName>fill.on</p:attrName>
                                        </p:attrNameLst>
                                      </p:cBhvr>
                                      <p:to>
                                        <p:strVal val="true"/>
                                      </p:to>
                                    </p:set>
                                  </p:childTnLst>
                                </p:cTn>
                              </p:par>
                              <p:par>
                                <p:cTn id="719" presetID="1" presetClass="entr" presetSubtype="0" fill="hold" grpId="0" nodeType="withEffect">
                                  <p:stCondLst>
                                    <p:cond delay="0"/>
                                  </p:stCondLst>
                                  <p:childTnLst>
                                    <p:set>
                                      <p:cBhvr>
                                        <p:cTn id="720" dur="1" fill="hold">
                                          <p:stCondLst>
                                            <p:cond delay="0"/>
                                          </p:stCondLst>
                                        </p:cTn>
                                        <p:tgtEl>
                                          <p:spTgt spid="165"/>
                                        </p:tgtEl>
                                        <p:attrNameLst>
                                          <p:attrName>style.visibility</p:attrName>
                                        </p:attrNameLst>
                                      </p:cBhvr>
                                      <p:to>
                                        <p:strVal val="visible"/>
                                      </p:to>
                                    </p:set>
                                  </p:childTnLst>
                                </p:cTn>
                              </p:par>
                            </p:childTnLst>
                          </p:cTn>
                        </p:par>
                      </p:childTnLst>
                    </p:cTn>
                  </p:par>
                </p:childTnLst>
              </p:cTn>
              <p:nextCondLst>
                <p:cond evt="onClick" delay="0">
                  <p:tgtEl>
                    <p:spTgt spid="200"/>
                  </p:tgtEl>
                </p:cond>
              </p:nextCondLst>
            </p:seq>
            <p:seq concurrent="1" nextAc="seek">
              <p:cTn id="721" restart="whenNotActive" fill="hold" evtFilter="cancelBubble" nodeType="interactiveSeq">
                <p:stCondLst>
                  <p:cond evt="onClick" delay="0">
                    <p:tgtEl>
                      <p:spTgt spid="199"/>
                    </p:tgtEl>
                  </p:cond>
                </p:stCondLst>
                <p:endSync evt="end" delay="0">
                  <p:rtn val="all"/>
                </p:endSync>
                <p:childTnLst>
                  <p:par>
                    <p:cTn id="722" fill="hold">
                      <p:stCondLst>
                        <p:cond delay="0"/>
                      </p:stCondLst>
                      <p:childTnLst>
                        <p:par>
                          <p:cTn id="723" fill="hold">
                            <p:stCondLst>
                              <p:cond delay="0"/>
                            </p:stCondLst>
                            <p:childTnLst>
                              <p:par>
                                <p:cTn id="724" presetID="1" presetClass="emph" presetSubtype="2" fill="hold" nodeType="clickEffect">
                                  <p:stCondLst>
                                    <p:cond delay="0"/>
                                  </p:stCondLst>
                                  <p:childTnLst>
                                    <p:animClr clrSpc="rgb" dir="cw">
                                      <p:cBhvr>
                                        <p:cTn id="725" dur="500" fill="hold"/>
                                        <p:tgtEl>
                                          <p:spTgt spid="199"/>
                                        </p:tgtEl>
                                        <p:attrNameLst>
                                          <p:attrName>fillcolor</p:attrName>
                                        </p:attrNameLst>
                                      </p:cBhvr>
                                      <p:to>
                                        <a:srgbClr val="92D050"/>
                                      </p:to>
                                    </p:animClr>
                                    <p:set>
                                      <p:cBhvr>
                                        <p:cTn id="726" dur="500" fill="hold"/>
                                        <p:tgtEl>
                                          <p:spTgt spid="199"/>
                                        </p:tgtEl>
                                        <p:attrNameLst>
                                          <p:attrName>fill.type</p:attrName>
                                        </p:attrNameLst>
                                      </p:cBhvr>
                                      <p:to>
                                        <p:strVal val="solid"/>
                                      </p:to>
                                    </p:set>
                                    <p:set>
                                      <p:cBhvr>
                                        <p:cTn id="727" dur="500" fill="hold"/>
                                        <p:tgtEl>
                                          <p:spTgt spid="199"/>
                                        </p:tgtEl>
                                        <p:attrNameLst>
                                          <p:attrName>fill.on</p:attrName>
                                        </p:attrNameLst>
                                      </p:cBhvr>
                                      <p:to>
                                        <p:strVal val="true"/>
                                      </p:to>
                                    </p:set>
                                  </p:childTnLst>
                                </p:cTn>
                              </p:par>
                            </p:childTnLst>
                          </p:cTn>
                        </p:par>
                      </p:childTnLst>
                    </p:cTn>
                  </p:par>
                  <p:par>
                    <p:cTn id="728" fill="hold">
                      <p:stCondLst>
                        <p:cond delay="indefinite"/>
                      </p:stCondLst>
                      <p:childTnLst>
                        <p:par>
                          <p:cTn id="729" fill="hold">
                            <p:stCondLst>
                              <p:cond delay="0"/>
                            </p:stCondLst>
                            <p:childTnLst>
                              <p:par>
                                <p:cTn id="730" presetID="1" presetClass="emph" presetSubtype="2" fill="hold" nodeType="clickEffect">
                                  <p:stCondLst>
                                    <p:cond delay="0"/>
                                  </p:stCondLst>
                                  <p:childTnLst>
                                    <p:animClr clrSpc="rgb" dir="cw">
                                      <p:cBhvr>
                                        <p:cTn id="731" dur="500" fill="hold"/>
                                        <p:tgtEl>
                                          <p:spTgt spid="199"/>
                                        </p:tgtEl>
                                        <p:attrNameLst>
                                          <p:attrName>fillcolor</p:attrName>
                                        </p:attrNameLst>
                                      </p:cBhvr>
                                      <p:to>
                                        <a:srgbClr val="FFFFFF"/>
                                      </p:to>
                                    </p:animClr>
                                    <p:set>
                                      <p:cBhvr>
                                        <p:cTn id="732" dur="500" fill="hold"/>
                                        <p:tgtEl>
                                          <p:spTgt spid="199"/>
                                        </p:tgtEl>
                                        <p:attrNameLst>
                                          <p:attrName>fill.type</p:attrName>
                                        </p:attrNameLst>
                                      </p:cBhvr>
                                      <p:to>
                                        <p:strVal val="solid"/>
                                      </p:to>
                                    </p:set>
                                    <p:set>
                                      <p:cBhvr>
                                        <p:cTn id="733" dur="500" fill="hold"/>
                                        <p:tgtEl>
                                          <p:spTgt spid="199"/>
                                        </p:tgtEl>
                                        <p:attrNameLst>
                                          <p:attrName>fill.on</p:attrName>
                                        </p:attrNameLst>
                                      </p:cBhvr>
                                      <p:to>
                                        <p:strVal val="true"/>
                                      </p:to>
                                    </p:set>
                                  </p:childTnLst>
                                </p:cTn>
                              </p:par>
                            </p:childTnLst>
                          </p:cTn>
                        </p:par>
                      </p:childTnLst>
                    </p:cTn>
                  </p:par>
                </p:childTnLst>
              </p:cTn>
              <p:nextCondLst>
                <p:cond evt="onClick" delay="0">
                  <p:tgtEl>
                    <p:spTgt spid="199"/>
                  </p:tgtEl>
                </p:cond>
              </p:nextCondLst>
            </p:seq>
            <p:seq concurrent="1" nextAc="seek">
              <p:cTn id="734" restart="whenNotActive" fill="hold" evtFilter="cancelBubble" nodeType="interactiveSeq">
                <p:stCondLst>
                  <p:cond evt="onClick" delay="0">
                    <p:tgtEl>
                      <p:spTgt spid="198"/>
                    </p:tgtEl>
                  </p:cond>
                </p:stCondLst>
                <p:endSync evt="end" delay="0">
                  <p:rtn val="all"/>
                </p:endSync>
                <p:childTnLst>
                  <p:par>
                    <p:cTn id="735" fill="hold">
                      <p:stCondLst>
                        <p:cond delay="0"/>
                      </p:stCondLst>
                      <p:childTnLst>
                        <p:par>
                          <p:cTn id="736" fill="hold">
                            <p:stCondLst>
                              <p:cond delay="0"/>
                            </p:stCondLst>
                            <p:childTnLst>
                              <p:par>
                                <p:cTn id="737" presetID="1" presetClass="emph" presetSubtype="2" fill="hold" nodeType="clickEffect">
                                  <p:stCondLst>
                                    <p:cond delay="0"/>
                                  </p:stCondLst>
                                  <p:childTnLst>
                                    <p:animClr clrSpc="rgb" dir="cw">
                                      <p:cBhvr>
                                        <p:cTn id="738" dur="500" fill="hold"/>
                                        <p:tgtEl>
                                          <p:spTgt spid="198"/>
                                        </p:tgtEl>
                                        <p:attrNameLst>
                                          <p:attrName>fillcolor</p:attrName>
                                        </p:attrNameLst>
                                      </p:cBhvr>
                                      <p:to>
                                        <a:srgbClr val="92D050"/>
                                      </p:to>
                                    </p:animClr>
                                    <p:set>
                                      <p:cBhvr>
                                        <p:cTn id="739" dur="500" fill="hold"/>
                                        <p:tgtEl>
                                          <p:spTgt spid="198"/>
                                        </p:tgtEl>
                                        <p:attrNameLst>
                                          <p:attrName>fill.type</p:attrName>
                                        </p:attrNameLst>
                                      </p:cBhvr>
                                      <p:to>
                                        <p:strVal val="solid"/>
                                      </p:to>
                                    </p:set>
                                    <p:set>
                                      <p:cBhvr>
                                        <p:cTn id="740" dur="500" fill="hold"/>
                                        <p:tgtEl>
                                          <p:spTgt spid="198"/>
                                        </p:tgtEl>
                                        <p:attrNameLst>
                                          <p:attrName>fill.on</p:attrName>
                                        </p:attrNameLst>
                                      </p:cBhvr>
                                      <p:to>
                                        <p:strVal val="true"/>
                                      </p:to>
                                    </p:set>
                                  </p:childTnLst>
                                </p:cTn>
                              </p:par>
                            </p:childTnLst>
                          </p:cTn>
                        </p:par>
                      </p:childTnLst>
                    </p:cTn>
                  </p:par>
                  <p:par>
                    <p:cTn id="741" fill="hold">
                      <p:stCondLst>
                        <p:cond delay="indefinite"/>
                      </p:stCondLst>
                      <p:childTnLst>
                        <p:par>
                          <p:cTn id="742" fill="hold">
                            <p:stCondLst>
                              <p:cond delay="0"/>
                            </p:stCondLst>
                            <p:childTnLst>
                              <p:par>
                                <p:cTn id="743" presetID="1" presetClass="emph" presetSubtype="2" fill="hold" nodeType="clickEffect">
                                  <p:stCondLst>
                                    <p:cond delay="0"/>
                                  </p:stCondLst>
                                  <p:childTnLst>
                                    <p:animClr clrSpc="rgb" dir="cw">
                                      <p:cBhvr>
                                        <p:cTn id="744" dur="500" fill="hold"/>
                                        <p:tgtEl>
                                          <p:spTgt spid="198"/>
                                        </p:tgtEl>
                                        <p:attrNameLst>
                                          <p:attrName>fillcolor</p:attrName>
                                        </p:attrNameLst>
                                      </p:cBhvr>
                                      <p:to>
                                        <a:srgbClr val="FFFFFF"/>
                                      </p:to>
                                    </p:animClr>
                                    <p:set>
                                      <p:cBhvr>
                                        <p:cTn id="745" dur="500" fill="hold"/>
                                        <p:tgtEl>
                                          <p:spTgt spid="198"/>
                                        </p:tgtEl>
                                        <p:attrNameLst>
                                          <p:attrName>fill.type</p:attrName>
                                        </p:attrNameLst>
                                      </p:cBhvr>
                                      <p:to>
                                        <p:strVal val="solid"/>
                                      </p:to>
                                    </p:set>
                                    <p:set>
                                      <p:cBhvr>
                                        <p:cTn id="746" dur="500" fill="hold"/>
                                        <p:tgtEl>
                                          <p:spTgt spid="198"/>
                                        </p:tgtEl>
                                        <p:attrNameLst>
                                          <p:attrName>fill.on</p:attrName>
                                        </p:attrNameLst>
                                      </p:cBhvr>
                                      <p:to>
                                        <p:strVal val="true"/>
                                      </p:to>
                                    </p:set>
                                  </p:childTnLst>
                                </p:cTn>
                              </p:par>
                            </p:childTnLst>
                          </p:cTn>
                        </p:par>
                      </p:childTnLst>
                    </p:cTn>
                  </p:par>
                </p:childTnLst>
              </p:cTn>
              <p:nextCondLst>
                <p:cond evt="onClick" delay="0">
                  <p:tgtEl>
                    <p:spTgt spid="198"/>
                  </p:tgtEl>
                </p:cond>
              </p:nextCondLst>
            </p:seq>
            <p:seq concurrent="1" nextAc="seek">
              <p:cTn id="747" restart="whenNotActive" fill="hold" evtFilter="cancelBubble" nodeType="interactiveSeq">
                <p:stCondLst>
                  <p:cond evt="onClick" delay="0">
                    <p:tgtEl>
                      <p:spTgt spid="197"/>
                    </p:tgtEl>
                  </p:cond>
                </p:stCondLst>
                <p:endSync evt="end" delay="0">
                  <p:rtn val="all"/>
                </p:endSync>
                <p:childTnLst>
                  <p:par>
                    <p:cTn id="748" fill="hold">
                      <p:stCondLst>
                        <p:cond delay="0"/>
                      </p:stCondLst>
                      <p:childTnLst>
                        <p:par>
                          <p:cTn id="749" fill="hold">
                            <p:stCondLst>
                              <p:cond delay="0"/>
                            </p:stCondLst>
                            <p:childTnLst>
                              <p:par>
                                <p:cTn id="750" presetID="1" presetClass="emph" presetSubtype="2" fill="hold" nodeType="clickEffect">
                                  <p:stCondLst>
                                    <p:cond delay="0"/>
                                  </p:stCondLst>
                                  <p:childTnLst>
                                    <p:animClr clrSpc="rgb" dir="cw">
                                      <p:cBhvr>
                                        <p:cTn id="751" dur="500" fill="hold"/>
                                        <p:tgtEl>
                                          <p:spTgt spid="197"/>
                                        </p:tgtEl>
                                        <p:attrNameLst>
                                          <p:attrName>fillcolor</p:attrName>
                                        </p:attrNameLst>
                                      </p:cBhvr>
                                      <p:to>
                                        <a:srgbClr val="92D050"/>
                                      </p:to>
                                    </p:animClr>
                                    <p:set>
                                      <p:cBhvr>
                                        <p:cTn id="752" dur="500" fill="hold"/>
                                        <p:tgtEl>
                                          <p:spTgt spid="197"/>
                                        </p:tgtEl>
                                        <p:attrNameLst>
                                          <p:attrName>fill.type</p:attrName>
                                        </p:attrNameLst>
                                      </p:cBhvr>
                                      <p:to>
                                        <p:strVal val="solid"/>
                                      </p:to>
                                    </p:set>
                                    <p:set>
                                      <p:cBhvr>
                                        <p:cTn id="753" dur="500" fill="hold"/>
                                        <p:tgtEl>
                                          <p:spTgt spid="197"/>
                                        </p:tgtEl>
                                        <p:attrNameLst>
                                          <p:attrName>fill.on</p:attrName>
                                        </p:attrNameLst>
                                      </p:cBhvr>
                                      <p:to>
                                        <p:strVal val="true"/>
                                      </p:to>
                                    </p:set>
                                  </p:childTnLst>
                                </p:cTn>
                              </p:par>
                            </p:childTnLst>
                          </p:cTn>
                        </p:par>
                      </p:childTnLst>
                    </p:cTn>
                  </p:par>
                  <p:par>
                    <p:cTn id="754" fill="hold">
                      <p:stCondLst>
                        <p:cond delay="indefinite"/>
                      </p:stCondLst>
                      <p:childTnLst>
                        <p:par>
                          <p:cTn id="755" fill="hold">
                            <p:stCondLst>
                              <p:cond delay="0"/>
                            </p:stCondLst>
                            <p:childTnLst>
                              <p:par>
                                <p:cTn id="756" presetID="1" presetClass="emph" presetSubtype="2" fill="hold" nodeType="clickEffect">
                                  <p:stCondLst>
                                    <p:cond delay="0"/>
                                  </p:stCondLst>
                                  <p:childTnLst>
                                    <p:animClr clrSpc="rgb" dir="cw">
                                      <p:cBhvr>
                                        <p:cTn id="757" dur="500" fill="hold"/>
                                        <p:tgtEl>
                                          <p:spTgt spid="197"/>
                                        </p:tgtEl>
                                        <p:attrNameLst>
                                          <p:attrName>fillcolor</p:attrName>
                                        </p:attrNameLst>
                                      </p:cBhvr>
                                      <p:to>
                                        <a:srgbClr val="FFFFFF"/>
                                      </p:to>
                                    </p:animClr>
                                    <p:set>
                                      <p:cBhvr>
                                        <p:cTn id="758" dur="500" fill="hold"/>
                                        <p:tgtEl>
                                          <p:spTgt spid="197"/>
                                        </p:tgtEl>
                                        <p:attrNameLst>
                                          <p:attrName>fill.type</p:attrName>
                                        </p:attrNameLst>
                                      </p:cBhvr>
                                      <p:to>
                                        <p:strVal val="solid"/>
                                      </p:to>
                                    </p:set>
                                    <p:set>
                                      <p:cBhvr>
                                        <p:cTn id="759" dur="500" fill="hold"/>
                                        <p:tgtEl>
                                          <p:spTgt spid="197"/>
                                        </p:tgtEl>
                                        <p:attrNameLst>
                                          <p:attrName>fill.on</p:attrName>
                                        </p:attrNameLst>
                                      </p:cBhvr>
                                      <p:to>
                                        <p:strVal val="true"/>
                                      </p:to>
                                    </p:set>
                                  </p:childTnLst>
                                </p:cTn>
                              </p:par>
                            </p:childTnLst>
                          </p:cTn>
                        </p:par>
                      </p:childTnLst>
                    </p:cTn>
                  </p:par>
                </p:childTnLst>
              </p:cTn>
              <p:nextCondLst>
                <p:cond evt="onClick" delay="0">
                  <p:tgtEl>
                    <p:spTgt spid="197"/>
                  </p:tgtEl>
                </p:cond>
              </p:nextCondLst>
            </p:seq>
            <p:seq concurrent="1" nextAc="seek">
              <p:cTn id="760" restart="whenNotActive" fill="hold" evtFilter="cancelBubble" nodeType="interactiveSeq">
                <p:stCondLst>
                  <p:cond evt="onClick" delay="0">
                    <p:tgtEl>
                      <p:spTgt spid="192"/>
                    </p:tgtEl>
                  </p:cond>
                </p:stCondLst>
                <p:endSync evt="end" delay="0">
                  <p:rtn val="all"/>
                </p:endSync>
                <p:childTnLst>
                  <p:par>
                    <p:cTn id="761" fill="hold">
                      <p:stCondLst>
                        <p:cond delay="0"/>
                      </p:stCondLst>
                      <p:childTnLst>
                        <p:par>
                          <p:cTn id="762" fill="hold">
                            <p:stCondLst>
                              <p:cond delay="0"/>
                            </p:stCondLst>
                            <p:childTnLst>
                              <p:par>
                                <p:cTn id="763" presetID="1" presetClass="emph" presetSubtype="2" fill="hold" nodeType="clickEffect">
                                  <p:stCondLst>
                                    <p:cond delay="0"/>
                                  </p:stCondLst>
                                  <p:childTnLst>
                                    <p:animClr clrSpc="rgb" dir="cw">
                                      <p:cBhvr>
                                        <p:cTn id="764" dur="500" fill="hold"/>
                                        <p:tgtEl>
                                          <p:spTgt spid="192"/>
                                        </p:tgtEl>
                                        <p:attrNameLst>
                                          <p:attrName>fillcolor</p:attrName>
                                        </p:attrNameLst>
                                      </p:cBhvr>
                                      <p:to>
                                        <a:srgbClr val="92D050"/>
                                      </p:to>
                                    </p:animClr>
                                    <p:set>
                                      <p:cBhvr>
                                        <p:cTn id="765" dur="500" fill="hold"/>
                                        <p:tgtEl>
                                          <p:spTgt spid="192"/>
                                        </p:tgtEl>
                                        <p:attrNameLst>
                                          <p:attrName>fill.type</p:attrName>
                                        </p:attrNameLst>
                                      </p:cBhvr>
                                      <p:to>
                                        <p:strVal val="solid"/>
                                      </p:to>
                                    </p:set>
                                    <p:set>
                                      <p:cBhvr>
                                        <p:cTn id="766" dur="500" fill="hold"/>
                                        <p:tgtEl>
                                          <p:spTgt spid="192"/>
                                        </p:tgtEl>
                                        <p:attrNameLst>
                                          <p:attrName>fill.on</p:attrName>
                                        </p:attrNameLst>
                                      </p:cBhvr>
                                      <p:to>
                                        <p:strVal val="true"/>
                                      </p:to>
                                    </p:set>
                                  </p:childTnLst>
                                </p:cTn>
                              </p:par>
                              <p:par>
                                <p:cTn id="767" presetID="1" presetClass="exit" presetSubtype="0" fill="hold" grpId="1" nodeType="withEffect">
                                  <p:stCondLst>
                                    <p:cond delay="0"/>
                                  </p:stCondLst>
                                  <p:childTnLst>
                                    <p:set>
                                      <p:cBhvr>
                                        <p:cTn id="768" dur="1" fill="hold">
                                          <p:stCondLst>
                                            <p:cond delay="0"/>
                                          </p:stCondLst>
                                        </p:cTn>
                                        <p:tgtEl>
                                          <p:spTgt spid="164"/>
                                        </p:tgtEl>
                                        <p:attrNameLst>
                                          <p:attrName>style.visibility</p:attrName>
                                        </p:attrNameLst>
                                      </p:cBhvr>
                                      <p:to>
                                        <p:strVal val="hidden"/>
                                      </p:to>
                                    </p:set>
                                  </p:childTnLst>
                                </p:cTn>
                              </p:par>
                            </p:childTnLst>
                          </p:cTn>
                        </p:par>
                      </p:childTnLst>
                    </p:cTn>
                  </p:par>
                  <p:par>
                    <p:cTn id="769" fill="hold">
                      <p:stCondLst>
                        <p:cond delay="indefinite"/>
                      </p:stCondLst>
                      <p:childTnLst>
                        <p:par>
                          <p:cTn id="770" fill="hold">
                            <p:stCondLst>
                              <p:cond delay="0"/>
                            </p:stCondLst>
                            <p:childTnLst>
                              <p:par>
                                <p:cTn id="771" presetID="1" presetClass="emph" presetSubtype="2" fill="hold" nodeType="clickEffect">
                                  <p:stCondLst>
                                    <p:cond delay="0"/>
                                  </p:stCondLst>
                                  <p:childTnLst>
                                    <p:animClr clrSpc="rgb" dir="cw">
                                      <p:cBhvr>
                                        <p:cTn id="772" dur="500" fill="hold"/>
                                        <p:tgtEl>
                                          <p:spTgt spid="192"/>
                                        </p:tgtEl>
                                        <p:attrNameLst>
                                          <p:attrName>fillcolor</p:attrName>
                                        </p:attrNameLst>
                                      </p:cBhvr>
                                      <p:to>
                                        <a:srgbClr val="FFFFFF"/>
                                      </p:to>
                                    </p:animClr>
                                    <p:set>
                                      <p:cBhvr>
                                        <p:cTn id="773" dur="500" fill="hold"/>
                                        <p:tgtEl>
                                          <p:spTgt spid="192"/>
                                        </p:tgtEl>
                                        <p:attrNameLst>
                                          <p:attrName>fill.type</p:attrName>
                                        </p:attrNameLst>
                                      </p:cBhvr>
                                      <p:to>
                                        <p:strVal val="solid"/>
                                      </p:to>
                                    </p:set>
                                    <p:set>
                                      <p:cBhvr>
                                        <p:cTn id="774" dur="500" fill="hold"/>
                                        <p:tgtEl>
                                          <p:spTgt spid="192"/>
                                        </p:tgtEl>
                                        <p:attrNameLst>
                                          <p:attrName>fill.on</p:attrName>
                                        </p:attrNameLst>
                                      </p:cBhvr>
                                      <p:to>
                                        <p:strVal val="true"/>
                                      </p:to>
                                    </p:set>
                                  </p:childTnLst>
                                </p:cTn>
                              </p:par>
                              <p:par>
                                <p:cTn id="775" presetID="1" presetClass="entr" presetSubtype="0" fill="hold" grpId="0" nodeType="withEffect">
                                  <p:stCondLst>
                                    <p:cond delay="0"/>
                                  </p:stCondLst>
                                  <p:childTnLst>
                                    <p:set>
                                      <p:cBhvr>
                                        <p:cTn id="776" dur="1" fill="hold">
                                          <p:stCondLst>
                                            <p:cond delay="0"/>
                                          </p:stCondLst>
                                        </p:cTn>
                                        <p:tgtEl>
                                          <p:spTgt spid="164"/>
                                        </p:tgtEl>
                                        <p:attrNameLst>
                                          <p:attrName>style.visibility</p:attrName>
                                        </p:attrNameLst>
                                      </p:cBhvr>
                                      <p:to>
                                        <p:strVal val="visible"/>
                                      </p:to>
                                    </p:set>
                                  </p:childTnLst>
                                </p:cTn>
                              </p:par>
                            </p:childTnLst>
                          </p:cTn>
                        </p:par>
                      </p:childTnLst>
                    </p:cTn>
                  </p:par>
                </p:childTnLst>
              </p:cTn>
              <p:nextCondLst>
                <p:cond evt="onClick" delay="0">
                  <p:tgtEl>
                    <p:spTgt spid="192"/>
                  </p:tgtEl>
                </p:cond>
              </p:nextCondLst>
            </p:seq>
            <p:seq concurrent="1" nextAc="seek">
              <p:cTn id="777" restart="whenNotActive" fill="hold" evtFilter="cancelBubble" nodeType="interactiveSeq">
                <p:stCondLst>
                  <p:cond evt="onClick" delay="0">
                    <p:tgtEl>
                      <p:spTgt spid="191"/>
                    </p:tgtEl>
                  </p:cond>
                </p:stCondLst>
                <p:endSync evt="end" delay="0">
                  <p:rtn val="all"/>
                </p:endSync>
                <p:childTnLst>
                  <p:par>
                    <p:cTn id="778" fill="hold">
                      <p:stCondLst>
                        <p:cond delay="0"/>
                      </p:stCondLst>
                      <p:childTnLst>
                        <p:par>
                          <p:cTn id="779" fill="hold">
                            <p:stCondLst>
                              <p:cond delay="0"/>
                            </p:stCondLst>
                            <p:childTnLst>
                              <p:par>
                                <p:cTn id="780" presetID="1" presetClass="emph" presetSubtype="2" fill="hold" nodeType="clickEffect">
                                  <p:stCondLst>
                                    <p:cond delay="0"/>
                                  </p:stCondLst>
                                  <p:childTnLst>
                                    <p:animClr clrSpc="rgb" dir="cw">
                                      <p:cBhvr>
                                        <p:cTn id="781" dur="500" fill="hold"/>
                                        <p:tgtEl>
                                          <p:spTgt spid="191"/>
                                        </p:tgtEl>
                                        <p:attrNameLst>
                                          <p:attrName>fillcolor</p:attrName>
                                        </p:attrNameLst>
                                      </p:cBhvr>
                                      <p:to>
                                        <a:srgbClr val="92D050"/>
                                      </p:to>
                                    </p:animClr>
                                    <p:set>
                                      <p:cBhvr>
                                        <p:cTn id="782" dur="500" fill="hold"/>
                                        <p:tgtEl>
                                          <p:spTgt spid="191"/>
                                        </p:tgtEl>
                                        <p:attrNameLst>
                                          <p:attrName>fill.type</p:attrName>
                                        </p:attrNameLst>
                                      </p:cBhvr>
                                      <p:to>
                                        <p:strVal val="solid"/>
                                      </p:to>
                                    </p:set>
                                    <p:set>
                                      <p:cBhvr>
                                        <p:cTn id="783" dur="500" fill="hold"/>
                                        <p:tgtEl>
                                          <p:spTgt spid="191"/>
                                        </p:tgtEl>
                                        <p:attrNameLst>
                                          <p:attrName>fill.on</p:attrName>
                                        </p:attrNameLst>
                                      </p:cBhvr>
                                      <p:to>
                                        <p:strVal val="true"/>
                                      </p:to>
                                    </p:set>
                                  </p:childTnLst>
                                </p:cTn>
                              </p:par>
                            </p:childTnLst>
                          </p:cTn>
                        </p:par>
                      </p:childTnLst>
                    </p:cTn>
                  </p:par>
                  <p:par>
                    <p:cTn id="784" fill="hold">
                      <p:stCondLst>
                        <p:cond delay="indefinite"/>
                      </p:stCondLst>
                      <p:childTnLst>
                        <p:par>
                          <p:cTn id="785" fill="hold">
                            <p:stCondLst>
                              <p:cond delay="0"/>
                            </p:stCondLst>
                            <p:childTnLst>
                              <p:par>
                                <p:cTn id="786" presetID="1" presetClass="emph" presetSubtype="2" fill="hold" nodeType="clickEffect">
                                  <p:stCondLst>
                                    <p:cond delay="0"/>
                                  </p:stCondLst>
                                  <p:childTnLst>
                                    <p:animClr clrSpc="rgb" dir="cw">
                                      <p:cBhvr>
                                        <p:cTn id="787" dur="500" fill="hold"/>
                                        <p:tgtEl>
                                          <p:spTgt spid="191"/>
                                        </p:tgtEl>
                                        <p:attrNameLst>
                                          <p:attrName>fillcolor</p:attrName>
                                        </p:attrNameLst>
                                      </p:cBhvr>
                                      <p:to>
                                        <a:srgbClr val="FFFFFF"/>
                                      </p:to>
                                    </p:animClr>
                                    <p:set>
                                      <p:cBhvr>
                                        <p:cTn id="788" dur="500" fill="hold"/>
                                        <p:tgtEl>
                                          <p:spTgt spid="191"/>
                                        </p:tgtEl>
                                        <p:attrNameLst>
                                          <p:attrName>fill.type</p:attrName>
                                        </p:attrNameLst>
                                      </p:cBhvr>
                                      <p:to>
                                        <p:strVal val="solid"/>
                                      </p:to>
                                    </p:set>
                                    <p:set>
                                      <p:cBhvr>
                                        <p:cTn id="789" dur="500" fill="hold"/>
                                        <p:tgtEl>
                                          <p:spTgt spid="191"/>
                                        </p:tgtEl>
                                        <p:attrNameLst>
                                          <p:attrName>fill.on</p:attrName>
                                        </p:attrNameLst>
                                      </p:cBhvr>
                                      <p:to>
                                        <p:strVal val="true"/>
                                      </p:to>
                                    </p:set>
                                  </p:childTnLst>
                                </p:cTn>
                              </p:par>
                            </p:childTnLst>
                          </p:cTn>
                        </p:par>
                      </p:childTnLst>
                    </p:cTn>
                  </p:par>
                </p:childTnLst>
              </p:cTn>
              <p:nextCondLst>
                <p:cond evt="onClick" delay="0">
                  <p:tgtEl>
                    <p:spTgt spid="191"/>
                  </p:tgtEl>
                </p:cond>
              </p:nextCondLst>
            </p:seq>
            <p:seq concurrent="1" nextAc="seek">
              <p:cTn id="790" restart="whenNotActive" fill="hold" evtFilter="cancelBubble" nodeType="interactiveSeq">
                <p:stCondLst>
                  <p:cond evt="onClick" delay="0">
                    <p:tgtEl>
                      <p:spTgt spid="190"/>
                    </p:tgtEl>
                  </p:cond>
                </p:stCondLst>
                <p:endSync evt="end" delay="0">
                  <p:rtn val="all"/>
                </p:endSync>
                <p:childTnLst>
                  <p:par>
                    <p:cTn id="791" fill="hold">
                      <p:stCondLst>
                        <p:cond delay="0"/>
                      </p:stCondLst>
                      <p:childTnLst>
                        <p:par>
                          <p:cTn id="792" fill="hold">
                            <p:stCondLst>
                              <p:cond delay="0"/>
                            </p:stCondLst>
                            <p:childTnLst>
                              <p:par>
                                <p:cTn id="793" presetID="1" presetClass="emph" presetSubtype="2" fill="hold" nodeType="clickEffect">
                                  <p:stCondLst>
                                    <p:cond delay="0"/>
                                  </p:stCondLst>
                                  <p:childTnLst>
                                    <p:animClr clrSpc="rgb" dir="cw">
                                      <p:cBhvr>
                                        <p:cTn id="794" dur="500" fill="hold"/>
                                        <p:tgtEl>
                                          <p:spTgt spid="190"/>
                                        </p:tgtEl>
                                        <p:attrNameLst>
                                          <p:attrName>fillcolor</p:attrName>
                                        </p:attrNameLst>
                                      </p:cBhvr>
                                      <p:to>
                                        <a:srgbClr val="92D050"/>
                                      </p:to>
                                    </p:animClr>
                                    <p:set>
                                      <p:cBhvr>
                                        <p:cTn id="795" dur="500" fill="hold"/>
                                        <p:tgtEl>
                                          <p:spTgt spid="190"/>
                                        </p:tgtEl>
                                        <p:attrNameLst>
                                          <p:attrName>fill.type</p:attrName>
                                        </p:attrNameLst>
                                      </p:cBhvr>
                                      <p:to>
                                        <p:strVal val="solid"/>
                                      </p:to>
                                    </p:set>
                                    <p:set>
                                      <p:cBhvr>
                                        <p:cTn id="796" dur="500" fill="hold"/>
                                        <p:tgtEl>
                                          <p:spTgt spid="190"/>
                                        </p:tgtEl>
                                        <p:attrNameLst>
                                          <p:attrName>fill.on</p:attrName>
                                        </p:attrNameLst>
                                      </p:cBhvr>
                                      <p:to>
                                        <p:strVal val="true"/>
                                      </p:to>
                                    </p:set>
                                  </p:childTnLst>
                                </p:cTn>
                              </p:par>
                            </p:childTnLst>
                          </p:cTn>
                        </p:par>
                      </p:childTnLst>
                    </p:cTn>
                  </p:par>
                  <p:par>
                    <p:cTn id="797" fill="hold">
                      <p:stCondLst>
                        <p:cond delay="indefinite"/>
                      </p:stCondLst>
                      <p:childTnLst>
                        <p:par>
                          <p:cTn id="798" fill="hold">
                            <p:stCondLst>
                              <p:cond delay="0"/>
                            </p:stCondLst>
                            <p:childTnLst>
                              <p:par>
                                <p:cTn id="799" presetID="1" presetClass="emph" presetSubtype="2" fill="hold" nodeType="clickEffect">
                                  <p:stCondLst>
                                    <p:cond delay="0"/>
                                  </p:stCondLst>
                                  <p:childTnLst>
                                    <p:animClr clrSpc="rgb" dir="cw">
                                      <p:cBhvr>
                                        <p:cTn id="800" dur="500" fill="hold"/>
                                        <p:tgtEl>
                                          <p:spTgt spid="190"/>
                                        </p:tgtEl>
                                        <p:attrNameLst>
                                          <p:attrName>fillcolor</p:attrName>
                                        </p:attrNameLst>
                                      </p:cBhvr>
                                      <p:to>
                                        <a:srgbClr val="FFFFFF"/>
                                      </p:to>
                                    </p:animClr>
                                    <p:set>
                                      <p:cBhvr>
                                        <p:cTn id="801" dur="500" fill="hold"/>
                                        <p:tgtEl>
                                          <p:spTgt spid="190"/>
                                        </p:tgtEl>
                                        <p:attrNameLst>
                                          <p:attrName>fill.type</p:attrName>
                                        </p:attrNameLst>
                                      </p:cBhvr>
                                      <p:to>
                                        <p:strVal val="solid"/>
                                      </p:to>
                                    </p:set>
                                    <p:set>
                                      <p:cBhvr>
                                        <p:cTn id="802" dur="500" fill="hold"/>
                                        <p:tgtEl>
                                          <p:spTgt spid="190"/>
                                        </p:tgtEl>
                                        <p:attrNameLst>
                                          <p:attrName>fill.on</p:attrName>
                                        </p:attrNameLst>
                                      </p:cBhvr>
                                      <p:to>
                                        <p:strVal val="true"/>
                                      </p:to>
                                    </p:set>
                                  </p:childTnLst>
                                </p:cTn>
                              </p:par>
                            </p:childTnLst>
                          </p:cTn>
                        </p:par>
                      </p:childTnLst>
                    </p:cTn>
                  </p:par>
                </p:childTnLst>
              </p:cTn>
              <p:nextCondLst>
                <p:cond evt="onClick" delay="0">
                  <p:tgtEl>
                    <p:spTgt spid="190"/>
                  </p:tgtEl>
                </p:cond>
              </p:nextCondLst>
            </p:seq>
            <p:seq concurrent="1" nextAc="seek">
              <p:cTn id="803" restart="whenNotActive" fill="hold" evtFilter="cancelBubble" nodeType="interactiveSeq">
                <p:stCondLst>
                  <p:cond evt="onClick" delay="0">
                    <p:tgtEl>
                      <p:spTgt spid="189"/>
                    </p:tgtEl>
                  </p:cond>
                </p:stCondLst>
                <p:endSync evt="end" delay="0">
                  <p:rtn val="all"/>
                </p:endSync>
                <p:childTnLst>
                  <p:par>
                    <p:cTn id="804" fill="hold">
                      <p:stCondLst>
                        <p:cond delay="0"/>
                      </p:stCondLst>
                      <p:childTnLst>
                        <p:par>
                          <p:cTn id="805" fill="hold">
                            <p:stCondLst>
                              <p:cond delay="0"/>
                            </p:stCondLst>
                            <p:childTnLst>
                              <p:par>
                                <p:cTn id="806" presetID="1" presetClass="emph" presetSubtype="2" fill="hold" nodeType="clickEffect">
                                  <p:stCondLst>
                                    <p:cond delay="0"/>
                                  </p:stCondLst>
                                  <p:childTnLst>
                                    <p:animClr clrSpc="rgb" dir="cw">
                                      <p:cBhvr>
                                        <p:cTn id="807" dur="500" fill="hold"/>
                                        <p:tgtEl>
                                          <p:spTgt spid="189"/>
                                        </p:tgtEl>
                                        <p:attrNameLst>
                                          <p:attrName>fillcolor</p:attrName>
                                        </p:attrNameLst>
                                      </p:cBhvr>
                                      <p:to>
                                        <a:srgbClr val="92D050"/>
                                      </p:to>
                                    </p:animClr>
                                    <p:set>
                                      <p:cBhvr>
                                        <p:cTn id="808" dur="500" fill="hold"/>
                                        <p:tgtEl>
                                          <p:spTgt spid="189"/>
                                        </p:tgtEl>
                                        <p:attrNameLst>
                                          <p:attrName>fill.type</p:attrName>
                                        </p:attrNameLst>
                                      </p:cBhvr>
                                      <p:to>
                                        <p:strVal val="solid"/>
                                      </p:to>
                                    </p:set>
                                    <p:set>
                                      <p:cBhvr>
                                        <p:cTn id="809" dur="500" fill="hold"/>
                                        <p:tgtEl>
                                          <p:spTgt spid="189"/>
                                        </p:tgtEl>
                                        <p:attrNameLst>
                                          <p:attrName>fill.on</p:attrName>
                                        </p:attrNameLst>
                                      </p:cBhvr>
                                      <p:to>
                                        <p:strVal val="true"/>
                                      </p:to>
                                    </p:set>
                                  </p:childTnLst>
                                </p:cTn>
                              </p:par>
                            </p:childTnLst>
                          </p:cTn>
                        </p:par>
                      </p:childTnLst>
                    </p:cTn>
                  </p:par>
                  <p:par>
                    <p:cTn id="810" fill="hold">
                      <p:stCondLst>
                        <p:cond delay="indefinite"/>
                      </p:stCondLst>
                      <p:childTnLst>
                        <p:par>
                          <p:cTn id="811" fill="hold">
                            <p:stCondLst>
                              <p:cond delay="0"/>
                            </p:stCondLst>
                            <p:childTnLst>
                              <p:par>
                                <p:cTn id="812" presetID="1" presetClass="emph" presetSubtype="2" fill="hold" nodeType="clickEffect">
                                  <p:stCondLst>
                                    <p:cond delay="0"/>
                                  </p:stCondLst>
                                  <p:childTnLst>
                                    <p:animClr clrSpc="rgb" dir="cw">
                                      <p:cBhvr>
                                        <p:cTn id="813" dur="500" fill="hold"/>
                                        <p:tgtEl>
                                          <p:spTgt spid="189"/>
                                        </p:tgtEl>
                                        <p:attrNameLst>
                                          <p:attrName>fillcolor</p:attrName>
                                        </p:attrNameLst>
                                      </p:cBhvr>
                                      <p:to>
                                        <a:srgbClr val="FFFFFF"/>
                                      </p:to>
                                    </p:animClr>
                                    <p:set>
                                      <p:cBhvr>
                                        <p:cTn id="814" dur="500" fill="hold"/>
                                        <p:tgtEl>
                                          <p:spTgt spid="189"/>
                                        </p:tgtEl>
                                        <p:attrNameLst>
                                          <p:attrName>fill.type</p:attrName>
                                        </p:attrNameLst>
                                      </p:cBhvr>
                                      <p:to>
                                        <p:strVal val="solid"/>
                                      </p:to>
                                    </p:set>
                                    <p:set>
                                      <p:cBhvr>
                                        <p:cTn id="815" dur="500" fill="hold"/>
                                        <p:tgtEl>
                                          <p:spTgt spid="189"/>
                                        </p:tgtEl>
                                        <p:attrNameLst>
                                          <p:attrName>fill.on</p:attrName>
                                        </p:attrNameLst>
                                      </p:cBhvr>
                                      <p:to>
                                        <p:strVal val="true"/>
                                      </p:to>
                                    </p:set>
                                  </p:childTnLst>
                                </p:cTn>
                              </p:par>
                            </p:childTnLst>
                          </p:cTn>
                        </p:par>
                      </p:childTnLst>
                    </p:cTn>
                  </p:par>
                </p:childTnLst>
              </p:cTn>
              <p:nextCondLst>
                <p:cond evt="onClick" delay="0">
                  <p:tgtEl>
                    <p:spTgt spid="189"/>
                  </p:tgtEl>
                </p:cond>
              </p:nextCondLst>
            </p:seq>
            <p:seq concurrent="1" nextAc="seek">
              <p:cTn id="816" restart="whenNotActive" fill="hold" evtFilter="cancelBubble" nodeType="interactiveSeq">
                <p:stCondLst>
                  <p:cond evt="onClick" delay="0">
                    <p:tgtEl>
                      <p:spTgt spid="188"/>
                    </p:tgtEl>
                  </p:cond>
                </p:stCondLst>
                <p:endSync evt="end" delay="0">
                  <p:rtn val="all"/>
                </p:endSync>
                <p:childTnLst>
                  <p:par>
                    <p:cTn id="817" fill="hold">
                      <p:stCondLst>
                        <p:cond delay="0"/>
                      </p:stCondLst>
                      <p:childTnLst>
                        <p:par>
                          <p:cTn id="818" fill="hold">
                            <p:stCondLst>
                              <p:cond delay="0"/>
                            </p:stCondLst>
                            <p:childTnLst>
                              <p:par>
                                <p:cTn id="819" presetID="1" presetClass="emph" presetSubtype="2" fill="hold" nodeType="clickEffect">
                                  <p:stCondLst>
                                    <p:cond delay="0"/>
                                  </p:stCondLst>
                                  <p:childTnLst>
                                    <p:animClr clrSpc="rgb" dir="cw">
                                      <p:cBhvr>
                                        <p:cTn id="820" dur="500" fill="hold"/>
                                        <p:tgtEl>
                                          <p:spTgt spid="188"/>
                                        </p:tgtEl>
                                        <p:attrNameLst>
                                          <p:attrName>fillcolor</p:attrName>
                                        </p:attrNameLst>
                                      </p:cBhvr>
                                      <p:to>
                                        <a:srgbClr val="92D050"/>
                                      </p:to>
                                    </p:animClr>
                                    <p:set>
                                      <p:cBhvr>
                                        <p:cTn id="821" dur="500" fill="hold"/>
                                        <p:tgtEl>
                                          <p:spTgt spid="188"/>
                                        </p:tgtEl>
                                        <p:attrNameLst>
                                          <p:attrName>fill.type</p:attrName>
                                        </p:attrNameLst>
                                      </p:cBhvr>
                                      <p:to>
                                        <p:strVal val="solid"/>
                                      </p:to>
                                    </p:set>
                                    <p:set>
                                      <p:cBhvr>
                                        <p:cTn id="822" dur="500" fill="hold"/>
                                        <p:tgtEl>
                                          <p:spTgt spid="188"/>
                                        </p:tgtEl>
                                        <p:attrNameLst>
                                          <p:attrName>fill.on</p:attrName>
                                        </p:attrNameLst>
                                      </p:cBhvr>
                                      <p:to>
                                        <p:strVal val="true"/>
                                      </p:to>
                                    </p:set>
                                  </p:childTnLst>
                                </p:cTn>
                              </p:par>
                            </p:childTnLst>
                          </p:cTn>
                        </p:par>
                      </p:childTnLst>
                    </p:cTn>
                  </p:par>
                  <p:par>
                    <p:cTn id="823" fill="hold">
                      <p:stCondLst>
                        <p:cond delay="indefinite"/>
                      </p:stCondLst>
                      <p:childTnLst>
                        <p:par>
                          <p:cTn id="824" fill="hold">
                            <p:stCondLst>
                              <p:cond delay="0"/>
                            </p:stCondLst>
                            <p:childTnLst>
                              <p:par>
                                <p:cTn id="825" presetID="1" presetClass="emph" presetSubtype="2" fill="hold" nodeType="clickEffect">
                                  <p:stCondLst>
                                    <p:cond delay="0"/>
                                  </p:stCondLst>
                                  <p:childTnLst>
                                    <p:animClr clrSpc="rgb" dir="cw">
                                      <p:cBhvr>
                                        <p:cTn id="826" dur="500" fill="hold"/>
                                        <p:tgtEl>
                                          <p:spTgt spid="188"/>
                                        </p:tgtEl>
                                        <p:attrNameLst>
                                          <p:attrName>fillcolor</p:attrName>
                                        </p:attrNameLst>
                                      </p:cBhvr>
                                      <p:to>
                                        <a:srgbClr val="FFFFFF"/>
                                      </p:to>
                                    </p:animClr>
                                    <p:set>
                                      <p:cBhvr>
                                        <p:cTn id="827" dur="500" fill="hold"/>
                                        <p:tgtEl>
                                          <p:spTgt spid="188"/>
                                        </p:tgtEl>
                                        <p:attrNameLst>
                                          <p:attrName>fill.type</p:attrName>
                                        </p:attrNameLst>
                                      </p:cBhvr>
                                      <p:to>
                                        <p:strVal val="solid"/>
                                      </p:to>
                                    </p:set>
                                    <p:set>
                                      <p:cBhvr>
                                        <p:cTn id="828" dur="500" fill="hold"/>
                                        <p:tgtEl>
                                          <p:spTgt spid="188"/>
                                        </p:tgtEl>
                                        <p:attrNameLst>
                                          <p:attrName>fill.on</p:attrName>
                                        </p:attrNameLst>
                                      </p:cBhvr>
                                      <p:to>
                                        <p:strVal val="true"/>
                                      </p:to>
                                    </p:set>
                                  </p:childTnLst>
                                </p:cTn>
                              </p:par>
                            </p:childTnLst>
                          </p:cTn>
                        </p:par>
                      </p:childTnLst>
                    </p:cTn>
                  </p:par>
                </p:childTnLst>
              </p:cTn>
              <p:nextCondLst>
                <p:cond evt="onClick" delay="0">
                  <p:tgtEl>
                    <p:spTgt spid="188"/>
                  </p:tgtEl>
                </p:cond>
              </p:nextCondLst>
            </p:seq>
            <p:seq concurrent="1" nextAc="seek">
              <p:cTn id="829" restart="whenNotActive" fill="hold" evtFilter="cancelBubble" nodeType="interactiveSeq">
                <p:stCondLst>
                  <p:cond evt="onClick" delay="0">
                    <p:tgtEl>
                      <p:spTgt spid="183"/>
                    </p:tgtEl>
                  </p:cond>
                </p:stCondLst>
                <p:endSync evt="end" delay="0">
                  <p:rtn val="all"/>
                </p:endSync>
                <p:childTnLst>
                  <p:par>
                    <p:cTn id="830" fill="hold">
                      <p:stCondLst>
                        <p:cond delay="0"/>
                      </p:stCondLst>
                      <p:childTnLst>
                        <p:par>
                          <p:cTn id="831" fill="hold">
                            <p:stCondLst>
                              <p:cond delay="0"/>
                            </p:stCondLst>
                            <p:childTnLst>
                              <p:par>
                                <p:cTn id="832" presetID="1" presetClass="emph" presetSubtype="2" fill="hold" nodeType="clickEffect">
                                  <p:stCondLst>
                                    <p:cond delay="0"/>
                                  </p:stCondLst>
                                  <p:childTnLst>
                                    <p:animClr clrSpc="rgb" dir="cw">
                                      <p:cBhvr>
                                        <p:cTn id="833" dur="500" fill="hold"/>
                                        <p:tgtEl>
                                          <p:spTgt spid="183"/>
                                        </p:tgtEl>
                                        <p:attrNameLst>
                                          <p:attrName>fillcolor</p:attrName>
                                        </p:attrNameLst>
                                      </p:cBhvr>
                                      <p:to>
                                        <a:srgbClr val="92D050"/>
                                      </p:to>
                                    </p:animClr>
                                    <p:set>
                                      <p:cBhvr>
                                        <p:cTn id="834" dur="500" fill="hold"/>
                                        <p:tgtEl>
                                          <p:spTgt spid="183"/>
                                        </p:tgtEl>
                                        <p:attrNameLst>
                                          <p:attrName>fill.type</p:attrName>
                                        </p:attrNameLst>
                                      </p:cBhvr>
                                      <p:to>
                                        <p:strVal val="solid"/>
                                      </p:to>
                                    </p:set>
                                    <p:set>
                                      <p:cBhvr>
                                        <p:cTn id="835" dur="500" fill="hold"/>
                                        <p:tgtEl>
                                          <p:spTgt spid="183"/>
                                        </p:tgtEl>
                                        <p:attrNameLst>
                                          <p:attrName>fill.on</p:attrName>
                                        </p:attrNameLst>
                                      </p:cBhvr>
                                      <p:to>
                                        <p:strVal val="true"/>
                                      </p:to>
                                    </p:set>
                                  </p:childTnLst>
                                </p:cTn>
                              </p:par>
                            </p:childTnLst>
                          </p:cTn>
                        </p:par>
                      </p:childTnLst>
                    </p:cTn>
                  </p:par>
                  <p:par>
                    <p:cTn id="836" fill="hold">
                      <p:stCondLst>
                        <p:cond delay="indefinite"/>
                      </p:stCondLst>
                      <p:childTnLst>
                        <p:par>
                          <p:cTn id="837" fill="hold">
                            <p:stCondLst>
                              <p:cond delay="0"/>
                            </p:stCondLst>
                            <p:childTnLst>
                              <p:par>
                                <p:cTn id="838" presetID="1" presetClass="emph" presetSubtype="2" fill="hold" nodeType="clickEffect">
                                  <p:stCondLst>
                                    <p:cond delay="0"/>
                                  </p:stCondLst>
                                  <p:childTnLst>
                                    <p:animClr clrSpc="rgb" dir="cw">
                                      <p:cBhvr>
                                        <p:cTn id="839" dur="500" fill="hold"/>
                                        <p:tgtEl>
                                          <p:spTgt spid="183"/>
                                        </p:tgtEl>
                                        <p:attrNameLst>
                                          <p:attrName>fillcolor</p:attrName>
                                        </p:attrNameLst>
                                      </p:cBhvr>
                                      <p:to>
                                        <a:srgbClr val="FFFFFF"/>
                                      </p:to>
                                    </p:animClr>
                                    <p:set>
                                      <p:cBhvr>
                                        <p:cTn id="840" dur="500" fill="hold"/>
                                        <p:tgtEl>
                                          <p:spTgt spid="183"/>
                                        </p:tgtEl>
                                        <p:attrNameLst>
                                          <p:attrName>fill.type</p:attrName>
                                        </p:attrNameLst>
                                      </p:cBhvr>
                                      <p:to>
                                        <p:strVal val="solid"/>
                                      </p:to>
                                    </p:set>
                                    <p:set>
                                      <p:cBhvr>
                                        <p:cTn id="841" dur="500" fill="hold"/>
                                        <p:tgtEl>
                                          <p:spTgt spid="183"/>
                                        </p:tgtEl>
                                        <p:attrNameLst>
                                          <p:attrName>fill.on</p:attrName>
                                        </p:attrNameLst>
                                      </p:cBhvr>
                                      <p:to>
                                        <p:strVal val="true"/>
                                      </p:to>
                                    </p:set>
                                  </p:childTnLst>
                                </p:cTn>
                              </p:par>
                            </p:childTnLst>
                          </p:cTn>
                        </p:par>
                      </p:childTnLst>
                    </p:cTn>
                  </p:par>
                </p:childTnLst>
              </p:cTn>
              <p:nextCondLst>
                <p:cond evt="onClick" delay="0">
                  <p:tgtEl>
                    <p:spTgt spid="183"/>
                  </p:tgtEl>
                </p:cond>
              </p:nextCondLst>
            </p:seq>
            <p:seq concurrent="1" nextAc="seek">
              <p:cTn id="842" restart="whenNotActive" fill="hold" evtFilter="cancelBubble" nodeType="interactiveSeq">
                <p:stCondLst>
                  <p:cond evt="onClick" delay="0">
                    <p:tgtEl>
                      <p:spTgt spid="182"/>
                    </p:tgtEl>
                  </p:cond>
                </p:stCondLst>
                <p:endSync evt="end" delay="0">
                  <p:rtn val="all"/>
                </p:endSync>
                <p:childTnLst>
                  <p:par>
                    <p:cTn id="843" fill="hold">
                      <p:stCondLst>
                        <p:cond delay="0"/>
                      </p:stCondLst>
                      <p:childTnLst>
                        <p:par>
                          <p:cTn id="844" fill="hold">
                            <p:stCondLst>
                              <p:cond delay="0"/>
                            </p:stCondLst>
                            <p:childTnLst>
                              <p:par>
                                <p:cTn id="845" presetID="1" presetClass="emph" presetSubtype="2" fill="hold" nodeType="clickEffect">
                                  <p:stCondLst>
                                    <p:cond delay="0"/>
                                  </p:stCondLst>
                                  <p:childTnLst>
                                    <p:animClr clrSpc="rgb" dir="cw">
                                      <p:cBhvr>
                                        <p:cTn id="846" dur="500" fill="hold"/>
                                        <p:tgtEl>
                                          <p:spTgt spid="182"/>
                                        </p:tgtEl>
                                        <p:attrNameLst>
                                          <p:attrName>fillcolor</p:attrName>
                                        </p:attrNameLst>
                                      </p:cBhvr>
                                      <p:to>
                                        <a:srgbClr val="92D050"/>
                                      </p:to>
                                    </p:animClr>
                                    <p:set>
                                      <p:cBhvr>
                                        <p:cTn id="847" dur="500" fill="hold"/>
                                        <p:tgtEl>
                                          <p:spTgt spid="182"/>
                                        </p:tgtEl>
                                        <p:attrNameLst>
                                          <p:attrName>fill.type</p:attrName>
                                        </p:attrNameLst>
                                      </p:cBhvr>
                                      <p:to>
                                        <p:strVal val="solid"/>
                                      </p:to>
                                    </p:set>
                                    <p:set>
                                      <p:cBhvr>
                                        <p:cTn id="848" dur="500" fill="hold"/>
                                        <p:tgtEl>
                                          <p:spTgt spid="182"/>
                                        </p:tgtEl>
                                        <p:attrNameLst>
                                          <p:attrName>fill.on</p:attrName>
                                        </p:attrNameLst>
                                      </p:cBhvr>
                                      <p:to>
                                        <p:strVal val="true"/>
                                      </p:to>
                                    </p:set>
                                  </p:childTnLst>
                                </p:cTn>
                              </p:par>
                            </p:childTnLst>
                          </p:cTn>
                        </p:par>
                      </p:childTnLst>
                    </p:cTn>
                  </p:par>
                  <p:par>
                    <p:cTn id="849" fill="hold">
                      <p:stCondLst>
                        <p:cond delay="indefinite"/>
                      </p:stCondLst>
                      <p:childTnLst>
                        <p:par>
                          <p:cTn id="850" fill="hold">
                            <p:stCondLst>
                              <p:cond delay="0"/>
                            </p:stCondLst>
                            <p:childTnLst>
                              <p:par>
                                <p:cTn id="851" presetID="1" presetClass="emph" presetSubtype="2" fill="hold" nodeType="clickEffect">
                                  <p:stCondLst>
                                    <p:cond delay="0"/>
                                  </p:stCondLst>
                                  <p:childTnLst>
                                    <p:animClr clrSpc="rgb" dir="cw">
                                      <p:cBhvr>
                                        <p:cTn id="852" dur="500" fill="hold"/>
                                        <p:tgtEl>
                                          <p:spTgt spid="182"/>
                                        </p:tgtEl>
                                        <p:attrNameLst>
                                          <p:attrName>fillcolor</p:attrName>
                                        </p:attrNameLst>
                                      </p:cBhvr>
                                      <p:to>
                                        <a:srgbClr val="FFFFFF"/>
                                      </p:to>
                                    </p:animClr>
                                    <p:set>
                                      <p:cBhvr>
                                        <p:cTn id="853" dur="500" fill="hold"/>
                                        <p:tgtEl>
                                          <p:spTgt spid="182"/>
                                        </p:tgtEl>
                                        <p:attrNameLst>
                                          <p:attrName>fill.type</p:attrName>
                                        </p:attrNameLst>
                                      </p:cBhvr>
                                      <p:to>
                                        <p:strVal val="solid"/>
                                      </p:to>
                                    </p:set>
                                    <p:set>
                                      <p:cBhvr>
                                        <p:cTn id="854" dur="500" fill="hold"/>
                                        <p:tgtEl>
                                          <p:spTgt spid="182"/>
                                        </p:tgtEl>
                                        <p:attrNameLst>
                                          <p:attrName>fill.on</p:attrName>
                                        </p:attrNameLst>
                                      </p:cBhvr>
                                      <p:to>
                                        <p:strVal val="true"/>
                                      </p:to>
                                    </p:set>
                                  </p:childTnLst>
                                </p:cTn>
                              </p:par>
                            </p:childTnLst>
                          </p:cTn>
                        </p:par>
                      </p:childTnLst>
                    </p:cTn>
                  </p:par>
                </p:childTnLst>
              </p:cTn>
              <p:nextCondLst>
                <p:cond evt="onClick" delay="0">
                  <p:tgtEl>
                    <p:spTgt spid="182"/>
                  </p:tgtEl>
                </p:cond>
              </p:nextCondLst>
            </p:seq>
            <p:seq concurrent="1" nextAc="seek">
              <p:cTn id="855" restart="whenNotActive" fill="hold" evtFilter="cancelBubble" nodeType="interactiveSeq">
                <p:stCondLst>
                  <p:cond evt="onClick" delay="0">
                    <p:tgtEl>
                      <p:spTgt spid="181"/>
                    </p:tgtEl>
                  </p:cond>
                </p:stCondLst>
                <p:endSync evt="end" delay="0">
                  <p:rtn val="all"/>
                </p:endSync>
                <p:childTnLst>
                  <p:par>
                    <p:cTn id="856" fill="hold">
                      <p:stCondLst>
                        <p:cond delay="0"/>
                      </p:stCondLst>
                      <p:childTnLst>
                        <p:par>
                          <p:cTn id="857" fill="hold">
                            <p:stCondLst>
                              <p:cond delay="0"/>
                            </p:stCondLst>
                            <p:childTnLst>
                              <p:par>
                                <p:cTn id="858" presetID="1" presetClass="emph" presetSubtype="2" fill="hold" nodeType="clickEffect">
                                  <p:stCondLst>
                                    <p:cond delay="0"/>
                                  </p:stCondLst>
                                  <p:childTnLst>
                                    <p:animClr clrSpc="rgb" dir="cw">
                                      <p:cBhvr>
                                        <p:cTn id="859" dur="500" fill="hold"/>
                                        <p:tgtEl>
                                          <p:spTgt spid="181"/>
                                        </p:tgtEl>
                                        <p:attrNameLst>
                                          <p:attrName>fillcolor</p:attrName>
                                        </p:attrNameLst>
                                      </p:cBhvr>
                                      <p:to>
                                        <a:srgbClr val="92D050"/>
                                      </p:to>
                                    </p:animClr>
                                    <p:set>
                                      <p:cBhvr>
                                        <p:cTn id="860" dur="500" fill="hold"/>
                                        <p:tgtEl>
                                          <p:spTgt spid="181"/>
                                        </p:tgtEl>
                                        <p:attrNameLst>
                                          <p:attrName>fill.type</p:attrName>
                                        </p:attrNameLst>
                                      </p:cBhvr>
                                      <p:to>
                                        <p:strVal val="solid"/>
                                      </p:to>
                                    </p:set>
                                    <p:set>
                                      <p:cBhvr>
                                        <p:cTn id="861" dur="500" fill="hold"/>
                                        <p:tgtEl>
                                          <p:spTgt spid="181"/>
                                        </p:tgtEl>
                                        <p:attrNameLst>
                                          <p:attrName>fill.on</p:attrName>
                                        </p:attrNameLst>
                                      </p:cBhvr>
                                      <p:to>
                                        <p:strVal val="true"/>
                                      </p:to>
                                    </p:set>
                                  </p:childTnLst>
                                </p:cTn>
                              </p:par>
                            </p:childTnLst>
                          </p:cTn>
                        </p:par>
                      </p:childTnLst>
                    </p:cTn>
                  </p:par>
                  <p:par>
                    <p:cTn id="862" fill="hold">
                      <p:stCondLst>
                        <p:cond delay="indefinite"/>
                      </p:stCondLst>
                      <p:childTnLst>
                        <p:par>
                          <p:cTn id="863" fill="hold">
                            <p:stCondLst>
                              <p:cond delay="0"/>
                            </p:stCondLst>
                            <p:childTnLst>
                              <p:par>
                                <p:cTn id="864" presetID="1" presetClass="emph" presetSubtype="2" fill="hold" nodeType="clickEffect">
                                  <p:stCondLst>
                                    <p:cond delay="0"/>
                                  </p:stCondLst>
                                  <p:childTnLst>
                                    <p:animClr clrSpc="rgb" dir="cw">
                                      <p:cBhvr>
                                        <p:cTn id="865" dur="500" fill="hold"/>
                                        <p:tgtEl>
                                          <p:spTgt spid="181"/>
                                        </p:tgtEl>
                                        <p:attrNameLst>
                                          <p:attrName>fillcolor</p:attrName>
                                        </p:attrNameLst>
                                      </p:cBhvr>
                                      <p:to>
                                        <a:srgbClr val="FFFFFF"/>
                                      </p:to>
                                    </p:animClr>
                                    <p:set>
                                      <p:cBhvr>
                                        <p:cTn id="866" dur="500" fill="hold"/>
                                        <p:tgtEl>
                                          <p:spTgt spid="181"/>
                                        </p:tgtEl>
                                        <p:attrNameLst>
                                          <p:attrName>fill.type</p:attrName>
                                        </p:attrNameLst>
                                      </p:cBhvr>
                                      <p:to>
                                        <p:strVal val="solid"/>
                                      </p:to>
                                    </p:set>
                                    <p:set>
                                      <p:cBhvr>
                                        <p:cTn id="867" dur="500" fill="hold"/>
                                        <p:tgtEl>
                                          <p:spTgt spid="181"/>
                                        </p:tgtEl>
                                        <p:attrNameLst>
                                          <p:attrName>fill.on</p:attrName>
                                        </p:attrNameLst>
                                      </p:cBhvr>
                                      <p:to>
                                        <p:strVal val="true"/>
                                      </p:to>
                                    </p:set>
                                  </p:childTnLst>
                                </p:cTn>
                              </p:par>
                            </p:childTnLst>
                          </p:cTn>
                        </p:par>
                      </p:childTnLst>
                    </p:cTn>
                  </p:par>
                </p:childTnLst>
              </p:cTn>
              <p:nextCondLst>
                <p:cond evt="onClick" delay="0">
                  <p:tgtEl>
                    <p:spTgt spid="181"/>
                  </p:tgtEl>
                </p:cond>
              </p:nextCondLst>
            </p:seq>
            <p:seq concurrent="1" nextAc="seek">
              <p:cTn id="868" restart="whenNotActive" fill="hold" evtFilter="cancelBubble" nodeType="interactiveSeq">
                <p:stCondLst>
                  <p:cond evt="onClick" delay="0">
                    <p:tgtEl>
                      <p:spTgt spid="180"/>
                    </p:tgtEl>
                  </p:cond>
                </p:stCondLst>
                <p:endSync evt="end" delay="0">
                  <p:rtn val="all"/>
                </p:endSync>
                <p:childTnLst>
                  <p:par>
                    <p:cTn id="869" fill="hold">
                      <p:stCondLst>
                        <p:cond delay="0"/>
                      </p:stCondLst>
                      <p:childTnLst>
                        <p:par>
                          <p:cTn id="870" fill="hold">
                            <p:stCondLst>
                              <p:cond delay="0"/>
                            </p:stCondLst>
                            <p:childTnLst>
                              <p:par>
                                <p:cTn id="871" presetID="1" presetClass="emph" presetSubtype="2" fill="hold" nodeType="clickEffect">
                                  <p:stCondLst>
                                    <p:cond delay="0"/>
                                  </p:stCondLst>
                                  <p:childTnLst>
                                    <p:animClr clrSpc="rgb" dir="cw">
                                      <p:cBhvr>
                                        <p:cTn id="872" dur="500" fill="hold"/>
                                        <p:tgtEl>
                                          <p:spTgt spid="180"/>
                                        </p:tgtEl>
                                        <p:attrNameLst>
                                          <p:attrName>fillcolor</p:attrName>
                                        </p:attrNameLst>
                                      </p:cBhvr>
                                      <p:to>
                                        <a:srgbClr val="92D050"/>
                                      </p:to>
                                    </p:animClr>
                                    <p:set>
                                      <p:cBhvr>
                                        <p:cTn id="873" dur="500" fill="hold"/>
                                        <p:tgtEl>
                                          <p:spTgt spid="180"/>
                                        </p:tgtEl>
                                        <p:attrNameLst>
                                          <p:attrName>fill.type</p:attrName>
                                        </p:attrNameLst>
                                      </p:cBhvr>
                                      <p:to>
                                        <p:strVal val="solid"/>
                                      </p:to>
                                    </p:set>
                                    <p:set>
                                      <p:cBhvr>
                                        <p:cTn id="874" dur="500" fill="hold"/>
                                        <p:tgtEl>
                                          <p:spTgt spid="180"/>
                                        </p:tgtEl>
                                        <p:attrNameLst>
                                          <p:attrName>fill.on</p:attrName>
                                        </p:attrNameLst>
                                      </p:cBhvr>
                                      <p:to>
                                        <p:strVal val="true"/>
                                      </p:to>
                                    </p:set>
                                  </p:childTnLst>
                                </p:cTn>
                              </p:par>
                            </p:childTnLst>
                          </p:cTn>
                        </p:par>
                      </p:childTnLst>
                    </p:cTn>
                  </p:par>
                  <p:par>
                    <p:cTn id="875" fill="hold">
                      <p:stCondLst>
                        <p:cond delay="indefinite"/>
                      </p:stCondLst>
                      <p:childTnLst>
                        <p:par>
                          <p:cTn id="876" fill="hold">
                            <p:stCondLst>
                              <p:cond delay="0"/>
                            </p:stCondLst>
                            <p:childTnLst>
                              <p:par>
                                <p:cTn id="877" presetID="1" presetClass="emph" presetSubtype="2" fill="hold" nodeType="clickEffect">
                                  <p:stCondLst>
                                    <p:cond delay="0"/>
                                  </p:stCondLst>
                                  <p:childTnLst>
                                    <p:animClr clrSpc="rgb" dir="cw">
                                      <p:cBhvr>
                                        <p:cTn id="878" dur="500" fill="hold"/>
                                        <p:tgtEl>
                                          <p:spTgt spid="180"/>
                                        </p:tgtEl>
                                        <p:attrNameLst>
                                          <p:attrName>fillcolor</p:attrName>
                                        </p:attrNameLst>
                                      </p:cBhvr>
                                      <p:to>
                                        <a:srgbClr val="FFFFFF"/>
                                      </p:to>
                                    </p:animClr>
                                    <p:set>
                                      <p:cBhvr>
                                        <p:cTn id="879" dur="500" fill="hold"/>
                                        <p:tgtEl>
                                          <p:spTgt spid="180"/>
                                        </p:tgtEl>
                                        <p:attrNameLst>
                                          <p:attrName>fill.type</p:attrName>
                                        </p:attrNameLst>
                                      </p:cBhvr>
                                      <p:to>
                                        <p:strVal val="solid"/>
                                      </p:to>
                                    </p:set>
                                    <p:set>
                                      <p:cBhvr>
                                        <p:cTn id="880" dur="500" fill="hold"/>
                                        <p:tgtEl>
                                          <p:spTgt spid="180"/>
                                        </p:tgtEl>
                                        <p:attrNameLst>
                                          <p:attrName>fill.on</p:attrName>
                                        </p:attrNameLst>
                                      </p:cBhvr>
                                      <p:to>
                                        <p:strVal val="true"/>
                                      </p:to>
                                    </p:set>
                                  </p:childTnLst>
                                </p:cTn>
                              </p:par>
                            </p:childTnLst>
                          </p:cTn>
                        </p:par>
                      </p:childTnLst>
                    </p:cTn>
                  </p:par>
                </p:childTnLst>
              </p:cTn>
              <p:nextCondLst>
                <p:cond evt="onClick" delay="0">
                  <p:tgtEl>
                    <p:spTgt spid="180"/>
                  </p:tgtEl>
                </p:cond>
              </p:nextCondLst>
            </p:seq>
            <p:seq concurrent="1" nextAc="seek">
              <p:cTn id="881" restart="whenNotActive" fill="hold" evtFilter="cancelBubble" nodeType="interactiveSeq">
                <p:stCondLst>
                  <p:cond evt="onClick" delay="0">
                    <p:tgtEl>
                      <p:spTgt spid="179"/>
                    </p:tgtEl>
                  </p:cond>
                </p:stCondLst>
                <p:endSync evt="end" delay="0">
                  <p:rtn val="all"/>
                </p:endSync>
                <p:childTnLst>
                  <p:par>
                    <p:cTn id="882" fill="hold">
                      <p:stCondLst>
                        <p:cond delay="0"/>
                      </p:stCondLst>
                      <p:childTnLst>
                        <p:par>
                          <p:cTn id="883" fill="hold">
                            <p:stCondLst>
                              <p:cond delay="0"/>
                            </p:stCondLst>
                            <p:childTnLst>
                              <p:par>
                                <p:cTn id="884" presetID="1" presetClass="emph" presetSubtype="2" fill="hold" nodeType="clickEffect">
                                  <p:stCondLst>
                                    <p:cond delay="0"/>
                                  </p:stCondLst>
                                  <p:childTnLst>
                                    <p:animClr clrSpc="rgb" dir="cw">
                                      <p:cBhvr>
                                        <p:cTn id="885" dur="500" fill="hold"/>
                                        <p:tgtEl>
                                          <p:spTgt spid="179"/>
                                        </p:tgtEl>
                                        <p:attrNameLst>
                                          <p:attrName>fillcolor</p:attrName>
                                        </p:attrNameLst>
                                      </p:cBhvr>
                                      <p:to>
                                        <a:srgbClr val="92D050"/>
                                      </p:to>
                                    </p:animClr>
                                    <p:set>
                                      <p:cBhvr>
                                        <p:cTn id="886" dur="500" fill="hold"/>
                                        <p:tgtEl>
                                          <p:spTgt spid="179"/>
                                        </p:tgtEl>
                                        <p:attrNameLst>
                                          <p:attrName>fill.type</p:attrName>
                                        </p:attrNameLst>
                                      </p:cBhvr>
                                      <p:to>
                                        <p:strVal val="solid"/>
                                      </p:to>
                                    </p:set>
                                    <p:set>
                                      <p:cBhvr>
                                        <p:cTn id="887" dur="500" fill="hold"/>
                                        <p:tgtEl>
                                          <p:spTgt spid="179"/>
                                        </p:tgtEl>
                                        <p:attrNameLst>
                                          <p:attrName>fill.on</p:attrName>
                                        </p:attrNameLst>
                                      </p:cBhvr>
                                      <p:to>
                                        <p:strVal val="true"/>
                                      </p:to>
                                    </p:set>
                                  </p:childTnLst>
                                </p:cTn>
                              </p:par>
                              <p:par>
                                <p:cTn id="888" presetID="1" presetClass="exit" presetSubtype="0" fill="hold" grpId="1" nodeType="withEffect">
                                  <p:stCondLst>
                                    <p:cond delay="0"/>
                                  </p:stCondLst>
                                  <p:childTnLst>
                                    <p:set>
                                      <p:cBhvr>
                                        <p:cTn id="889" dur="1" fill="hold">
                                          <p:stCondLst>
                                            <p:cond delay="0"/>
                                          </p:stCondLst>
                                        </p:cTn>
                                        <p:tgtEl>
                                          <p:spTgt spid="163"/>
                                        </p:tgtEl>
                                        <p:attrNameLst>
                                          <p:attrName>style.visibility</p:attrName>
                                        </p:attrNameLst>
                                      </p:cBhvr>
                                      <p:to>
                                        <p:strVal val="hidden"/>
                                      </p:to>
                                    </p:set>
                                  </p:childTnLst>
                                </p:cTn>
                              </p:par>
                            </p:childTnLst>
                          </p:cTn>
                        </p:par>
                      </p:childTnLst>
                    </p:cTn>
                  </p:par>
                  <p:par>
                    <p:cTn id="890" fill="hold">
                      <p:stCondLst>
                        <p:cond delay="indefinite"/>
                      </p:stCondLst>
                      <p:childTnLst>
                        <p:par>
                          <p:cTn id="891" fill="hold">
                            <p:stCondLst>
                              <p:cond delay="0"/>
                            </p:stCondLst>
                            <p:childTnLst>
                              <p:par>
                                <p:cTn id="892" presetID="1" presetClass="emph" presetSubtype="2" fill="hold" nodeType="clickEffect">
                                  <p:stCondLst>
                                    <p:cond delay="0"/>
                                  </p:stCondLst>
                                  <p:childTnLst>
                                    <p:animClr clrSpc="rgb" dir="cw">
                                      <p:cBhvr>
                                        <p:cTn id="893" dur="500" fill="hold"/>
                                        <p:tgtEl>
                                          <p:spTgt spid="179"/>
                                        </p:tgtEl>
                                        <p:attrNameLst>
                                          <p:attrName>fillcolor</p:attrName>
                                        </p:attrNameLst>
                                      </p:cBhvr>
                                      <p:to>
                                        <a:srgbClr val="FFFFFF"/>
                                      </p:to>
                                    </p:animClr>
                                    <p:set>
                                      <p:cBhvr>
                                        <p:cTn id="894" dur="500" fill="hold"/>
                                        <p:tgtEl>
                                          <p:spTgt spid="179"/>
                                        </p:tgtEl>
                                        <p:attrNameLst>
                                          <p:attrName>fill.type</p:attrName>
                                        </p:attrNameLst>
                                      </p:cBhvr>
                                      <p:to>
                                        <p:strVal val="solid"/>
                                      </p:to>
                                    </p:set>
                                    <p:set>
                                      <p:cBhvr>
                                        <p:cTn id="895" dur="500" fill="hold"/>
                                        <p:tgtEl>
                                          <p:spTgt spid="179"/>
                                        </p:tgtEl>
                                        <p:attrNameLst>
                                          <p:attrName>fill.on</p:attrName>
                                        </p:attrNameLst>
                                      </p:cBhvr>
                                      <p:to>
                                        <p:strVal val="true"/>
                                      </p:to>
                                    </p:set>
                                  </p:childTnLst>
                                </p:cTn>
                              </p:par>
                              <p:par>
                                <p:cTn id="896" presetID="1" presetClass="entr" presetSubtype="0" fill="hold" grpId="0" nodeType="withEffect">
                                  <p:stCondLst>
                                    <p:cond delay="0"/>
                                  </p:stCondLst>
                                  <p:childTnLst>
                                    <p:set>
                                      <p:cBhvr>
                                        <p:cTn id="897" dur="1" fill="hold">
                                          <p:stCondLst>
                                            <p:cond delay="0"/>
                                          </p:stCondLst>
                                        </p:cTn>
                                        <p:tgtEl>
                                          <p:spTgt spid="163"/>
                                        </p:tgtEl>
                                        <p:attrNameLst>
                                          <p:attrName>style.visibility</p:attrName>
                                        </p:attrNameLst>
                                      </p:cBhvr>
                                      <p:to>
                                        <p:strVal val="visible"/>
                                      </p:to>
                                    </p:set>
                                  </p:childTnLst>
                                </p:cTn>
                              </p:par>
                            </p:childTnLst>
                          </p:cTn>
                        </p:par>
                      </p:childTnLst>
                    </p:cTn>
                  </p:par>
                </p:childTnLst>
              </p:cTn>
              <p:nextCondLst>
                <p:cond evt="onClick" delay="0">
                  <p:tgtEl>
                    <p:spTgt spid="179"/>
                  </p:tgtEl>
                </p:cond>
              </p:nextCondLst>
            </p:seq>
            <p:seq concurrent="1" nextAc="seek">
              <p:cTn id="898" restart="whenNotActive" fill="hold" evtFilter="cancelBubble" nodeType="interactiveSeq">
                <p:stCondLst>
                  <p:cond evt="onClick" delay="0">
                    <p:tgtEl>
                      <p:spTgt spid="174"/>
                    </p:tgtEl>
                  </p:cond>
                </p:stCondLst>
                <p:endSync evt="end" delay="0">
                  <p:rtn val="all"/>
                </p:endSync>
                <p:childTnLst>
                  <p:par>
                    <p:cTn id="899" fill="hold">
                      <p:stCondLst>
                        <p:cond delay="0"/>
                      </p:stCondLst>
                      <p:childTnLst>
                        <p:par>
                          <p:cTn id="900" fill="hold">
                            <p:stCondLst>
                              <p:cond delay="0"/>
                            </p:stCondLst>
                            <p:childTnLst>
                              <p:par>
                                <p:cTn id="901" presetID="1" presetClass="emph" presetSubtype="2" fill="hold" nodeType="clickEffect">
                                  <p:stCondLst>
                                    <p:cond delay="0"/>
                                  </p:stCondLst>
                                  <p:childTnLst>
                                    <p:animClr clrSpc="rgb" dir="cw">
                                      <p:cBhvr>
                                        <p:cTn id="902" dur="500" fill="hold"/>
                                        <p:tgtEl>
                                          <p:spTgt spid="174"/>
                                        </p:tgtEl>
                                        <p:attrNameLst>
                                          <p:attrName>fillcolor</p:attrName>
                                        </p:attrNameLst>
                                      </p:cBhvr>
                                      <p:to>
                                        <a:srgbClr val="92D050"/>
                                      </p:to>
                                    </p:animClr>
                                    <p:set>
                                      <p:cBhvr>
                                        <p:cTn id="903" dur="500" fill="hold"/>
                                        <p:tgtEl>
                                          <p:spTgt spid="174"/>
                                        </p:tgtEl>
                                        <p:attrNameLst>
                                          <p:attrName>fill.type</p:attrName>
                                        </p:attrNameLst>
                                      </p:cBhvr>
                                      <p:to>
                                        <p:strVal val="solid"/>
                                      </p:to>
                                    </p:set>
                                    <p:set>
                                      <p:cBhvr>
                                        <p:cTn id="904" dur="500" fill="hold"/>
                                        <p:tgtEl>
                                          <p:spTgt spid="174"/>
                                        </p:tgtEl>
                                        <p:attrNameLst>
                                          <p:attrName>fill.on</p:attrName>
                                        </p:attrNameLst>
                                      </p:cBhvr>
                                      <p:to>
                                        <p:strVal val="true"/>
                                      </p:to>
                                    </p:set>
                                  </p:childTnLst>
                                </p:cTn>
                              </p:par>
                              <p:par>
                                <p:cTn id="905" presetID="1" presetClass="exit" presetSubtype="0" fill="hold" grpId="1" nodeType="withEffect">
                                  <p:stCondLst>
                                    <p:cond delay="0"/>
                                  </p:stCondLst>
                                  <p:childTnLst>
                                    <p:set>
                                      <p:cBhvr>
                                        <p:cTn id="906" dur="1" fill="hold">
                                          <p:stCondLst>
                                            <p:cond delay="0"/>
                                          </p:stCondLst>
                                        </p:cTn>
                                        <p:tgtEl>
                                          <p:spTgt spid="162"/>
                                        </p:tgtEl>
                                        <p:attrNameLst>
                                          <p:attrName>style.visibility</p:attrName>
                                        </p:attrNameLst>
                                      </p:cBhvr>
                                      <p:to>
                                        <p:strVal val="hidden"/>
                                      </p:to>
                                    </p:set>
                                  </p:childTnLst>
                                </p:cTn>
                              </p:par>
                            </p:childTnLst>
                          </p:cTn>
                        </p:par>
                      </p:childTnLst>
                    </p:cTn>
                  </p:par>
                  <p:par>
                    <p:cTn id="907" fill="hold">
                      <p:stCondLst>
                        <p:cond delay="indefinite"/>
                      </p:stCondLst>
                      <p:childTnLst>
                        <p:par>
                          <p:cTn id="908" fill="hold">
                            <p:stCondLst>
                              <p:cond delay="0"/>
                            </p:stCondLst>
                            <p:childTnLst>
                              <p:par>
                                <p:cTn id="909" presetID="1" presetClass="emph" presetSubtype="2" fill="hold" nodeType="clickEffect">
                                  <p:stCondLst>
                                    <p:cond delay="0"/>
                                  </p:stCondLst>
                                  <p:childTnLst>
                                    <p:animClr clrSpc="rgb" dir="cw">
                                      <p:cBhvr>
                                        <p:cTn id="910" dur="500" fill="hold"/>
                                        <p:tgtEl>
                                          <p:spTgt spid="174"/>
                                        </p:tgtEl>
                                        <p:attrNameLst>
                                          <p:attrName>fillcolor</p:attrName>
                                        </p:attrNameLst>
                                      </p:cBhvr>
                                      <p:to>
                                        <a:srgbClr val="FFFFFF"/>
                                      </p:to>
                                    </p:animClr>
                                    <p:set>
                                      <p:cBhvr>
                                        <p:cTn id="911" dur="500" fill="hold"/>
                                        <p:tgtEl>
                                          <p:spTgt spid="174"/>
                                        </p:tgtEl>
                                        <p:attrNameLst>
                                          <p:attrName>fill.type</p:attrName>
                                        </p:attrNameLst>
                                      </p:cBhvr>
                                      <p:to>
                                        <p:strVal val="solid"/>
                                      </p:to>
                                    </p:set>
                                    <p:set>
                                      <p:cBhvr>
                                        <p:cTn id="912" dur="500" fill="hold"/>
                                        <p:tgtEl>
                                          <p:spTgt spid="174"/>
                                        </p:tgtEl>
                                        <p:attrNameLst>
                                          <p:attrName>fill.on</p:attrName>
                                        </p:attrNameLst>
                                      </p:cBhvr>
                                      <p:to>
                                        <p:strVal val="true"/>
                                      </p:to>
                                    </p:set>
                                  </p:childTnLst>
                                </p:cTn>
                              </p:par>
                              <p:par>
                                <p:cTn id="913" presetID="1" presetClass="entr" presetSubtype="0" fill="hold" grpId="0" nodeType="withEffect">
                                  <p:stCondLst>
                                    <p:cond delay="0"/>
                                  </p:stCondLst>
                                  <p:childTnLst>
                                    <p:set>
                                      <p:cBhvr>
                                        <p:cTn id="914" dur="1" fill="hold">
                                          <p:stCondLst>
                                            <p:cond delay="0"/>
                                          </p:stCondLst>
                                        </p:cTn>
                                        <p:tgtEl>
                                          <p:spTgt spid="162"/>
                                        </p:tgtEl>
                                        <p:attrNameLst>
                                          <p:attrName>style.visibility</p:attrName>
                                        </p:attrNameLst>
                                      </p:cBhvr>
                                      <p:to>
                                        <p:strVal val="visible"/>
                                      </p:to>
                                    </p:set>
                                  </p:childTnLst>
                                </p:cTn>
                              </p:par>
                            </p:childTnLst>
                          </p:cTn>
                        </p:par>
                      </p:childTnLst>
                    </p:cTn>
                  </p:par>
                </p:childTnLst>
              </p:cTn>
              <p:nextCondLst>
                <p:cond evt="onClick" delay="0">
                  <p:tgtEl>
                    <p:spTgt spid="174"/>
                  </p:tgtEl>
                </p:cond>
              </p:nextCondLst>
            </p:seq>
            <p:seq concurrent="1" nextAc="seek">
              <p:cTn id="915" restart="whenNotActive" fill="hold" evtFilter="cancelBubble" nodeType="interactiveSeq">
                <p:stCondLst>
                  <p:cond evt="onClick" delay="0">
                    <p:tgtEl>
                      <p:spTgt spid="173"/>
                    </p:tgtEl>
                  </p:cond>
                </p:stCondLst>
                <p:endSync evt="end" delay="0">
                  <p:rtn val="all"/>
                </p:endSync>
                <p:childTnLst>
                  <p:par>
                    <p:cTn id="916" fill="hold">
                      <p:stCondLst>
                        <p:cond delay="0"/>
                      </p:stCondLst>
                      <p:childTnLst>
                        <p:par>
                          <p:cTn id="917" fill="hold">
                            <p:stCondLst>
                              <p:cond delay="0"/>
                            </p:stCondLst>
                            <p:childTnLst>
                              <p:par>
                                <p:cTn id="918" presetID="1" presetClass="emph" presetSubtype="2" fill="hold" nodeType="clickEffect">
                                  <p:stCondLst>
                                    <p:cond delay="0"/>
                                  </p:stCondLst>
                                  <p:childTnLst>
                                    <p:animClr clrSpc="rgb" dir="cw">
                                      <p:cBhvr>
                                        <p:cTn id="919" dur="500" fill="hold"/>
                                        <p:tgtEl>
                                          <p:spTgt spid="173"/>
                                        </p:tgtEl>
                                        <p:attrNameLst>
                                          <p:attrName>fillcolor</p:attrName>
                                        </p:attrNameLst>
                                      </p:cBhvr>
                                      <p:to>
                                        <a:srgbClr val="92D050"/>
                                      </p:to>
                                    </p:animClr>
                                    <p:set>
                                      <p:cBhvr>
                                        <p:cTn id="920" dur="500" fill="hold"/>
                                        <p:tgtEl>
                                          <p:spTgt spid="173"/>
                                        </p:tgtEl>
                                        <p:attrNameLst>
                                          <p:attrName>fill.type</p:attrName>
                                        </p:attrNameLst>
                                      </p:cBhvr>
                                      <p:to>
                                        <p:strVal val="solid"/>
                                      </p:to>
                                    </p:set>
                                    <p:set>
                                      <p:cBhvr>
                                        <p:cTn id="921" dur="500" fill="hold"/>
                                        <p:tgtEl>
                                          <p:spTgt spid="173"/>
                                        </p:tgtEl>
                                        <p:attrNameLst>
                                          <p:attrName>fill.on</p:attrName>
                                        </p:attrNameLst>
                                      </p:cBhvr>
                                      <p:to>
                                        <p:strVal val="true"/>
                                      </p:to>
                                    </p:set>
                                  </p:childTnLst>
                                </p:cTn>
                              </p:par>
                            </p:childTnLst>
                          </p:cTn>
                        </p:par>
                      </p:childTnLst>
                    </p:cTn>
                  </p:par>
                  <p:par>
                    <p:cTn id="922" fill="hold">
                      <p:stCondLst>
                        <p:cond delay="indefinite"/>
                      </p:stCondLst>
                      <p:childTnLst>
                        <p:par>
                          <p:cTn id="923" fill="hold">
                            <p:stCondLst>
                              <p:cond delay="0"/>
                            </p:stCondLst>
                            <p:childTnLst>
                              <p:par>
                                <p:cTn id="924" presetID="1" presetClass="emph" presetSubtype="2" fill="hold" nodeType="clickEffect">
                                  <p:stCondLst>
                                    <p:cond delay="0"/>
                                  </p:stCondLst>
                                  <p:childTnLst>
                                    <p:animClr clrSpc="rgb" dir="cw">
                                      <p:cBhvr>
                                        <p:cTn id="925" dur="500" fill="hold"/>
                                        <p:tgtEl>
                                          <p:spTgt spid="173"/>
                                        </p:tgtEl>
                                        <p:attrNameLst>
                                          <p:attrName>fillcolor</p:attrName>
                                        </p:attrNameLst>
                                      </p:cBhvr>
                                      <p:to>
                                        <a:srgbClr val="FFFFFF"/>
                                      </p:to>
                                    </p:animClr>
                                    <p:set>
                                      <p:cBhvr>
                                        <p:cTn id="926" dur="500" fill="hold"/>
                                        <p:tgtEl>
                                          <p:spTgt spid="173"/>
                                        </p:tgtEl>
                                        <p:attrNameLst>
                                          <p:attrName>fill.type</p:attrName>
                                        </p:attrNameLst>
                                      </p:cBhvr>
                                      <p:to>
                                        <p:strVal val="solid"/>
                                      </p:to>
                                    </p:set>
                                    <p:set>
                                      <p:cBhvr>
                                        <p:cTn id="927" dur="500" fill="hold"/>
                                        <p:tgtEl>
                                          <p:spTgt spid="173"/>
                                        </p:tgtEl>
                                        <p:attrNameLst>
                                          <p:attrName>fill.on</p:attrName>
                                        </p:attrNameLst>
                                      </p:cBhvr>
                                      <p:to>
                                        <p:strVal val="true"/>
                                      </p:to>
                                    </p:set>
                                  </p:childTnLst>
                                </p:cTn>
                              </p:par>
                            </p:childTnLst>
                          </p:cTn>
                        </p:par>
                      </p:childTnLst>
                    </p:cTn>
                  </p:par>
                </p:childTnLst>
              </p:cTn>
              <p:nextCondLst>
                <p:cond evt="onClick" delay="0">
                  <p:tgtEl>
                    <p:spTgt spid="173"/>
                  </p:tgtEl>
                </p:cond>
              </p:nextCondLst>
            </p:seq>
            <p:seq concurrent="1" nextAc="seek">
              <p:cTn id="928" restart="whenNotActive" fill="hold" evtFilter="cancelBubble" nodeType="interactiveSeq">
                <p:stCondLst>
                  <p:cond evt="onClick" delay="0">
                    <p:tgtEl>
                      <p:spTgt spid="172"/>
                    </p:tgtEl>
                  </p:cond>
                </p:stCondLst>
                <p:endSync evt="end" delay="0">
                  <p:rtn val="all"/>
                </p:endSync>
                <p:childTnLst>
                  <p:par>
                    <p:cTn id="929" fill="hold">
                      <p:stCondLst>
                        <p:cond delay="0"/>
                      </p:stCondLst>
                      <p:childTnLst>
                        <p:par>
                          <p:cTn id="930" fill="hold">
                            <p:stCondLst>
                              <p:cond delay="0"/>
                            </p:stCondLst>
                            <p:childTnLst>
                              <p:par>
                                <p:cTn id="931" presetID="1" presetClass="emph" presetSubtype="2" fill="hold" nodeType="clickEffect">
                                  <p:stCondLst>
                                    <p:cond delay="0"/>
                                  </p:stCondLst>
                                  <p:childTnLst>
                                    <p:animClr clrSpc="rgb" dir="cw">
                                      <p:cBhvr>
                                        <p:cTn id="932" dur="500" fill="hold"/>
                                        <p:tgtEl>
                                          <p:spTgt spid="172"/>
                                        </p:tgtEl>
                                        <p:attrNameLst>
                                          <p:attrName>fillcolor</p:attrName>
                                        </p:attrNameLst>
                                      </p:cBhvr>
                                      <p:to>
                                        <a:srgbClr val="92D050"/>
                                      </p:to>
                                    </p:animClr>
                                    <p:set>
                                      <p:cBhvr>
                                        <p:cTn id="933" dur="500" fill="hold"/>
                                        <p:tgtEl>
                                          <p:spTgt spid="172"/>
                                        </p:tgtEl>
                                        <p:attrNameLst>
                                          <p:attrName>fill.type</p:attrName>
                                        </p:attrNameLst>
                                      </p:cBhvr>
                                      <p:to>
                                        <p:strVal val="solid"/>
                                      </p:to>
                                    </p:set>
                                    <p:set>
                                      <p:cBhvr>
                                        <p:cTn id="934" dur="500" fill="hold"/>
                                        <p:tgtEl>
                                          <p:spTgt spid="172"/>
                                        </p:tgtEl>
                                        <p:attrNameLst>
                                          <p:attrName>fill.on</p:attrName>
                                        </p:attrNameLst>
                                      </p:cBhvr>
                                      <p:to>
                                        <p:strVal val="true"/>
                                      </p:to>
                                    </p:set>
                                  </p:childTnLst>
                                </p:cTn>
                              </p:par>
                            </p:childTnLst>
                          </p:cTn>
                        </p:par>
                      </p:childTnLst>
                    </p:cTn>
                  </p:par>
                  <p:par>
                    <p:cTn id="935" fill="hold">
                      <p:stCondLst>
                        <p:cond delay="indefinite"/>
                      </p:stCondLst>
                      <p:childTnLst>
                        <p:par>
                          <p:cTn id="936" fill="hold">
                            <p:stCondLst>
                              <p:cond delay="0"/>
                            </p:stCondLst>
                            <p:childTnLst>
                              <p:par>
                                <p:cTn id="937" presetID="1" presetClass="emph" presetSubtype="2" fill="hold" nodeType="clickEffect">
                                  <p:stCondLst>
                                    <p:cond delay="0"/>
                                  </p:stCondLst>
                                  <p:childTnLst>
                                    <p:animClr clrSpc="rgb" dir="cw">
                                      <p:cBhvr>
                                        <p:cTn id="938" dur="500" fill="hold"/>
                                        <p:tgtEl>
                                          <p:spTgt spid="172"/>
                                        </p:tgtEl>
                                        <p:attrNameLst>
                                          <p:attrName>fillcolor</p:attrName>
                                        </p:attrNameLst>
                                      </p:cBhvr>
                                      <p:to>
                                        <a:srgbClr val="FFFFFF"/>
                                      </p:to>
                                    </p:animClr>
                                    <p:set>
                                      <p:cBhvr>
                                        <p:cTn id="939" dur="500" fill="hold"/>
                                        <p:tgtEl>
                                          <p:spTgt spid="172"/>
                                        </p:tgtEl>
                                        <p:attrNameLst>
                                          <p:attrName>fill.type</p:attrName>
                                        </p:attrNameLst>
                                      </p:cBhvr>
                                      <p:to>
                                        <p:strVal val="solid"/>
                                      </p:to>
                                    </p:set>
                                    <p:set>
                                      <p:cBhvr>
                                        <p:cTn id="940" dur="500" fill="hold"/>
                                        <p:tgtEl>
                                          <p:spTgt spid="172"/>
                                        </p:tgtEl>
                                        <p:attrNameLst>
                                          <p:attrName>fill.on</p:attrName>
                                        </p:attrNameLst>
                                      </p:cBhvr>
                                      <p:to>
                                        <p:strVal val="true"/>
                                      </p:to>
                                    </p:set>
                                  </p:childTnLst>
                                </p:cTn>
                              </p:par>
                            </p:childTnLst>
                          </p:cTn>
                        </p:par>
                      </p:childTnLst>
                    </p:cTn>
                  </p:par>
                </p:childTnLst>
              </p:cTn>
              <p:nextCondLst>
                <p:cond evt="onClick" delay="0">
                  <p:tgtEl>
                    <p:spTgt spid="172"/>
                  </p:tgtEl>
                </p:cond>
              </p:nextCondLst>
            </p:seq>
            <p:seq concurrent="1" nextAc="seek">
              <p:cTn id="941" restart="whenNotActive" fill="hold" evtFilter="cancelBubble" nodeType="interactiveSeq">
                <p:stCondLst>
                  <p:cond evt="onClick" delay="0">
                    <p:tgtEl>
                      <p:spTgt spid="171"/>
                    </p:tgtEl>
                  </p:cond>
                </p:stCondLst>
                <p:endSync evt="end" delay="0">
                  <p:rtn val="all"/>
                </p:endSync>
                <p:childTnLst>
                  <p:par>
                    <p:cTn id="942" fill="hold">
                      <p:stCondLst>
                        <p:cond delay="0"/>
                      </p:stCondLst>
                      <p:childTnLst>
                        <p:par>
                          <p:cTn id="943" fill="hold">
                            <p:stCondLst>
                              <p:cond delay="0"/>
                            </p:stCondLst>
                            <p:childTnLst>
                              <p:par>
                                <p:cTn id="944" presetID="1" presetClass="emph" presetSubtype="2" fill="hold" nodeType="clickEffect">
                                  <p:stCondLst>
                                    <p:cond delay="0"/>
                                  </p:stCondLst>
                                  <p:childTnLst>
                                    <p:animClr clrSpc="rgb" dir="cw">
                                      <p:cBhvr>
                                        <p:cTn id="945" dur="500" fill="hold"/>
                                        <p:tgtEl>
                                          <p:spTgt spid="171"/>
                                        </p:tgtEl>
                                        <p:attrNameLst>
                                          <p:attrName>fillcolor</p:attrName>
                                        </p:attrNameLst>
                                      </p:cBhvr>
                                      <p:to>
                                        <a:srgbClr val="92D050"/>
                                      </p:to>
                                    </p:animClr>
                                    <p:set>
                                      <p:cBhvr>
                                        <p:cTn id="946" dur="500" fill="hold"/>
                                        <p:tgtEl>
                                          <p:spTgt spid="171"/>
                                        </p:tgtEl>
                                        <p:attrNameLst>
                                          <p:attrName>fill.type</p:attrName>
                                        </p:attrNameLst>
                                      </p:cBhvr>
                                      <p:to>
                                        <p:strVal val="solid"/>
                                      </p:to>
                                    </p:set>
                                    <p:set>
                                      <p:cBhvr>
                                        <p:cTn id="947" dur="500" fill="hold"/>
                                        <p:tgtEl>
                                          <p:spTgt spid="171"/>
                                        </p:tgtEl>
                                        <p:attrNameLst>
                                          <p:attrName>fill.on</p:attrName>
                                        </p:attrNameLst>
                                      </p:cBhvr>
                                      <p:to>
                                        <p:strVal val="true"/>
                                      </p:to>
                                    </p:set>
                                  </p:childTnLst>
                                </p:cTn>
                              </p:par>
                            </p:childTnLst>
                          </p:cTn>
                        </p:par>
                      </p:childTnLst>
                    </p:cTn>
                  </p:par>
                  <p:par>
                    <p:cTn id="948" fill="hold">
                      <p:stCondLst>
                        <p:cond delay="indefinite"/>
                      </p:stCondLst>
                      <p:childTnLst>
                        <p:par>
                          <p:cTn id="949" fill="hold">
                            <p:stCondLst>
                              <p:cond delay="0"/>
                            </p:stCondLst>
                            <p:childTnLst>
                              <p:par>
                                <p:cTn id="950" presetID="1" presetClass="emph" presetSubtype="2" fill="hold" nodeType="clickEffect">
                                  <p:stCondLst>
                                    <p:cond delay="0"/>
                                  </p:stCondLst>
                                  <p:childTnLst>
                                    <p:animClr clrSpc="rgb" dir="cw">
                                      <p:cBhvr>
                                        <p:cTn id="951" dur="500" fill="hold"/>
                                        <p:tgtEl>
                                          <p:spTgt spid="171"/>
                                        </p:tgtEl>
                                        <p:attrNameLst>
                                          <p:attrName>fillcolor</p:attrName>
                                        </p:attrNameLst>
                                      </p:cBhvr>
                                      <p:to>
                                        <a:srgbClr val="FFFFFF"/>
                                      </p:to>
                                    </p:animClr>
                                    <p:set>
                                      <p:cBhvr>
                                        <p:cTn id="952" dur="500" fill="hold"/>
                                        <p:tgtEl>
                                          <p:spTgt spid="171"/>
                                        </p:tgtEl>
                                        <p:attrNameLst>
                                          <p:attrName>fill.type</p:attrName>
                                        </p:attrNameLst>
                                      </p:cBhvr>
                                      <p:to>
                                        <p:strVal val="solid"/>
                                      </p:to>
                                    </p:set>
                                    <p:set>
                                      <p:cBhvr>
                                        <p:cTn id="953" dur="500" fill="hold"/>
                                        <p:tgtEl>
                                          <p:spTgt spid="171"/>
                                        </p:tgtEl>
                                        <p:attrNameLst>
                                          <p:attrName>fill.on</p:attrName>
                                        </p:attrNameLst>
                                      </p:cBhvr>
                                      <p:to>
                                        <p:strVal val="true"/>
                                      </p:to>
                                    </p:set>
                                  </p:childTnLst>
                                </p:cTn>
                              </p:par>
                            </p:childTnLst>
                          </p:cTn>
                        </p:par>
                      </p:childTnLst>
                    </p:cTn>
                  </p:par>
                </p:childTnLst>
              </p:cTn>
              <p:nextCondLst>
                <p:cond evt="onClick" delay="0">
                  <p:tgtEl>
                    <p:spTgt spid="171"/>
                  </p:tgtEl>
                </p:cond>
              </p:nextCondLst>
            </p:seq>
            <p:seq concurrent="1" nextAc="seek">
              <p:cTn id="954" restart="whenNotActive" fill="hold" evtFilter="cancelBubble" nodeType="interactiveSeq">
                <p:stCondLst>
                  <p:cond evt="onClick" delay="0">
                    <p:tgtEl>
                      <p:spTgt spid="170"/>
                    </p:tgtEl>
                  </p:cond>
                </p:stCondLst>
                <p:endSync evt="end" delay="0">
                  <p:rtn val="all"/>
                </p:endSync>
                <p:childTnLst>
                  <p:par>
                    <p:cTn id="955" fill="hold">
                      <p:stCondLst>
                        <p:cond delay="0"/>
                      </p:stCondLst>
                      <p:childTnLst>
                        <p:par>
                          <p:cTn id="956" fill="hold">
                            <p:stCondLst>
                              <p:cond delay="0"/>
                            </p:stCondLst>
                            <p:childTnLst>
                              <p:par>
                                <p:cTn id="957" presetID="1" presetClass="emph" presetSubtype="2" fill="hold" nodeType="clickEffect">
                                  <p:stCondLst>
                                    <p:cond delay="0"/>
                                  </p:stCondLst>
                                  <p:childTnLst>
                                    <p:animClr clrSpc="rgb" dir="cw">
                                      <p:cBhvr>
                                        <p:cTn id="958" dur="500" fill="hold"/>
                                        <p:tgtEl>
                                          <p:spTgt spid="170"/>
                                        </p:tgtEl>
                                        <p:attrNameLst>
                                          <p:attrName>fillcolor</p:attrName>
                                        </p:attrNameLst>
                                      </p:cBhvr>
                                      <p:to>
                                        <a:srgbClr val="92D050"/>
                                      </p:to>
                                    </p:animClr>
                                    <p:set>
                                      <p:cBhvr>
                                        <p:cTn id="959" dur="500" fill="hold"/>
                                        <p:tgtEl>
                                          <p:spTgt spid="170"/>
                                        </p:tgtEl>
                                        <p:attrNameLst>
                                          <p:attrName>fill.type</p:attrName>
                                        </p:attrNameLst>
                                      </p:cBhvr>
                                      <p:to>
                                        <p:strVal val="solid"/>
                                      </p:to>
                                    </p:set>
                                    <p:set>
                                      <p:cBhvr>
                                        <p:cTn id="960" dur="500" fill="hold"/>
                                        <p:tgtEl>
                                          <p:spTgt spid="170"/>
                                        </p:tgtEl>
                                        <p:attrNameLst>
                                          <p:attrName>fill.on</p:attrName>
                                        </p:attrNameLst>
                                      </p:cBhvr>
                                      <p:to>
                                        <p:strVal val="true"/>
                                      </p:to>
                                    </p:set>
                                  </p:childTnLst>
                                </p:cTn>
                              </p:par>
                            </p:childTnLst>
                          </p:cTn>
                        </p:par>
                      </p:childTnLst>
                    </p:cTn>
                  </p:par>
                  <p:par>
                    <p:cTn id="961" fill="hold">
                      <p:stCondLst>
                        <p:cond delay="indefinite"/>
                      </p:stCondLst>
                      <p:childTnLst>
                        <p:par>
                          <p:cTn id="962" fill="hold">
                            <p:stCondLst>
                              <p:cond delay="0"/>
                            </p:stCondLst>
                            <p:childTnLst>
                              <p:par>
                                <p:cTn id="963" presetID="1" presetClass="emph" presetSubtype="2" fill="hold" nodeType="clickEffect">
                                  <p:stCondLst>
                                    <p:cond delay="0"/>
                                  </p:stCondLst>
                                  <p:childTnLst>
                                    <p:animClr clrSpc="rgb" dir="cw">
                                      <p:cBhvr>
                                        <p:cTn id="964" dur="500" fill="hold"/>
                                        <p:tgtEl>
                                          <p:spTgt spid="170"/>
                                        </p:tgtEl>
                                        <p:attrNameLst>
                                          <p:attrName>fillcolor</p:attrName>
                                        </p:attrNameLst>
                                      </p:cBhvr>
                                      <p:to>
                                        <a:srgbClr val="FFFFFF"/>
                                      </p:to>
                                    </p:animClr>
                                    <p:set>
                                      <p:cBhvr>
                                        <p:cTn id="965" dur="500" fill="hold"/>
                                        <p:tgtEl>
                                          <p:spTgt spid="170"/>
                                        </p:tgtEl>
                                        <p:attrNameLst>
                                          <p:attrName>fill.type</p:attrName>
                                        </p:attrNameLst>
                                      </p:cBhvr>
                                      <p:to>
                                        <p:strVal val="solid"/>
                                      </p:to>
                                    </p:set>
                                    <p:set>
                                      <p:cBhvr>
                                        <p:cTn id="966" dur="500" fill="hold"/>
                                        <p:tgtEl>
                                          <p:spTgt spid="170"/>
                                        </p:tgtEl>
                                        <p:attrNameLst>
                                          <p:attrName>fill.on</p:attrName>
                                        </p:attrNameLst>
                                      </p:cBhvr>
                                      <p:to>
                                        <p:strVal val="true"/>
                                      </p:to>
                                    </p:set>
                                  </p:childTnLst>
                                </p:cTn>
                              </p:par>
                            </p:childTnLst>
                          </p:cTn>
                        </p:par>
                      </p:childTnLst>
                    </p:cTn>
                  </p:par>
                </p:childTnLst>
              </p:cTn>
              <p:nextCondLst>
                <p:cond evt="onClick" delay="0">
                  <p:tgtEl>
                    <p:spTgt spid="170"/>
                  </p:tgtEl>
                </p:cond>
              </p:nextCondLst>
            </p:seq>
            <p:seq concurrent="1" nextAc="seek">
              <p:cTn id="967" restart="whenNotActive" fill="hold" evtFilter="cancelBubble" nodeType="interactiveSeq">
                <p:stCondLst>
                  <p:cond evt="onClick" delay="0">
                    <p:tgtEl>
                      <p:spTgt spid="204"/>
                    </p:tgtEl>
                  </p:cond>
                </p:stCondLst>
                <p:endSync evt="end" delay="0">
                  <p:rtn val="all"/>
                </p:endSync>
                <p:childTnLst>
                  <p:par>
                    <p:cTn id="968" fill="hold">
                      <p:stCondLst>
                        <p:cond delay="0"/>
                      </p:stCondLst>
                      <p:childTnLst>
                        <p:par>
                          <p:cTn id="969" fill="hold">
                            <p:stCondLst>
                              <p:cond delay="0"/>
                            </p:stCondLst>
                            <p:childTnLst>
                              <p:par>
                                <p:cTn id="970" presetID="1" presetClass="exit" presetSubtype="0" fill="hold" grpId="0" nodeType="withEffect">
                                  <p:stCondLst>
                                    <p:cond delay="0"/>
                                  </p:stCondLst>
                                  <p:childTnLst>
                                    <p:set>
                                      <p:cBhvr>
                                        <p:cTn id="971" dur="1" fill="hold">
                                          <p:stCondLst>
                                            <p:cond delay="0"/>
                                          </p:stCondLst>
                                        </p:cTn>
                                        <p:tgtEl>
                                          <p:spTgt spid="210"/>
                                        </p:tgtEl>
                                        <p:attrNameLst>
                                          <p:attrName>style.visibility</p:attrName>
                                        </p:attrNameLst>
                                      </p:cBhvr>
                                      <p:to>
                                        <p:strVal val="hidden"/>
                                      </p:to>
                                    </p:set>
                                  </p:childTnLst>
                                </p:cTn>
                              </p:par>
                              <p:par>
                                <p:cTn id="972" presetID="1" presetClass="exit" presetSubtype="0" fill="hold" grpId="0" nodeType="withEffect">
                                  <p:stCondLst>
                                    <p:cond delay="0"/>
                                  </p:stCondLst>
                                  <p:childTnLst>
                                    <p:set>
                                      <p:cBhvr>
                                        <p:cTn id="973" dur="1" fill="hold">
                                          <p:stCondLst>
                                            <p:cond delay="0"/>
                                          </p:stCondLst>
                                        </p:cTn>
                                        <p:tgtEl>
                                          <p:spTgt spid="209"/>
                                        </p:tgtEl>
                                        <p:attrNameLst>
                                          <p:attrName>style.visibility</p:attrName>
                                        </p:attrNameLst>
                                      </p:cBhvr>
                                      <p:to>
                                        <p:strVal val="hidden"/>
                                      </p:to>
                                    </p:set>
                                  </p:childTnLst>
                                </p:cTn>
                              </p:par>
                              <p:par>
                                <p:cTn id="974" presetID="1" presetClass="exit" presetSubtype="0" fill="hold" grpId="0" nodeType="withEffect">
                                  <p:stCondLst>
                                    <p:cond delay="0"/>
                                  </p:stCondLst>
                                  <p:childTnLst>
                                    <p:set>
                                      <p:cBhvr>
                                        <p:cTn id="975" dur="1" fill="hold">
                                          <p:stCondLst>
                                            <p:cond delay="0"/>
                                          </p:stCondLst>
                                        </p:cTn>
                                        <p:tgtEl>
                                          <p:spTgt spid="208"/>
                                        </p:tgtEl>
                                        <p:attrNameLst>
                                          <p:attrName>style.visibility</p:attrName>
                                        </p:attrNameLst>
                                      </p:cBhvr>
                                      <p:to>
                                        <p:strVal val="hidden"/>
                                      </p:to>
                                    </p:set>
                                  </p:childTnLst>
                                </p:cTn>
                              </p:par>
                              <p:par>
                                <p:cTn id="976" presetID="1" presetClass="exit" presetSubtype="0" fill="hold" grpId="0" nodeType="withEffect">
                                  <p:stCondLst>
                                    <p:cond delay="0"/>
                                  </p:stCondLst>
                                  <p:childTnLst>
                                    <p:set>
                                      <p:cBhvr>
                                        <p:cTn id="977" dur="1" fill="hold">
                                          <p:stCondLst>
                                            <p:cond delay="0"/>
                                          </p:stCondLst>
                                        </p:cTn>
                                        <p:tgtEl>
                                          <p:spTgt spid="207"/>
                                        </p:tgtEl>
                                        <p:attrNameLst>
                                          <p:attrName>style.visibility</p:attrName>
                                        </p:attrNameLst>
                                      </p:cBhvr>
                                      <p:to>
                                        <p:strVal val="hidden"/>
                                      </p:to>
                                    </p:set>
                                  </p:childTnLst>
                                </p:cTn>
                              </p:par>
                              <p:par>
                                <p:cTn id="978" presetID="1" presetClass="exit" presetSubtype="0" fill="hold" grpId="0" nodeType="withEffect">
                                  <p:stCondLst>
                                    <p:cond delay="0"/>
                                  </p:stCondLst>
                                  <p:childTnLst>
                                    <p:set>
                                      <p:cBhvr>
                                        <p:cTn id="979" dur="1" fill="hold">
                                          <p:stCondLst>
                                            <p:cond delay="0"/>
                                          </p:stCondLst>
                                        </p:cTn>
                                        <p:tgtEl>
                                          <p:spTgt spid="206"/>
                                        </p:tgtEl>
                                        <p:attrNameLst>
                                          <p:attrName>style.visibility</p:attrName>
                                        </p:attrNameLst>
                                      </p:cBhvr>
                                      <p:to>
                                        <p:strVal val="hidden"/>
                                      </p:to>
                                    </p:set>
                                  </p:childTnLst>
                                </p:cTn>
                              </p:par>
                              <p:par>
                                <p:cTn id="980" presetID="1" presetClass="exit" presetSubtype="0" fill="hold" grpId="0" nodeType="withEffect">
                                  <p:stCondLst>
                                    <p:cond delay="0"/>
                                  </p:stCondLst>
                                  <p:childTnLst>
                                    <p:set>
                                      <p:cBhvr>
                                        <p:cTn id="981" dur="1" fill="hold">
                                          <p:stCondLst>
                                            <p:cond delay="0"/>
                                          </p:stCondLst>
                                        </p:cTn>
                                        <p:tgtEl>
                                          <p:spTgt spid="212"/>
                                        </p:tgtEl>
                                        <p:attrNameLst>
                                          <p:attrName>style.visibility</p:attrName>
                                        </p:attrNameLst>
                                      </p:cBhvr>
                                      <p:to>
                                        <p:strVal val="hidden"/>
                                      </p:to>
                                    </p:set>
                                  </p:childTnLst>
                                </p:cTn>
                              </p:par>
                              <p:par>
                                <p:cTn id="982" presetID="1" presetClass="exit" presetSubtype="0" fill="hold" grpId="0" nodeType="withEffect">
                                  <p:stCondLst>
                                    <p:cond delay="0"/>
                                  </p:stCondLst>
                                  <p:childTnLst>
                                    <p:set>
                                      <p:cBhvr>
                                        <p:cTn id="983" dur="1" fill="hold">
                                          <p:stCondLst>
                                            <p:cond delay="0"/>
                                          </p:stCondLst>
                                        </p:cTn>
                                        <p:tgtEl>
                                          <p:spTgt spid="211"/>
                                        </p:tgtEl>
                                        <p:attrNameLst>
                                          <p:attrName>style.visibility</p:attrName>
                                        </p:attrNameLst>
                                      </p:cBhvr>
                                      <p:to>
                                        <p:strVal val="hidden"/>
                                      </p:to>
                                    </p:set>
                                  </p:childTnLst>
                                </p:cTn>
                              </p:par>
                              <p:par>
                                <p:cTn id="984" presetID="1" presetClass="exit" presetSubtype="0" fill="hold" grpId="0" nodeType="withEffect">
                                  <p:stCondLst>
                                    <p:cond delay="0"/>
                                  </p:stCondLst>
                                  <p:childTnLst>
                                    <p:set>
                                      <p:cBhvr>
                                        <p:cTn id="985" dur="1" fill="hold">
                                          <p:stCondLst>
                                            <p:cond delay="0"/>
                                          </p:stCondLst>
                                        </p:cTn>
                                        <p:tgtEl>
                                          <p:spTgt spid="205"/>
                                        </p:tgtEl>
                                        <p:attrNameLst>
                                          <p:attrName>style.visibility</p:attrName>
                                        </p:attrNameLst>
                                      </p:cBhvr>
                                      <p:to>
                                        <p:strVal val="hidden"/>
                                      </p:to>
                                    </p:set>
                                  </p:childTnLst>
                                </p:cTn>
                              </p:par>
                              <p:par>
                                <p:cTn id="986" presetID="1" presetClass="exit" presetSubtype="0" fill="hold" nodeType="withEffect">
                                  <p:stCondLst>
                                    <p:cond delay="0"/>
                                  </p:stCondLst>
                                  <p:childTnLst>
                                    <p:set>
                                      <p:cBhvr>
                                        <p:cTn id="987" dur="1" fill="hold">
                                          <p:stCondLst>
                                            <p:cond delay="0"/>
                                          </p:stCondLst>
                                        </p:cTn>
                                        <p:tgtEl>
                                          <p:spTgt spid="204"/>
                                        </p:tgtEl>
                                        <p:attrNameLst>
                                          <p:attrName>style.visibility</p:attrName>
                                        </p:attrNameLst>
                                      </p:cBhvr>
                                      <p:to>
                                        <p:strVal val="hidden"/>
                                      </p:to>
                                    </p:set>
                                  </p:childTnLst>
                                </p:cTn>
                              </p:par>
                            </p:childTnLst>
                          </p:cTn>
                        </p:par>
                      </p:childTnLst>
                    </p:cTn>
                  </p:par>
                </p:childTnLst>
              </p:cTn>
              <p:nextCondLst>
                <p:cond evt="onClick" delay="0">
                  <p:tgtEl>
                    <p:spTgt spid="204"/>
                  </p:tgtEl>
                </p:cond>
              </p:nextCondLst>
            </p:seq>
            <p:seq concurrent="1" nextAc="seek">
              <p:cTn id="988" restart="whenNotActive" fill="hold" evtFilter="cancelBubble" nodeType="interactiveSeq">
                <p:stCondLst>
                  <p:cond evt="onClick" delay="0">
                    <p:tgtEl>
                      <p:spTgt spid="195"/>
                    </p:tgtEl>
                  </p:cond>
                </p:stCondLst>
                <p:endSync evt="end" delay="0">
                  <p:rtn val="all"/>
                </p:endSync>
                <p:childTnLst>
                  <p:par>
                    <p:cTn id="989" fill="hold">
                      <p:stCondLst>
                        <p:cond delay="0"/>
                      </p:stCondLst>
                      <p:childTnLst>
                        <p:par>
                          <p:cTn id="990" fill="hold">
                            <p:stCondLst>
                              <p:cond delay="0"/>
                            </p:stCondLst>
                            <p:childTnLst>
                              <p:par>
                                <p:cTn id="991" presetID="1" presetClass="exit" presetSubtype="0" fill="hold" grpId="0" nodeType="withEffect">
                                  <p:stCondLst>
                                    <p:cond delay="0"/>
                                  </p:stCondLst>
                                  <p:childTnLst>
                                    <p:set>
                                      <p:cBhvr>
                                        <p:cTn id="992" dur="1" fill="hold">
                                          <p:stCondLst>
                                            <p:cond delay="0"/>
                                          </p:stCondLst>
                                        </p:cTn>
                                        <p:tgtEl>
                                          <p:spTgt spid="201"/>
                                        </p:tgtEl>
                                        <p:attrNameLst>
                                          <p:attrName>style.visibility</p:attrName>
                                        </p:attrNameLst>
                                      </p:cBhvr>
                                      <p:to>
                                        <p:strVal val="hidden"/>
                                      </p:to>
                                    </p:set>
                                  </p:childTnLst>
                                </p:cTn>
                              </p:par>
                              <p:par>
                                <p:cTn id="993" presetID="1" presetClass="exit" presetSubtype="0" fill="hold" grpId="0" nodeType="withEffect">
                                  <p:stCondLst>
                                    <p:cond delay="0"/>
                                  </p:stCondLst>
                                  <p:childTnLst>
                                    <p:set>
                                      <p:cBhvr>
                                        <p:cTn id="994" dur="1" fill="hold">
                                          <p:stCondLst>
                                            <p:cond delay="0"/>
                                          </p:stCondLst>
                                        </p:cTn>
                                        <p:tgtEl>
                                          <p:spTgt spid="200"/>
                                        </p:tgtEl>
                                        <p:attrNameLst>
                                          <p:attrName>style.visibility</p:attrName>
                                        </p:attrNameLst>
                                      </p:cBhvr>
                                      <p:to>
                                        <p:strVal val="hidden"/>
                                      </p:to>
                                    </p:set>
                                  </p:childTnLst>
                                </p:cTn>
                              </p:par>
                              <p:par>
                                <p:cTn id="995" presetID="1" presetClass="exit" presetSubtype="0" fill="hold" grpId="0" nodeType="withEffect">
                                  <p:stCondLst>
                                    <p:cond delay="0"/>
                                  </p:stCondLst>
                                  <p:childTnLst>
                                    <p:set>
                                      <p:cBhvr>
                                        <p:cTn id="996" dur="1" fill="hold">
                                          <p:stCondLst>
                                            <p:cond delay="0"/>
                                          </p:stCondLst>
                                        </p:cTn>
                                        <p:tgtEl>
                                          <p:spTgt spid="199"/>
                                        </p:tgtEl>
                                        <p:attrNameLst>
                                          <p:attrName>style.visibility</p:attrName>
                                        </p:attrNameLst>
                                      </p:cBhvr>
                                      <p:to>
                                        <p:strVal val="hidden"/>
                                      </p:to>
                                    </p:set>
                                  </p:childTnLst>
                                </p:cTn>
                              </p:par>
                              <p:par>
                                <p:cTn id="997" presetID="1" presetClass="exit" presetSubtype="0" fill="hold" grpId="0" nodeType="withEffect">
                                  <p:stCondLst>
                                    <p:cond delay="0"/>
                                  </p:stCondLst>
                                  <p:childTnLst>
                                    <p:set>
                                      <p:cBhvr>
                                        <p:cTn id="998" dur="1" fill="hold">
                                          <p:stCondLst>
                                            <p:cond delay="0"/>
                                          </p:stCondLst>
                                        </p:cTn>
                                        <p:tgtEl>
                                          <p:spTgt spid="198"/>
                                        </p:tgtEl>
                                        <p:attrNameLst>
                                          <p:attrName>style.visibility</p:attrName>
                                        </p:attrNameLst>
                                      </p:cBhvr>
                                      <p:to>
                                        <p:strVal val="hidden"/>
                                      </p:to>
                                    </p:set>
                                  </p:childTnLst>
                                </p:cTn>
                              </p:par>
                              <p:par>
                                <p:cTn id="999" presetID="1" presetClass="exit" presetSubtype="0" fill="hold" grpId="0" nodeType="withEffect">
                                  <p:stCondLst>
                                    <p:cond delay="0"/>
                                  </p:stCondLst>
                                  <p:childTnLst>
                                    <p:set>
                                      <p:cBhvr>
                                        <p:cTn id="1000" dur="1" fill="hold">
                                          <p:stCondLst>
                                            <p:cond delay="0"/>
                                          </p:stCondLst>
                                        </p:cTn>
                                        <p:tgtEl>
                                          <p:spTgt spid="197"/>
                                        </p:tgtEl>
                                        <p:attrNameLst>
                                          <p:attrName>style.visibility</p:attrName>
                                        </p:attrNameLst>
                                      </p:cBhvr>
                                      <p:to>
                                        <p:strVal val="hidden"/>
                                      </p:to>
                                    </p:set>
                                  </p:childTnLst>
                                </p:cTn>
                              </p:par>
                              <p:par>
                                <p:cTn id="1001" presetID="1" presetClass="exit" presetSubtype="0" fill="hold" grpId="0" nodeType="withEffect">
                                  <p:stCondLst>
                                    <p:cond delay="0"/>
                                  </p:stCondLst>
                                  <p:childTnLst>
                                    <p:set>
                                      <p:cBhvr>
                                        <p:cTn id="1002" dur="1" fill="hold">
                                          <p:stCondLst>
                                            <p:cond delay="0"/>
                                          </p:stCondLst>
                                        </p:cTn>
                                        <p:tgtEl>
                                          <p:spTgt spid="203">
                                            <p:txEl>
                                              <p:pRg st="0" end="0"/>
                                            </p:txEl>
                                          </p:spTgt>
                                        </p:tgtEl>
                                        <p:attrNameLst>
                                          <p:attrName>style.visibility</p:attrName>
                                        </p:attrNameLst>
                                      </p:cBhvr>
                                      <p:to>
                                        <p:strVal val="hidden"/>
                                      </p:to>
                                    </p:set>
                                  </p:childTnLst>
                                </p:cTn>
                              </p:par>
                              <p:par>
                                <p:cTn id="1003" presetID="1" presetClass="exit" presetSubtype="0" fill="hold" grpId="0" nodeType="withEffect">
                                  <p:stCondLst>
                                    <p:cond delay="0"/>
                                  </p:stCondLst>
                                  <p:childTnLst>
                                    <p:set>
                                      <p:cBhvr>
                                        <p:cTn id="1004" dur="1" fill="hold">
                                          <p:stCondLst>
                                            <p:cond delay="0"/>
                                          </p:stCondLst>
                                        </p:cTn>
                                        <p:tgtEl>
                                          <p:spTgt spid="203">
                                            <p:bg/>
                                          </p:spTgt>
                                        </p:tgtEl>
                                        <p:attrNameLst>
                                          <p:attrName>style.visibility</p:attrName>
                                        </p:attrNameLst>
                                      </p:cBhvr>
                                      <p:to>
                                        <p:strVal val="hidden"/>
                                      </p:to>
                                    </p:set>
                                  </p:childTnLst>
                                </p:cTn>
                              </p:par>
                              <p:par>
                                <p:cTn id="1005" presetID="1" presetClass="exit" presetSubtype="0" fill="hold" grpId="0" nodeType="withEffect">
                                  <p:stCondLst>
                                    <p:cond delay="0"/>
                                  </p:stCondLst>
                                  <p:childTnLst>
                                    <p:set>
                                      <p:cBhvr>
                                        <p:cTn id="1006" dur="1" fill="hold">
                                          <p:stCondLst>
                                            <p:cond delay="0"/>
                                          </p:stCondLst>
                                        </p:cTn>
                                        <p:tgtEl>
                                          <p:spTgt spid="202"/>
                                        </p:tgtEl>
                                        <p:attrNameLst>
                                          <p:attrName>style.visibility</p:attrName>
                                        </p:attrNameLst>
                                      </p:cBhvr>
                                      <p:to>
                                        <p:strVal val="hidden"/>
                                      </p:to>
                                    </p:set>
                                  </p:childTnLst>
                                </p:cTn>
                              </p:par>
                              <p:par>
                                <p:cTn id="1007" presetID="1" presetClass="exit" presetSubtype="0" fill="hold" grpId="0" nodeType="withEffect">
                                  <p:stCondLst>
                                    <p:cond delay="0"/>
                                  </p:stCondLst>
                                  <p:childTnLst>
                                    <p:set>
                                      <p:cBhvr>
                                        <p:cTn id="1008" dur="1" fill="hold">
                                          <p:stCondLst>
                                            <p:cond delay="0"/>
                                          </p:stCondLst>
                                        </p:cTn>
                                        <p:tgtEl>
                                          <p:spTgt spid="196">
                                            <p:txEl>
                                              <p:pRg st="0" end="0"/>
                                            </p:txEl>
                                          </p:spTgt>
                                        </p:tgtEl>
                                        <p:attrNameLst>
                                          <p:attrName>style.visibility</p:attrName>
                                        </p:attrNameLst>
                                      </p:cBhvr>
                                      <p:to>
                                        <p:strVal val="hidden"/>
                                      </p:to>
                                    </p:set>
                                  </p:childTnLst>
                                </p:cTn>
                              </p:par>
                              <p:par>
                                <p:cTn id="1009" presetID="1" presetClass="exit" presetSubtype="0" fill="hold" grpId="0" nodeType="withEffect">
                                  <p:stCondLst>
                                    <p:cond delay="0"/>
                                  </p:stCondLst>
                                  <p:childTnLst>
                                    <p:set>
                                      <p:cBhvr>
                                        <p:cTn id="1010" dur="1" fill="hold">
                                          <p:stCondLst>
                                            <p:cond delay="0"/>
                                          </p:stCondLst>
                                        </p:cTn>
                                        <p:tgtEl>
                                          <p:spTgt spid="196">
                                            <p:txEl>
                                              <p:pRg st="1" end="1"/>
                                            </p:txEl>
                                          </p:spTgt>
                                        </p:tgtEl>
                                        <p:attrNameLst>
                                          <p:attrName>style.visibility</p:attrName>
                                        </p:attrNameLst>
                                      </p:cBhvr>
                                      <p:to>
                                        <p:strVal val="hidden"/>
                                      </p:to>
                                    </p:set>
                                  </p:childTnLst>
                                </p:cTn>
                              </p:par>
                              <p:par>
                                <p:cTn id="1011" presetID="1" presetClass="exit" presetSubtype="0" fill="hold" grpId="0" nodeType="withEffect">
                                  <p:stCondLst>
                                    <p:cond delay="0"/>
                                  </p:stCondLst>
                                  <p:childTnLst>
                                    <p:set>
                                      <p:cBhvr>
                                        <p:cTn id="1012" dur="1" fill="hold">
                                          <p:stCondLst>
                                            <p:cond delay="0"/>
                                          </p:stCondLst>
                                        </p:cTn>
                                        <p:tgtEl>
                                          <p:spTgt spid="196">
                                            <p:txEl>
                                              <p:pRg st="2" end="2"/>
                                            </p:txEl>
                                          </p:spTgt>
                                        </p:tgtEl>
                                        <p:attrNameLst>
                                          <p:attrName>style.visibility</p:attrName>
                                        </p:attrNameLst>
                                      </p:cBhvr>
                                      <p:to>
                                        <p:strVal val="hidden"/>
                                      </p:to>
                                    </p:set>
                                  </p:childTnLst>
                                </p:cTn>
                              </p:par>
                              <p:par>
                                <p:cTn id="1013" presetID="1" presetClass="exit" presetSubtype="0" fill="hold" grpId="0" nodeType="withEffect">
                                  <p:stCondLst>
                                    <p:cond delay="0"/>
                                  </p:stCondLst>
                                  <p:childTnLst>
                                    <p:set>
                                      <p:cBhvr>
                                        <p:cTn id="1014" dur="1" fill="hold">
                                          <p:stCondLst>
                                            <p:cond delay="0"/>
                                          </p:stCondLst>
                                        </p:cTn>
                                        <p:tgtEl>
                                          <p:spTgt spid="196">
                                            <p:txEl>
                                              <p:pRg st="3" end="3"/>
                                            </p:txEl>
                                          </p:spTgt>
                                        </p:tgtEl>
                                        <p:attrNameLst>
                                          <p:attrName>style.visibility</p:attrName>
                                        </p:attrNameLst>
                                      </p:cBhvr>
                                      <p:to>
                                        <p:strVal val="hidden"/>
                                      </p:to>
                                    </p:set>
                                  </p:childTnLst>
                                </p:cTn>
                              </p:par>
                              <p:par>
                                <p:cTn id="1015" presetID="1" presetClass="exit" presetSubtype="0" fill="hold" grpId="0" nodeType="withEffect">
                                  <p:stCondLst>
                                    <p:cond delay="0"/>
                                  </p:stCondLst>
                                  <p:childTnLst>
                                    <p:set>
                                      <p:cBhvr>
                                        <p:cTn id="1016" dur="1" fill="hold">
                                          <p:stCondLst>
                                            <p:cond delay="0"/>
                                          </p:stCondLst>
                                        </p:cTn>
                                        <p:tgtEl>
                                          <p:spTgt spid="196">
                                            <p:txEl>
                                              <p:pRg st="4" end="4"/>
                                            </p:txEl>
                                          </p:spTgt>
                                        </p:tgtEl>
                                        <p:attrNameLst>
                                          <p:attrName>style.visibility</p:attrName>
                                        </p:attrNameLst>
                                      </p:cBhvr>
                                      <p:to>
                                        <p:strVal val="hidden"/>
                                      </p:to>
                                    </p:set>
                                  </p:childTnLst>
                                </p:cTn>
                              </p:par>
                              <p:par>
                                <p:cTn id="1017" presetID="1" presetClass="exit" presetSubtype="0" fill="hold" grpId="0" nodeType="withEffect">
                                  <p:stCondLst>
                                    <p:cond delay="0"/>
                                  </p:stCondLst>
                                  <p:childTnLst>
                                    <p:set>
                                      <p:cBhvr>
                                        <p:cTn id="1018" dur="1" fill="hold">
                                          <p:stCondLst>
                                            <p:cond delay="0"/>
                                          </p:stCondLst>
                                        </p:cTn>
                                        <p:tgtEl>
                                          <p:spTgt spid="196">
                                            <p:bg/>
                                          </p:spTgt>
                                        </p:tgtEl>
                                        <p:attrNameLst>
                                          <p:attrName>style.visibility</p:attrName>
                                        </p:attrNameLst>
                                      </p:cBhvr>
                                      <p:to>
                                        <p:strVal val="hidden"/>
                                      </p:to>
                                    </p:set>
                                  </p:childTnLst>
                                </p:cTn>
                              </p:par>
                              <p:par>
                                <p:cTn id="1019" presetID="1" presetClass="exit" presetSubtype="0" fill="hold" nodeType="withEffect">
                                  <p:stCondLst>
                                    <p:cond delay="0"/>
                                  </p:stCondLst>
                                  <p:childTnLst>
                                    <p:set>
                                      <p:cBhvr>
                                        <p:cTn id="1020" dur="1" fill="hold">
                                          <p:stCondLst>
                                            <p:cond delay="0"/>
                                          </p:stCondLst>
                                        </p:cTn>
                                        <p:tgtEl>
                                          <p:spTgt spid="195"/>
                                        </p:tgtEl>
                                        <p:attrNameLst>
                                          <p:attrName>style.visibility</p:attrName>
                                        </p:attrNameLst>
                                      </p:cBhvr>
                                      <p:to>
                                        <p:strVal val="hidden"/>
                                      </p:to>
                                    </p:set>
                                  </p:childTnLst>
                                </p:cTn>
                              </p:par>
                            </p:childTnLst>
                          </p:cTn>
                        </p:par>
                      </p:childTnLst>
                    </p:cTn>
                  </p:par>
                </p:childTnLst>
              </p:cTn>
              <p:nextCondLst>
                <p:cond evt="onClick" delay="0">
                  <p:tgtEl>
                    <p:spTgt spid="195"/>
                  </p:tgtEl>
                </p:cond>
              </p:nextCondLst>
            </p:seq>
            <p:seq concurrent="1" nextAc="seek">
              <p:cTn id="1021" restart="whenNotActive" fill="hold" evtFilter="cancelBubble" nodeType="interactiveSeq">
                <p:stCondLst>
                  <p:cond evt="onClick" delay="0">
                    <p:tgtEl>
                      <p:spTgt spid="186"/>
                    </p:tgtEl>
                  </p:cond>
                </p:stCondLst>
                <p:endSync evt="end" delay="0">
                  <p:rtn val="all"/>
                </p:endSync>
                <p:childTnLst>
                  <p:par>
                    <p:cTn id="1022" fill="hold">
                      <p:stCondLst>
                        <p:cond delay="0"/>
                      </p:stCondLst>
                      <p:childTnLst>
                        <p:par>
                          <p:cTn id="1023" fill="hold">
                            <p:stCondLst>
                              <p:cond delay="0"/>
                            </p:stCondLst>
                            <p:childTnLst>
                              <p:par>
                                <p:cTn id="1024" presetID="1" presetClass="exit" presetSubtype="0" fill="hold" grpId="0" nodeType="withEffect">
                                  <p:stCondLst>
                                    <p:cond delay="0"/>
                                  </p:stCondLst>
                                  <p:childTnLst>
                                    <p:set>
                                      <p:cBhvr>
                                        <p:cTn id="1025" dur="1" fill="hold">
                                          <p:stCondLst>
                                            <p:cond delay="0"/>
                                          </p:stCondLst>
                                        </p:cTn>
                                        <p:tgtEl>
                                          <p:spTgt spid="192"/>
                                        </p:tgtEl>
                                        <p:attrNameLst>
                                          <p:attrName>style.visibility</p:attrName>
                                        </p:attrNameLst>
                                      </p:cBhvr>
                                      <p:to>
                                        <p:strVal val="hidden"/>
                                      </p:to>
                                    </p:set>
                                  </p:childTnLst>
                                </p:cTn>
                              </p:par>
                              <p:par>
                                <p:cTn id="1026" presetID="1" presetClass="exit" presetSubtype="0" fill="hold" grpId="0" nodeType="withEffect">
                                  <p:stCondLst>
                                    <p:cond delay="0"/>
                                  </p:stCondLst>
                                  <p:childTnLst>
                                    <p:set>
                                      <p:cBhvr>
                                        <p:cTn id="1027" dur="1" fill="hold">
                                          <p:stCondLst>
                                            <p:cond delay="0"/>
                                          </p:stCondLst>
                                        </p:cTn>
                                        <p:tgtEl>
                                          <p:spTgt spid="191"/>
                                        </p:tgtEl>
                                        <p:attrNameLst>
                                          <p:attrName>style.visibility</p:attrName>
                                        </p:attrNameLst>
                                      </p:cBhvr>
                                      <p:to>
                                        <p:strVal val="hidden"/>
                                      </p:to>
                                    </p:set>
                                  </p:childTnLst>
                                </p:cTn>
                              </p:par>
                              <p:par>
                                <p:cTn id="1028" presetID="1" presetClass="exit" presetSubtype="0" fill="hold" grpId="0" nodeType="withEffect">
                                  <p:stCondLst>
                                    <p:cond delay="0"/>
                                  </p:stCondLst>
                                  <p:childTnLst>
                                    <p:set>
                                      <p:cBhvr>
                                        <p:cTn id="1029" dur="1" fill="hold">
                                          <p:stCondLst>
                                            <p:cond delay="0"/>
                                          </p:stCondLst>
                                        </p:cTn>
                                        <p:tgtEl>
                                          <p:spTgt spid="190"/>
                                        </p:tgtEl>
                                        <p:attrNameLst>
                                          <p:attrName>style.visibility</p:attrName>
                                        </p:attrNameLst>
                                      </p:cBhvr>
                                      <p:to>
                                        <p:strVal val="hidden"/>
                                      </p:to>
                                    </p:set>
                                  </p:childTnLst>
                                </p:cTn>
                              </p:par>
                              <p:par>
                                <p:cTn id="1030" presetID="1" presetClass="exit" presetSubtype="0" fill="hold" grpId="0" nodeType="withEffect">
                                  <p:stCondLst>
                                    <p:cond delay="0"/>
                                  </p:stCondLst>
                                  <p:childTnLst>
                                    <p:set>
                                      <p:cBhvr>
                                        <p:cTn id="1031" dur="1" fill="hold">
                                          <p:stCondLst>
                                            <p:cond delay="0"/>
                                          </p:stCondLst>
                                        </p:cTn>
                                        <p:tgtEl>
                                          <p:spTgt spid="189"/>
                                        </p:tgtEl>
                                        <p:attrNameLst>
                                          <p:attrName>style.visibility</p:attrName>
                                        </p:attrNameLst>
                                      </p:cBhvr>
                                      <p:to>
                                        <p:strVal val="hidden"/>
                                      </p:to>
                                    </p:set>
                                  </p:childTnLst>
                                </p:cTn>
                              </p:par>
                              <p:par>
                                <p:cTn id="1032" presetID="1" presetClass="exit" presetSubtype="0" fill="hold" grpId="0" nodeType="withEffect">
                                  <p:stCondLst>
                                    <p:cond delay="0"/>
                                  </p:stCondLst>
                                  <p:childTnLst>
                                    <p:set>
                                      <p:cBhvr>
                                        <p:cTn id="1033" dur="1" fill="hold">
                                          <p:stCondLst>
                                            <p:cond delay="0"/>
                                          </p:stCondLst>
                                        </p:cTn>
                                        <p:tgtEl>
                                          <p:spTgt spid="188"/>
                                        </p:tgtEl>
                                        <p:attrNameLst>
                                          <p:attrName>style.visibility</p:attrName>
                                        </p:attrNameLst>
                                      </p:cBhvr>
                                      <p:to>
                                        <p:strVal val="hidden"/>
                                      </p:to>
                                    </p:set>
                                  </p:childTnLst>
                                </p:cTn>
                              </p:par>
                              <p:par>
                                <p:cTn id="1034" presetID="1" presetClass="exit" presetSubtype="0" fill="hold" grpId="0" nodeType="withEffect">
                                  <p:stCondLst>
                                    <p:cond delay="0"/>
                                  </p:stCondLst>
                                  <p:childTnLst>
                                    <p:set>
                                      <p:cBhvr>
                                        <p:cTn id="1035" dur="1" fill="hold">
                                          <p:stCondLst>
                                            <p:cond delay="0"/>
                                          </p:stCondLst>
                                        </p:cTn>
                                        <p:tgtEl>
                                          <p:spTgt spid="194"/>
                                        </p:tgtEl>
                                        <p:attrNameLst>
                                          <p:attrName>style.visibility</p:attrName>
                                        </p:attrNameLst>
                                      </p:cBhvr>
                                      <p:to>
                                        <p:strVal val="hidden"/>
                                      </p:to>
                                    </p:set>
                                  </p:childTnLst>
                                </p:cTn>
                              </p:par>
                              <p:par>
                                <p:cTn id="1036" presetID="1" presetClass="exit" presetSubtype="0" fill="hold" grpId="0" nodeType="withEffect">
                                  <p:stCondLst>
                                    <p:cond delay="0"/>
                                  </p:stCondLst>
                                  <p:childTnLst>
                                    <p:set>
                                      <p:cBhvr>
                                        <p:cTn id="1037" dur="1" fill="hold">
                                          <p:stCondLst>
                                            <p:cond delay="0"/>
                                          </p:stCondLst>
                                        </p:cTn>
                                        <p:tgtEl>
                                          <p:spTgt spid="193"/>
                                        </p:tgtEl>
                                        <p:attrNameLst>
                                          <p:attrName>style.visibility</p:attrName>
                                        </p:attrNameLst>
                                      </p:cBhvr>
                                      <p:to>
                                        <p:strVal val="hidden"/>
                                      </p:to>
                                    </p:set>
                                  </p:childTnLst>
                                </p:cTn>
                              </p:par>
                              <p:par>
                                <p:cTn id="1038" presetID="1" presetClass="exit" presetSubtype="0" fill="hold" grpId="0" nodeType="withEffect">
                                  <p:stCondLst>
                                    <p:cond delay="0"/>
                                  </p:stCondLst>
                                  <p:childTnLst>
                                    <p:set>
                                      <p:cBhvr>
                                        <p:cTn id="1039" dur="1" fill="hold">
                                          <p:stCondLst>
                                            <p:cond delay="0"/>
                                          </p:stCondLst>
                                        </p:cTn>
                                        <p:tgtEl>
                                          <p:spTgt spid="187"/>
                                        </p:tgtEl>
                                        <p:attrNameLst>
                                          <p:attrName>style.visibility</p:attrName>
                                        </p:attrNameLst>
                                      </p:cBhvr>
                                      <p:to>
                                        <p:strVal val="hidden"/>
                                      </p:to>
                                    </p:set>
                                  </p:childTnLst>
                                </p:cTn>
                              </p:par>
                              <p:par>
                                <p:cTn id="1040" presetID="1" presetClass="exit" presetSubtype="0" fill="hold" nodeType="withEffect">
                                  <p:stCondLst>
                                    <p:cond delay="0"/>
                                  </p:stCondLst>
                                  <p:childTnLst>
                                    <p:set>
                                      <p:cBhvr>
                                        <p:cTn id="1041" dur="1" fill="hold">
                                          <p:stCondLst>
                                            <p:cond delay="0"/>
                                          </p:stCondLst>
                                        </p:cTn>
                                        <p:tgtEl>
                                          <p:spTgt spid="186"/>
                                        </p:tgtEl>
                                        <p:attrNameLst>
                                          <p:attrName>style.visibility</p:attrName>
                                        </p:attrNameLst>
                                      </p:cBhvr>
                                      <p:to>
                                        <p:strVal val="hidden"/>
                                      </p:to>
                                    </p:set>
                                  </p:childTnLst>
                                </p:cTn>
                              </p:par>
                            </p:childTnLst>
                          </p:cTn>
                        </p:par>
                      </p:childTnLst>
                    </p:cTn>
                  </p:par>
                </p:childTnLst>
              </p:cTn>
              <p:nextCondLst>
                <p:cond evt="onClick" delay="0">
                  <p:tgtEl>
                    <p:spTgt spid="186"/>
                  </p:tgtEl>
                </p:cond>
              </p:nextCondLst>
            </p:seq>
            <p:seq concurrent="1" nextAc="seek">
              <p:cTn id="1042" restart="whenNotActive" fill="hold" evtFilter="cancelBubble" nodeType="interactiveSeq">
                <p:stCondLst>
                  <p:cond evt="onClick" delay="0">
                    <p:tgtEl>
                      <p:spTgt spid="177"/>
                    </p:tgtEl>
                  </p:cond>
                </p:stCondLst>
                <p:endSync evt="end" delay="0">
                  <p:rtn val="all"/>
                </p:endSync>
                <p:childTnLst>
                  <p:par>
                    <p:cTn id="1043" fill="hold">
                      <p:stCondLst>
                        <p:cond delay="0"/>
                      </p:stCondLst>
                      <p:childTnLst>
                        <p:par>
                          <p:cTn id="1044" fill="hold">
                            <p:stCondLst>
                              <p:cond delay="0"/>
                            </p:stCondLst>
                            <p:childTnLst>
                              <p:par>
                                <p:cTn id="1045" presetID="1" presetClass="exit" presetSubtype="0" fill="hold" grpId="0" nodeType="withEffect">
                                  <p:stCondLst>
                                    <p:cond delay="0"/>
                                  </p:stCondLst>
                                  <p:childTnLst>
                                    <p:set>
                                      <p:cBhvr>
                                        <p:cTn id="1046" dur="1" fill="hold">
                                          <p:stCondLst>
                                            <p:cond delay="0"/>
                                          </p:stCondLst>
                                        </p:cTn>
                                        <p:tgtEl>
                                          <p:spTgt spid="183"/>
                                        </p:tgtEl>
                                        <p:attrNameLst>
                                          <p:attrName>style.visibility</p:attrName>
                                        </p:attrNameLst>
                                      </p:cBhvr>
                                      <p:to>
                                        <p:strVal val="hidden"/>
                                      </p:to>
                                    </p:set>
                                  </p:childTnLst>
                                </p:cTn>
                              </p:par>
                              <p:par>
                                <p:cTn id="1047" presetID="1" presetClass="exit" presetSubtype="0" fill="hold" grpId="0" nodeType="withEffect">
                                  <p:stCondLst>
                                    <p:cond delay="0"/>
                                  </p:stCondLst>
                                  <p:childTnLst>
                                    <p:set>
                                      <p:cBhvr>
                                        <p:cTn id="1048" dur="1" fill="hold">
                                          <p:stCondLst>
                                            <p:cond delay="0"/>
                                          </p:stCondLst>
                                        </p:cTn>
                                        <p:tgtEl>
                                          <p:spTgt spid="182"/>
                                        </p:tgtEl>
                                        <p:attrNameLst>
                                          <p:attrName>style.visibility</p:attrName>
                                        </p:attrNameLst>
                                      </p:cBhvr>
                                      <p:to>
                                        <p:strVal val="hidden"/>
                                      </p:to>
                                    </p:set>
                                  </p:childTnLst>
                                </p:cTn>
                              </p:par>
                              <p:par>
                                <p:cTn id="1049" presetID="1" presetClass="exit" presetSubtype="0" fill="hold" grpId="0" nodeType="withEffect">
                                  <p:stCondLst>
                                    <p:cond delay="0"/>
                                  </p:stCondLst>
                                  <p:childTnLst>
                                    <p:set>
                                      <p:cBhvr>
                                        <p:cTn id="1050" dur="1" fill="hold">
                                          <p:stCondLst>
                                            <p:cond delay="0"/>
                                          </p:stCondLst>
                                        </p:cTn>
                                        <p:tgtEl>
                                          <p:spTgt spid="181"/>
                                        </p:tgtEl>
                                        <p:attrNameLst>
                                          <p:attrName>style.visibility</p:attrName>
                                        </p:attrNameLst>
                                      </p:cBhvr>
                                      <p:to>
                                        <p:strVal val="hidden"/>
                                      </p:to>
                                    </p:set>
                                  </p:childTnLst>
                                </p:cTn>
                              </p:par>
                              <p:par>
                                <p:cTn id="1051" presetID="1" presetClass="exit" presetSubtype="0" fill="hold" grpId="0" nodeType="withEffect">
                                  <p:stCondLst>
                                    <p:cond delay="0"/>
                                  </p:stCondLst>
                                  <p:childTnLst>
                                    <p:set>
                                      <p:cBhvr>
                                        <p:cTn id="1052" dur="1" fill="hold">
                                          <p:stCondLst>
                                            <p:cond delay="0"/>
                                          </p:stCondLst>
                                        </p:cTn>
                                        <p:tgtEl>
                                          <p:spTgt spid="180"/>
                                        </p:tgtEl>
                                        <p:attrNameLst>
                                          <p:attrName>style.visibility</p:attrName>
                                        </p:attrNameLst>
                                      </p:cBhvr>
                                      <p:to>
                                        <p:strVal val="hidden"/>
                                      </p:to>
                                    </p:set>
                                  </p:childTnLst>
                                </p:cTn>
                              </p:par>
                              <p:par>
                                <p:cTn id="1053" presetID="1" presetClass="exit" presetSubtype="0" fill="hold" grpId="0" nodeType="withEffect">
                                  <p:stCondLst>
                                    <p:cond delay="0"/>
                                  </p:stCondLst>
                                  <p:childTnLst>
                                    <p:set>
                                      <p:cBhvr>
                                        <p:cTn id="1054" dur="1" fill="hold">
                                          <p:stCondLst>
                                            <p:cond delay="0"/>
                                          </p:stCondLst>
                                        </p:cTn>
                                        <p:tgtEl>
                                          <p:spTgt spid="179"/>
                                        </p:tgtEl>
                                        <p:attrNameLst>
                                          <p:attrName>style.visibility</p:attrName>
                                        </p:attrNameLst>
                                      </p:cBhvr>
                                      <p:to>
                                        <p:strVal val="hidden"/>
                                      </p:to>
                                    </p:set>
                                  </p:childTnLst>
                                </p:cTn>
                              </p:par>
                              <p:par>
                                <p:cTn id="1055" presetID="1" presetClass="exit" presetSubtype="0" fill="hold" grpId="0" nodeType="withEffect">
                                  <p:stCondLst>
                                    <p:cond delay="0"/>
                                  </p:stCondLst>
                                  <p:childTnLst>
                                    <p:set>
                                      <p:cBhvr>
                                        <p:cTn id="1056" dur="1" fill="hold">
                                          <p:stCondLst>
                                            <p:cond delay="0"/>
                                          </p:stCondLst>
                                        </p:cTn>
                                        <p:tgtEl>
                                          <p:spTgt spid="185"/>
                                        </p:tgtEl>
                                        <p:attrNameLst>
                                          <p:attrName>style.visibility</p:attrName>
                                        </p:attrNameLst>
                                      </p:cBhvr>
                                      <p:to>
                                        <p:strVal val="hidden"/>
                                      </p:to>
                                    </p:set>
                                  </p:childTnLst>
                                </p:cTn>
                              </p:par>
                              <p:par>
                                <p:cTn id="1057" presetID="1" presetClass="exit" presetSubtype="0" fill="hold" grpId="0" nodeType="withEffect">
                                  <p:stCondLst>
                                    <p:cond delay="0"/>
                                  </p:stCondLst>
                                  <p:childTnLst>
                                    <p:set>
                                      <p:cBhvr>
                                        <p:cTn id="1058" dur="1" fill="hold">
                                          <p:stCondLst>
                                            <p:cond delay="0"/>
                                          </p:stCondLst>
                                        </p:cTn>
                                        <p:tgtEl>
                                          <p:spTgt spid="184"/>
                                        </p:tgtEl>
                                        <p:attrNameLst>
                                          <p:attrName>style.visibility</p:attrName>
                                        </p:attrNameLst>
                                      </p:cBhvr>
                                      <p:to>
                                        <p:strVal val="hidden"/>
                                      </p:to>
                                    </p:set>
                                  </p:childTnLst>
                                </p:cTn>
                              </p:par>
                              <p:par>
                                <p:cTn id="1059" presetID="1" presetClass="exit" presetSubtype="0" fill="hold" grpId="0" nodeType="withEffect">
                                  <p:stCondLst>
                                    <p:cond delay="0"/>
                                  </p:stCondLst>
                                  <p:childTnLst>
                                    <p:set>
                                      <p:cBhvr>
                                        <p:cTn id="1060" dur="1" fill="hold">
                                          <p:stCondLst>
                                            <p:cond delay="0"/>
                                          </p:stCondLst>
                                        </p:cTn>
                                        <p:tgtEl>
                                          <p:spTgt spid="178"/>
                                        </p:tgtEl>
                                        <p:attrNameLst>
                                          <p:attrName>style.visibility</p:attrName>
                                        </p:attrNameLst>
                                      </p:cBhvr>
                                      <p:to>
                                        <p:strVal val="hidden"/>
                                      </p:to>
                                    </p:set>
                                  </p:childTnLst>
                                </p:cTn>
                              </p:par>
                              <p:par>
                                <p:cTn id="1061" presetID="1" presetClass="exit" presetSubtype="0" fill="hold" nodeType="withEffect">
                                  <p:stCondLst>
                                    <p:cond delay="0"/>
                                  </p:stCondLst>
                                  <p:childTnLst>
                                    <p:set>
                                      <p:cBhvr>
                                        <p:cTn id="1062" dur="1" fill="hold">
                                          <p:stCondLst>
                                            <p:cond delay="0"/>
                                          </p:stCondLst>
                                        </p:cTn>
                                        <p:tgtEl>
                                          <p:spTgt spid="177"/>
                                        </p:tgtEl>
                                        <p:attrNameLst>
                                          <p:attrName>style.visibility</p:attrName>
                                        </p:attrNameLst>
                                      </p:cBhvr>
                                      <p:to>
                                        <p:strVal val="hidden"/>
                                      </p:to>
                                    </p:set>
                                  </p:childTnLst>
                                </p:cTn>
                              </p:par>
                            </p:childTnLst>
                          </p:cTn>
                        </p:par>
                      </p:childTnLst>
                    </p:cTn>
                  </p:par>
                </p:childTnLst>
              </p:cTn>
              <p:nextCondLst>
                <p:cond evt="onClick" delay="0">
                  <p:tgtEl>
                    <p:spTgt spid="177"/>
                  </p:tgtEl>
                </p:cond>
              </p:nextCondLst>
            </p:seq>
            <p:seq concurrent="1" nextAc="seek">
              <p:cTn id="1063" restart="whenNotActive" fill="hold" evtFilter="cancelBubble" nodeType="interactiveSeq">
                <p:stCondLst>
                  <p:cond evt="onClick" delay="0">
                    <p:tgtEl>
                      <p:spTgt spid="168"/>
                    </p:tgtEl>
                  </p:cond>
                </p:stCondLst>
                <p:endSync evt="end" delay="0">
                  <p:rtn val="all"/>
                </p:endSync>
                <p:childTnLst>
                  <p:par>
                    <p:cTn id="1064" fill="hold">
                      <p:stCondLst>
                        <p:cond delay="0"/>
                      </p:stCondLst>
                      <p:childTnLst>
                        <p:par>
                          <p:cTn id="1065" fill="hold">
                            <p:stCondLst>
                              <p:cond delay="0"/>
                            </p:stCondLst>
                            <p:childTnLst>
                              <p:par>
                                <p:cTn id="1066" presetID="1" presetClass="exit" presetSubtype="0" fill="hold" grpId="0" nodeType="withEffect">
                                  <p:stCondLst>
                                    <p:cond delay="0"/>
                                  </p:stCondLst>
                                  <p:childTnLst>
                                    <p:set>
                                      <p:cBhvr>
                                        <p:cTn id="1067" dur="1" fill="hold">
                                          <p:stCondLst>
                                            <p:cond delay="0"/>
                                          </p:stCondLst>
                                        </p:cTn>
                                        <p:tgtEl>
                                          <p:spTgt spid="174"/>
                                        </p:tgtEl>
                                        <p:attrNameLst>
                                          <p:attrName>style.visibility</p:attrName>
                                        </p:attrNameLst>
                                      </p:cBhvr>
                                      <p:to>
                                        <p:strVal val="hidden"/>
                                      </p:to>
                                    </p:set>
                                  </p:childTnLst>
                                </p:cTn>
                              </p:par>
                              <p:par>
                                <p:cTn id="1068" presetID="1" presetClass="exit" presetSubtype="0" fill="hold" grpId="0" nodeType="withEffect">
                                  <p:stCondLst>
                                    <p:cond delay="0"/>
                                  </p:stCondLst>
                                  <p:childTnLst>
                                    <p:set>
                                      <p:cBhvr>
                                        <p:cTn id="1069" dur="1" fill="hold">
                                          <p:stCondLst>
                                            <p:cond delay="0"/>
                                          </p:stCondLst>
                                        </p:cTn>
                                        <p:tgtEl>
                                          <p:spTgt spid="173"/>
                                        </p:tgtEl>
                                        <p:attrNameLst>
                                          <p:attrName>style.visibility</p:attrName>
                                        </p:attrNameLst>
                                      </p:cBhvr>
                                      <p:to>
                                        <p:strVal val="hidden"/>
                                      </p:to>
                                    </p:set>
                                  </p:childTnLst>
                                </p:cTn>
                              </p:par>
                              <p:par>
                                <p:cTn id="1070" presetID="1" presetClass="exit" presetSubtype="0" fill="hold" grpId="0" nodeType="withEffect">
                                  <p:stCondLst>
                                    <p:cond delay="0"/>
                                  </p:stCondLst>
                                  <p:childTnLst>
                                    <p:set>
                                      <p:cBhvr>
                                        <p:cTn id="1071" dur="1" fill="hold">
                                          <p:stCondLst>
                                            <p:cond delay="0"/>
                                          </p:stCondLst>
                                        </p:cTn>
                                        <p:tgtEl>
                                          <p:spTgt spid="172"/>
                                        </p:tgtEl>
                                        <p:attrNameLst>
                                          <p:attrName>style.visibility</p:attrName>
                                        </p:attrNameLst>
                                      </p:cBhvr>
                                      <p:to>
                                        <p:strVal val="hidden"/>
                                      </p:to>
                                    </p:set>
                                  </p:childTnLst>
                                </p:cTn>
                              </p:par>
                              <p:par>
                                <p:cTn id="1072" presetID="1" presetClass="exit" presetSubtype="0" fill="hold" grpId="0" nodeType="withEffect">
                                  <p:stCondLst>
                                    <p:cond delay="0"/>
                                  </p:stCondLst>
                                  <p:childTnLst>
                                    <p:set>
                                      <p:cBhvr>
                                        <p:cTn id="1073" dur="1" fill="hold">
                                          <p:stCondLst>
                                            <p:cond delay="0"/>
                                          </p:stCondLst>
                                        </p:cTn>
                                        <p:tgtEl>
                                          <p:spTgt spid="171"/>
                                        </p:tgtEl>
                                        <p:attrNameLst>
                                          <p:attrName>style.visibility</p:attrName>
                                        </p:attrNameLst>
                                      </p:cBhvr>
                                      <p:to>
                                        <p:strVal val="hidden"/>
                                      </p:to>
                                    </p:set>
                                  </p:childTnLst>
                                </p:cTn>
                              </p:par>
                              <p:par>
                                <p:cTn id="1074" presetID="1" presetClass="exit" presetSubtype="0" fill="hold" grpId="0" nodeType="withEffect">
                                  <p:stCondLst>
                                    <p:cond delay="0"/>
                                  </p:stCondLst>
                                  <p:childTnLst>
                                    <p:set>
                                      <p:cBhvr>
                                        <p:cTn id="1075" dur="1" fill="hold">
                                          <p:stCondLst>
                                            <p:cond delay="0"/>
                                          </p:stCondLst>
                                        </p:cTn>
                                        <p:tgtEl>
                                          <p:spTgt spid="170"/>
                                        </p:tgtEl>
                                        <p:attrNameLst>
                                          <p:attrName>style.visibility</p:attrName>
                                        </p:attrNameLst>
                                      </p:cBhvr>
                                      <p:to>
                                        <p:strVal val="hidden"/>
                                      </p:to>
                                    </p:set>
                                  </p:childTnLst>
                                </p:cTn>
                              </p:par>
                              <p:par>
                                <p:cTn id="1076" presetID="1" presetClass="exit" presetSubtype="0" fill="hold" grpId="0" nodeType="withEffect">
                                  <p:stCondLst>
                                    <p:cond delay="0"/>
                                  </p:stCondLst>
                                  <p:childTnLst>
                                    <p:set>
                                      <p:cBhvr>
                                        <p:cTn id="1077" dur="1" fill="hold">
                                          <p:stCondLst>
                                            <p:cond delay="0"/>
                                          </p:stCondLst>
                                        </p:cTn>
                                        <p:tgtEl>
                                          <p:spTgt spid="176"/>
                                        </p:tgtEl>
                                        <p:attrNameLst>
                                          <p:attrName>style.visibility</p:attrName>
                                        </p:attrNameLst>
                                      </p:cBhvr>
                                      <p:to>
                                        <p:strVal val="hidden"/>
                                      </p:to>
                                    </p:set>
                                  </p:childTnLst>
                                </p:cTn>
                              </p:par>
                              <p:par>
                                <p:cTn id="1078" presetID="1" presetClass="exit" presetSubtype="0" fill="hold" grpId="0" nodeType="withEffect">
                                  <p:stCondLst>
                                    <p:cond delay="0"/>
                                  </p:stCondLst>
                                  <p:childTnLst>
                                    <p:set>
                                      <p:cBhvr>
                                        <p:cTn id="1079" dur="1" fill="hold">
                                          <p:stCondLst>
                                            <p:cond delay="0"/>
                                          </p:stCondLst>
                                        </p:cTn>
                                        <p:tgtEl>
                                          <p:spTgt spid="175"/>
                                        </p:tgtEl>
                                        <p:attrNameLst>
                                          <p:attrName>style.visibility</p:attrName>
                                        </p:attrNameLst>
                                      </p:cBhvr>
                                      <p:to>
                                        <p:strVal val="hidden"/>
                                      </p:to>
                                    </p:set>
                                  </p:childTnLst>
                                </p:cTn>
                              </p:par>
                              <p:par>
                                <p:cTn id="1080" presetID="1" presetClass="exit" presetSubtype="0" fill="hold" grpId="0" nodeType="withEffect">
                                  <p:stCondLst>
                                    <p:cond delay="0"/>
                                  </p:stCondLst>
                                  <p:childTnLst>
                                    <p:set>
                                      <p:cBhvr>
                                        <p:cTn id="1081" dur="1" fill="hold">
                                          <p:stCondLst>
                                            <p:cond delay="0"/>
                                          </p:stCondLst>
                                        </p:cTn>
                                        <p:tgtEl>
                                          <p:spTgt spid="169"/>
                                        </p:tgtEl>
                                        <p:attrNameLst>
                                          <p:attrName>style.visibility</p:attrName>
                                        </p:attrNameLst>
                                      </p:cBhvr>
                                      <p:to>
                                        <p:strVal val="hidden"/>
                                      </p:to>
                                    </p:set>
                                  </p:childTnLst>
                                </p:cTn>
                              </p:par>
                              <p:par>
                                <p:cTn id="1082" presetID="1" presetClass="exit" presetSubtype="0" fill="hold" nodeType="withEffect">
                                  <p:stCondLst>
                                    <p:cond delay="0"/>
                                  </p:stCondLst>
                                  <p:childTnLst>
                                    <p:set>
                                      <p:cBhvr>
                                        <p:cTn id="1083" dur="1" fill="hold">
                                          <p:stCondLst>
                                            <p:cond delay="0"/>
                                          </p:stCondLst>
                                        </p:cTn>
                                        <p:tgtEl>
                                          <p:spTgt spid="168"/>
                                        </p:tgtEl>
                                        <p:attrNameLst>
                                          <p:attrName>style.visibility</p:attrName>
                                        </p:attrNameLst>
                                      </p:cBhvr>
                                      <p:to>
                                        <p:strVal val="hidden"/>
                                      </p:to>
                                    </p:set>
                                  </p:childTnLst>
                                </p:cTn>
                              </p:par>
                            </p:childTnLst>
                          </p:cTn>
                        </p:par>
                      </p:childTnLst>
                    </p:cTn>
                  </p:par>
                </p:childTnLst>
              </p:cTn>
              <p:nextCondLst>
                <p:cond evt="onClick" delay="0">
                  <p:tgtEl>
                    <p:spTgt spid="168"/>
                  </p:tgtEl>
                </p:cond>
              </p:nextCondLst>
            </p:seq>
            <p:seq concurrent="1" nextAc="seek">
              <p:cTn id="1084" restart="whenNotActive" fill="hold" evtFilter="cancelBubble" nodeType="interactiveSeq">
                <p:stCondLst>
                  <p:cond evt="onClick" delay="0">
                    <p:tgtEl>
                      <p:spTgt spid="166"/>
                    </p:tgtEl>
                  </p:cond>
                </p:stCondLst>
                <p:endSync evt="end" delay="0">
                  <p:rtn val="all"/>
                </p:endSync>
                <p:childTnLst>
                  <p:par>
                    <p:cTn id="1085" fill="hold">
                      <p:stCondLst>
                        <p:cond delay="0"/>
                      </p:stCondLst>
                      <p:childTnLst>
                        <p:par>
                          <p:cTn id="1086" fill="hold">
                            <p:stCondLst>
                              <p:cond delay="0"/>
                            </p:stCondLst>
                            <p:childTnLst>
                              <p:par>
                                <p:cTn id="1087" presetID="1" presetClass="exit" presetSubtype="0" fill="hold" grpId="2" nodeType="withEffect">
                                  <p:stCondLst>
                                    <p:cond delay="0"/>
                                  </p:stCondLst>
                                  <p:childTnLst>
                                    <p:set>
                                      <p:cBhvr>
                                        <p:cTn id="1088" dur="1" fill="hold">
                                          <p:stCondLst>
                                            <p:cond delay="0"/>
                                          </p:stCondLst>
                                        </p:cTn>
                                        <p:tgtEl>
                                          <p:spTgt spid="166"/>
                                        </p:tgtEl>
                                        <p:attrNameLst>
                                          <p:attrName>style.visibility</p:attrName>
                                        </p:attrNameLst>
                                      </p:cBhvr>
                                      <p:to>
                                        <p:strVal val="hidden"/>
                                      </p:to>
                                    </p:set>
                                  </p:childTnLst>
                                </p:cTn>
                              </p:par>
                            </p:childTnLst>
                          </p:cTn>
                        </p:par>
                      </p:childTnLst>
                    </p:cTn>
                  </p:par>
                </p:childTnLst>
              </p:cTn>
              <p:nextCondLst>
                <p:cond evt="onClick" delay="0">
                  <p:tgtEl>
                    <p:spTgt spid="166"/>
                  </p:tgtEl>
                </p:cond>
              </p:nextCondLst>
            </p:seq>
            <p:seq concurrent="1" nextAc="seek">
              <p:cTn id="1089" restart="whenNotActive" fill="hold" evtFilter="cancelBubble" nodeType="interactiveSeq">
                <p:stCondLst>
                  <p:cond evt="onClick" delay="0">
                    <p:tgtEl>
                      <p:spTgt spid="165"/>
                    </p:tgtEl>
                  </p:cond>
                </p:stCondLst>
                <p:endSync evt="end" delay="0">
                  <p:rtn val="all"/>
                </p:endSync>
                <p:childTnLst>
                  <p:par>
                    <p:cTn id="1090" fill="hold">
                      <p:stCondLst>
                        <p:cond delay="0"/>
                      </p:stCondLst>
                      <p:childTnLst>
                        <p:par>
                          <p:cTn id="1091" fill="hold">
                            <p:stCondLst>
                              <p:cond delay="0"/>
                            </p:stCondLst>
                            <p:childTnLst>
                              <p:par>
                                <p:cTn id="1092" presetID="1" presetClass="exit" presetSubtype="0" fill="hold" grpId="2" nodeType="withEffect">
                                  <p:stCondLst>
                                    <p:cond delay="0"/>
                                  </p:stCondLst>
                                  <p:childTnLst>
                                    <p:set>
                                      <p:cBhvr>
                                        <p:cTn id="1093" dur="1" fill="hold">
                                          <p:stCondLst>
                                            <p:cond delay="0"/>
                                          </p:stCondLst>
                                        </p:cTn>
                                        <p:tgtEl>
                                          <p:spTgt spid="165"/>
                                        </p:tgtEl>
                                        <p:attrNameLst>
                                          <p:attrName>style.visibility</p:attrName>
                                        </p:attrNameLst>
                                      </p:cBhvr>
                                      <p:to>
                                        <p:strVal val="hidden"/>
                                      </p:to>
                                    </p:set>
                                  </p:childTnLst>
                                </p:cTn>
                              </p:par>
                            </p:childTnLst>
                          </p:cTn>
                        </p:par>
                      </p:childTnLst>
                    </p:cTn>
                  </p:par>
                </p:childTnLst>
              </p:cTn>
              <p:nextCondLst>
                <p:cond evt="onClick" delay="0">
                  <p:tgtEl>
                    <p:spTgt spid="165"/>
                  </p:tgtEl>
                </p:cond>
              </p:nextCondLst>
            </p:seq>
            <p:seq concurrent="1" nextAc="seek">
              <p:cTn id="1094" restart="whenNotActive" fill="hold" evtFilter="cancelBubble" nodeType="interactiveSeq">
                <p:stCondLst>
                  <p:cond evt="onClick" delay="0">
                    <p:tgtEl>
                      <p:spTgt spid="164"/>
                    </p:tgtEl>
                  </p:cond>
                </p:stCondLst>
                <p:endSync evt="end" delay="0">
                  <p:rtn val="all"/>
                </p:endSync>
                <p:childTnLst>
                  <p:par>
                    <p:cTn id="1095" fill="hold">
                      <p:stCondLst>
                        <p:cond delay="0"/>
                      </p:stCondLst>
                      <p:childTnLst>
                        <p:par>
                          <p:cTn id="1096" fill="hold">
                            <p:stCondLst>
                              <p:cond delay="0"/>
                            </p:stCondLst>
                            <p:childTnLst>
                              <p:par>
                                <p:cTn id="1097" presetID="1" presetClass="exit" presetSubtype="0" fill="hold" grpId="2" nodeType="withEffect">
                                  <p:stCondLst>
                                    <p:cond delay="0"/>
                                  </p:stCondLst>
                                  <p:childTnLst>
                                    <p:set>
                                      <p:cBhvr>
                                        <p:cTn id="1098" dur="1" fill="hold">
                                          <p:stCondLst>
                                            <p:cond delay="0"/>
                                          </p:stCondLst>
                                        </p:cTn>
                                        <p:tgtEl>
                                          <p:spTgt spid="164"/>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seq concurrent="1" nextAc="seek">
              <p:cTn id="1099" restart="whenNotActive" fill="hold" evtFilter="cancelBubble" nodeType="interactiveSeq">
                <p:stCondLst>
                  <p:cond evt="onClick" delay="0">
                    <p:tgtEl>
                      <p:spTgt spid="163"/>
                    </p:tgtEl>
                  </p:cond>
                </p:stCondLst>
                <p:endSync evt="end" delay="0">
                  <p:rtn val="all"/>
                </p:endSync>
                <p:childTnLst>
                  <p:par>
                    <p:cTn id="1100" fill="hold">
                      <p:stCondLst>
                        <p:cond delay="0"/>
                      </p:stCondLst>
                      <p:childTnLst>
                        <p:par>
                          <p:cTn id="1101" fill="hold">
                            <p:stCondLst>
                              <p:cond delay="0"/>
                            </p:stCondLst>
                            <p:childTnLst>
                              <p:par>
                                <p:cTn id="1102" presetID="1" presetClass="exit" presetSubtype="0" fill="hold" grpId="2" nodeType="withEffect">
                                  <p:stCondLst>
                                    <p:cond delay="0"/>
                                  </p:stCondLst>
                                  <p:childTnLst>
                                    <p:set>
                                      <p:cBhvr>
                                        <p:cTn id="1103"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3"/>
                  </p:tgtEl>
                </p:cond>
              </p:nextCondLst>
            </p:seq>
            <p:seq concurrent="1" nextAc="seek">
              <p:cTn id="1104" restart="whenNotActive" fill="hold" evtFilter="cancelBubble" nodeType="interactiveSeq">
                <p:stCondLst>
                  <p:cond evt="onClick" delay="0">
                    <p:tgtEl>
                      <p:spTgt spid="162"/>
                    </p:tgtEl>
                  </p:cond>
                </p:stCondLst>
                <p:endSync evt="end" delay="0">
                  <p:rtn val="all"/>
                </p:endSync>
                <p:childTnLst>
                  <p:par>
                    <p:cTn id="1105" fill="hold">
                      <p:stCondLst>
                        <p:cond delay="0"/>
                      </p:stCondLst>
                      <p:childTnLst>
                        <p:par>
                          <p:cTn id="1106" fill="hold">
                            <p:stCondLst>
                              <p:cond delay="0"/>
                            </p:stCondLst>
                            <p:childTnLst>
                              <p:par>
                                <p:cTn id="1107" presetID="1" presetClass="exit" presetSubtype="0" fill="hold" grpId="2" nodeType="withEffect">
                                  <p:stCondLst>
                                    <p:cond delay="0"/>
                                  </p:stCondLst>
                                  <p:childTnLst>
                                    <p:set>
                                      <p:cBhvr>
                                        <p:cTn id="1108" dur="1" fill="hold">
                                          <p:stCondLst>
                                            <p:cond delay="0"/>
                                          </p:stCondLst>
                                        </p:cTn>
                                        <p:tgtEl>
                                          <p:spTgt spid="162"/>
                                        </p:tgtEl>
                                        <p:attrNameLst>
                                          <p:attrName>style.visibility</p:attrName>
                                        </p:attrNameLst>
                                      </p:cBhvr>
                                      <p:to>
                                        <p:strVal val="hidden"/>
                                      </p:to>
                                    </p:set>
                                  </p:childTnLst>
                                </p:cTn>
                              </p:par>
                            </p:childTnLst>
                          </p:cTn>
                        </p:par>
                      </p:childTnLst>
                    </p:cTn>
                  </p:par>
                </p:childTnLst>
              </p:cTn>
              <p:nextCondLst>
                <p:cond evt="onClick" delay="0">
                  <p:tgtEl>
                    <p:spTgt spid="162"/>
                  </p:tgtEl>
                </p:cond>
              </p:nextCondLst>
            </p:seq>
          </p:childTnLst>
        </p:cTn>
      </p:par>
    </p:tnLst>
    <p:bldLst>
      <p:bldP spid="162" grpId="0" animBg="1"/>
      <p:bldP spid="162" grpId="1" animBg="1"/>
      <p:bldP spid="162" grpId="2" animBg="1"/>
      <p:bldP spid="162" grpId="3" animBg="1"/>
      <p:bldP spid="163" grpId="0" animBg="1"/>
      <p:bldP spid="163" grpId="1" animBg="1"/>
      <p:bldP spid="163" grpId="2" animBg="1"/>
      <p:bldP spid="163" grpId="3" animBg="1"/>
      <p:bldP spid="164" grpId="0" animBg="1"/>
      <p:bldP spid="164" grpId="1" animBg="1"/>
      <p:bldP spid="164" grpId="2" animBg="1"/>
      <p:bldP spid="164" grpId="3" animBg="1"/>
      <p:bldP spid="165" grpId="0" animBg="1"/>
      <p:bldP spid="165" grpId="1" animBg="1"/>
      <p:bldP spid="165" grpId="2" animBg="1"/>
      <p:bldP spid="165" grpId="3" animBg="1"/>
      <p:bldP spid="166" grpId="0" animBg="1"/>
      <p:bldP spid="166" grpId="1" animBg="1"/>
      <p:bldP spid="166" grpId="2" animBg="1"/>
      <p:bldP spid="166" grpId="3"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174" grpId="0" animBg="1"/>
      <p:bldP spid="174" grpId="1" animBg="1"/>
      <p:bldP spid="175" grpId="0" animBg="1"/>
      <p:bldP spid="175" grpId="1" animBg="1"/>
      <p:bldP spid="176" grpId="0" animBg="1"/>
      <p:bldP spid="176" grpId="1" animBg="1"/>
      <p:bldP spid="178" grpId="0" animBg="1"/>
      <p:bldP spid="178" grpId="1" animBg="1"/>
      <p:bldP spid="179" grpId="0" animBg="1"/>
      <p:bldP spid="179" grpId="1" animBg="1"/>
      <p:bldP spid="180" grpId="0" animBg="1"/>
      <p:bldP spid="180" grpId="1" animBg="1"/>
      <p:bldP spid="181" grpId="0" animBg="1"/>
      <p:bldP spid="181" grpId="1" animBg="1"/>
      <p:bldP spid="182" grpId="0" animBg="1"/>
      <p:bldP spid="182" grpId="1" animBg="1"/>
      <p:bldP spid="183" grpId="0" animBg="1"/>
      <p:bldP spid="183" grpId="1" animBg="1"/>
      <p:bldP spid="184" grpId="0" animBg="1"/>
      <p:bldP spid="184" grpId="1" animBg="1"/>
      <p:bldP spid="185" grpId="0" animBg="1"/>
      <p:bldP spid="185" grpId="1" animBg="1"/>
      <p:bldP spid="187" grpId="0" animBg="1"/>
      <p:bldP spid="187" grpId="1" animBg="1"/>
      <p:bldP spid="188" grpId="0" animBg="1"/>
      <p:bldP spid="188" grpId="1" animBg="1"/>
      <p:bldP spid="189" grpId="0" animBg="1"/>
      <p:bldP spid="189" grpId="1" animBg="1"/>
      <p:bldP spid="190" grpId="0" animBg="1"/>
      <p:bldP spid="190" grpId="1" animBg="1"/>
      <p:bldP spid="191" grpId="0" animBg="1"/>
      <p:bldP spid="191" grpId="1" animBg="1"/>
      <p:bldP spid="192" grpId="0" animBg="1"/>
      <p:bldP spid="192" grpId="1" animBg="1"/>
      <p:bldP spid="193" grpId="0" animBg="1"/>
      <p:bldP spid="193" grpId="1" animBg="1"/>
      <p:bldP spid="194" grpId="0" animBg="1"/>
      <p:bldP spid="194" grpId="1" animBg="1"/>
      <p:bldP spid="196" grpId="0" build="p" animBg="1"/>
      <p:bldP spid="196" grpId="1" build="allAtOnce" animBg="1"/>
      <p:bldP spid="197" grpId="0" animBg="1"/>
      <p:bldP spid="197" grpId="1" animBg="1"/>
      <p:bldP spid="198" grpId="0" animBg="1"/>
      <p:bldP spid="198" grpId="1" animBg="1"/>
      <p:bldP spid="199" grpId="0" animBg="1"/>
      <p:bldP spid="199" grpId="1" animBg="1"/>
      <p:bldP spid="200" grpId="0" animBg="1"/>
      <p:bldP spid="200" grpId="1" animBg="1"/>
      <p:bldP spid="201" grpId="0" animBg="1"/>
      <p:bldP spid="201" grpId="1" animBg="1"/>
      <p:bldP spid="202" grpId="0" animBg="1"/>
      <p:bldP spid="202" grpId="1" animBg="1"/>
      <p:bldP spid="203" grpId="0" build="p" animBg="1"/>
      <p:bldP spid="203" grpId="1" build="allAtOnce" animBg="1"/>
      <p:bldP spid="205" grpId="0" animBg="1"/>
      <p:bldP spid="205" grpId="1" animBg="1"/>
      <p:bldP spid="206" grpId="0" animBg="1"/>
      <p:bldP spid="206" grpId="1" animBg="1"/>
      <p:bldP spid="207" grpId="0" animBg="1"/>
      <p:bldP spid="207" grpId="1" animBg="1"/>
      <p:bldP spid="208" grpId="0" animBg="1"/>
      <p:bldP spid="208" grpId="1" animBg="1"/>
      <p:bldP spid="209" grpId="0" animBg="1"/>
      <p:bldP spid="209" grpId="1" animBg="1"/>
      <p:bldP spid="210" grpId="0" animBg="1"/>
      <p:bldP spid="210" grpId="1" animBg="1"/>
      <p:bldP spid="211" grpId="0" animBg="1"/>
      <p:bldP spid="211" grpId="1" animBg="1"/>
      <p:bldP spid="212" grpId="0" animBg="1"/>
      <p:bldP spid="212" grpId="1" animBg="1"/>
      <p:bldP spid="49" grpId="0" animBg="1"/>
      <p:bldP spid="49" grpId="1" animBg="1"/>
      <p:bldP spid="56" grpId="0" animBg="1"/>
      <p:bldP spid="57" grpId="0" animBg="1"/>
      <p:bldP spid="57" grpId="1" animBg="1"/>
      <p:bldP spid="57" grpId="2" animBg="1"/>
      <p:bldP spid="57" grpId="3" animBg="1"/>
      <p:bldP spid="57" grpId="4" animBg="1"/>
      <p:bldP spid="50" grpId="0" animBg="1"/>
      <p:bldP spid="50" grpId="1" animBg="1"/>
      <p:bldP spid="50"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1" animBg="1"/>
      <p:bldP spid="54" grpId="2" animBg="1"/>
      <p:bldP spid="54" grpId="3" animBg="1"/>
      <p:bldP spid="55" grpId="0" animBg="1"/>
      <p:bldP spid="40" grpId="0" animBg="1"/>
      <p:bldP spid="41" grpId="0" animBg="1"/>
      <p:bldP spid="42" grpId="0" animBg="1"/>
      <p:bldP spid="43" grpId="0" animBg="1"/>
      <p:bldP spid="44" grpId="0" animBg="1"/>
      <p:bldP spid="45" grpId="0" animBg="1"/>
      <p:bldP spid="46" grpId="0" animBg="1"/>
      <p:bldP spid="47" grpId="0" animBg="1"/>
      <p:bldP spid="31" grpId="0" animBg="1"/>
      <p:bldP spid="32" grpId="0" animBg="1"/>
      <p:bldP spid="33" grpId="0" animBg="1"/>
      <p:bldP spid="34" grpId="0" animBg="1"/>
      <p:bldP spid="35" grpId="0" animBg="1"/>
      <p:bldP spid="36" grpId="0" animBg="1"/>
      <p:bldP spid="37" grpId="0" animBg="1"/>
      <p:bldP spid="38" grpId="0" animBg="1"/>
      <p:bldP spid="22" grpId="0" animBg="1"/>
      <p:bldP spid="23" grpId="0" animBg="1"/>
      <p:bldP spid="24" grpId="0" animBg="1"/>
      <p:bldP spid="25" grpId="0" animBg="1"/>
      <p:bldP spid="26" grpId="0" animBg="1"/>
      <p:bldP spid="27" grpId="0" animBg="1"/>
      <p:bldP spid="28" grpId="0" animBg="1"/>
      <p:bldP spid="29" grpId="0" animBg="1"/>
      <p:bldP spid="2" grpId="0" uiExpand="1" build="p" animBg="1"/>
      <p:bldP spid="11" grpId="0" animBg="1"/>
      <p:bldP spid="10" grpId="0" animBg="1"/>
      <p:bldP spid="9" grpId="0" animBg="1"/>
      <p:bldP spid="8" grpId="0" animBg="1"/>
      <p:bldP spid="7" grpId="0" animBg="1"/>
      <p:bldP spid="4" grpId="0" animBg="1"/>
      <p:bldP spid="3" grpId="0" build="p"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örper in Bewegung">
            <a:extLst>
              <a:ext uri="{FF2B5EF4-FFF2-40B4-BE49-F238E27FC236}">
                <a16:creationId xmlns:a16="http://schemas.microsoft.com/office/drawing/2014/main" id="{73EEC7BA-FF78-4051-B177-3F318492326B}"/>
              </a:ext>
            </a:extLst>
          </p:cNvPr>
          <p:cNvSpPr>
            <a:spLocks noGrp="1"/>
          </p:cNvSpPr>
          <p:nvPr>
            <p:ph type="ctrTitle"/>
          </p:nvPr>
        </p:nvSpPr>
        <p:spPr>
          <a:xfrm>
            <a:off x="1524000" y="2527300"/>
            <a:ext cx="9144000" cy="1803400"/>
          </a:xfrm>
          <a:ln>
            <a:solidFill>
              <a:srgbClr val="FF3300"/>
            </a:solidFill>
            <a:miter lim="800000"/>
            <a:headEnd/>
            <a:tailEnd/>
          </a:ln>
        </p:spPr>
        <p:txBody>
          <a:bodyPr anchor="ctr"/>
          <a:lstStyle/>
          <a:p>
            <a:r>
              <a:rPr lang="de-DE" altLang="de-DE" sz="4000" b="1" dirty="0" smtClean="0"/>
              <a:t>Körper in Bewegung</a:t>
            </a:r>
            <a:endParaRPr lang="de-AT" altLang="de-DE" sz="4000" dirty="0"/>
          </a:p>
        </p:txBody>
      </p:sp>
      <p:sp>
        <p:nvSpPr>
          <p:cNvPr id="4" name="Modul 1:">
            <a:extLst>
              <a:ext uri="{FF2B5EF4-FFF2-40B4-BE49-F238E27FC236}">
                <a16:creationId xmlns:a16="http://schemas.microsoft.com/office/drawing/2014/main" id="{3A3F0AE9-8C4E-4BC6-B3B3-7ADD55347D18}"/>
              </a:ext>
            </a:extLst>
          </p:cNvPr>
          <p:cNvSpPr txBox="1">
            <a:spLocks/>
          </p:cNvSpPr>
          <p:nvPr/>
        </p:nvSpPr>
        <p:spPr bwMode="auto">
          <a:xfrm>
            <a:off x="1524000" y="2527300"/>
            <a:ext cx="9144000" cy="1803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de-DE" altLang="de-DE" sz="4400" b="1" dirty="0">
                <a:latin typeface="Montserrat" panose="00000500000000000000" pitchFamily="2" charset="0"/>
              </a:rPr>
              <a:t>Modul </a:t>
            </a:r>
            <a:r>
              <a:rPr lang="de-DE" altLang="de-DE" sz="4400" b="1" dirty="0" smtClean="0">
                <a:latin typeface="Montserrat" panose="00000500000000000000" pitchFamily="2" charset="0"/>
              </a:rPr>
              <a:t>I:</a:t>
            </a:r>
            <a:endParaRPr lang="de-AT" altLang="de-DE" sz="4400" dirty="0">
              <a:latin typeface="Montserrat" panose="00000500000000000000" pitchFamily="2" charset="0"/>
            </a:endParaRPr>
          </a:p>
        </p:txBody>
      </p:sp>
      <p:pic>
        <p:nvPicPr>
          <p:cNvPr id="6" name="INTROSOUND">
            <a:hlinkClick r:id="" action="ppaction://media"/>
            <a:extLst>
              <a:ext uri="{FF2B5EF4-FFF2-40B4-BE49-F238E27FC236}">
                <a16:creationId xmlns:a16="http://schemas.microsoft.com/office/drawing/2014/main" id="{6205DFFE-84CF-4315-9322-7B430803C5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05625" y="7105650"/>
            <a:ext cx="609600" cy="609600"/>
          </a:xfrm>
          <a:prstGeom prst="rect">
            <a:avLst/>
          </a:prstGeom>
        </p:spPr>
      </p:pic>
    </p:spTree>
    <p:extLst>
      <p:ext uri="{BB962C8B-B14F-4D97-AF65-F5344CB8AC3E}">
        <p14:creationId xmlns:p14="http://schemas.microsoft.com/office/powerpoint/2010/main" val="3408768867"/>
      </p:ext>
    </p:extLst>
  </p:cSld>
  <p:clrMapOvr>
    <a:masterClrMapping/>
  </p:clrMapOvr>
  <p:transition spd="slow" advClick="0"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childTnLst>
                          </p:cTn>
                        </p:par>
                        <p:par>
                          <p:cTn id="10" fill="hold" nodeType="afterGroup">
                            <p:stCondLst>
                              <p:cond delay="1000"/>
                            </p:stCondLst>
                            <p:childTnLst>
                              <p:par>
                                <p:cTn id="11" presetID="10" presetClass="exit" presetSubtype="0" fill="hold" grpId="1" nodeType="afterEffect">
                                  <p:stCondLst>
                                    <p:cond delay="300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nodeType="afterGroup">
                            <p:stCondLst>
                              <p:cond delay="4500"/>
                            </p:stCondLst>
                            <p:childTnLst>
                              <p:par>
                                <p:cTn id="15" presetID="10" presetClass="entr" presetSubtype="0" fill="hold" grpId="0" nodeType="after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par>
                          <p:cTn id="18" fill="hold" nodeType="afterGroup">
                            <p:stCondLst>
                              <p:cond delay="6000"/>
                            </p:stCondLst>
                            <p:childTnLst>
                              <p:par>
                                <p:cTn id="19" presetID="10" presetClass="exit" presetSubtype="0" fill="hold" grpId="1" nodeType="afterEffect">
                                  <p:stCondLst>
                                    <p:cond delay="3000"/>
                                  </p:stCondLst>
                                  <p:childTnLst>
                                    <p:animEffect transition="out" filter="fade">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fill="hold" display="0">
                  <p:stCondLst>
                    <p:cond delay="indefinite"/>
                  </p:stCondLst>
                  <p:endCondLst>
                    <p:cond evt="onStopAudio" delay="0">
                      <p:tgtEl>
                        <p:sldTgt/>
                      </p:tgtEl>
                    </p:cond>
                  </p:endCondLst>
                </p:cTn>
                <p:tgtEl>
                  <p:spTgt spid="6"/>
                </p:tgtEl>
              </p:cMediaNode>
            </p:audio>
          </p:childTnLst>
        </p:cTn>
      </p:par>
    </p:tnLst>
    <p:bldLst>
      <p:bldP spid="2" grpId="0" animBg="1"/>
      <p:bldP spid="2" grpId="1" animBg="1"/>
      <p:bldP spid="4" grpId="0" animBg="1"/>
      <p:bldP spid="4"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ie finden immer an der ...">
            <a:extLst>
              <a:ext uri="{FF2B5EF4-FFF2-40B4-BE49-F238E27FC236}">
                <a16:creationId xmlns:a16="http://schemas.microsoft.com/office/drawing/2014/main" id="{7BE0731D-903E-4157-990D-109663938B1A}"/>
              </a:ext>
            </a:extLst>
          </p:cNvPr>
          <p:cNvSpPr txBox="1">
            <a:spLocks/>
          </p:cNvSpPr>
          <p:nvPr/>
        </p:nvSpPr>
        <p:spPr>
          <a:xfrm>
            <a:off x="580788" y="1181827"/>
            <a:ext cx="10800000" cy="102624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600"/>
              </a:spcBef>
              <a:spcAft>
                <a:spcPts val="600"/>
              </a:spcAft>
              <a:buFont typeface="Arial" panose="020B0604020202020204" pitchFamily="34" charset="0"/>
              <a:buNone/>
              <a:defRPr/>
            </a:pPr>
            <a:r>
              <a:rPr lang="de-DE" sz="2000" dirty="0" smtClean="0">
                <a:latin typeface="Montserrat" panose="00000500000000000000" pitchFamily="2" charset="0"/>
              </a:rPr>
              <a:t>Vermutlich nicht, weil man ein Medizinball </a:t>
            </a:r>
            <a:r>
              <a:rPr lang="de-DE" sz="2000" dirty="0" smtClean="0">
                <a:latin typeface="Montserrat SemiBold" panose="00000700000000000000" pitchFamily="2" charset="0"/>
              </a:rPr>
              <a:t>viel schwerer in Bewegung</a:t>
            </a:r>
            <a:r>
              <a:rPr lang="de-DE" sz="2000" dirty="0" smtClean="0">
                <a:latin typeface="Montserrat" panose="00000500000000000000" pitchFamily="2" charset="0"/>
              </a:rPr>
              <a:t> </a:t>
            </a:r>
            <a:r>
              <a:rPr lang="de-DE" sz="2000" dirty="0" smtClean="0">
                <a:latin typeface="Montserrat SemiBold" panose="00000700000000000000" pitchFamily="2" charset="0"/>
              </a:rPr>
              <a:t>versetzen oder abbremsen </a:t>
            </a:r>
            <a:r>
              <a:rPr lang="de-DE" sz="2000" dirty="0" smtClean="0">
                <a:latin typeface="Montserrat" panose="00000500000000000000" pitchFamily="2" charset="0"/>
              </a:rPr>
              <a:t>kann als einen Fußball.</a:t>
            </a:r>
            <a:endParaRPr lang="de-DE" sz="2000" dirty="0">
              <a:latin typeface="Montserrat" panose="00000500000000000000" pitchFamily="2" charset="0"/>
            </a:endParaRPr>
          </a:p>
        </p:txBody>
      </p:sp>
      <p:pic>
        <p:nvPicPr>
          <p:cNvPr id="4" name="GRAFIK_Medizinbal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4807" y="1294872"/>
            <a:ext cx="6402386" cy="4268257"/>
          </a:xfrm>
          <a:prstGeom prst="rect">
            <a:avLst/>
          </a:prstGeom>
        </p:spPr>
      </p:pic>
      <p:pic>
        <p:nvPicPr>
          <p:cNvPr id="5" name="GRAFIK_Fußbal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9379" y="2259623"/>
            <a:ext cx="3340861" cy="2820042"/>
          </a:xfrm>
          <a:prstGeom prst="rect">
            <a:avLst/>
          </a:prstGeom>
        </p:spPr>
      </p:pic>
      <p:pic>
        <p:nvPicPr>
          <p:cNvPr id="7" name="GRAFIK_Kniebeug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7718" y="2259623"/>
            <a:ext cx="3353564" cy="2820042"/>
          </a:xfrm>
          <a:prstGeom prst="rect">
            <a:avLst/>
          </a:prstGeom>
        </p:spPr>
      </p:pic>
      <p:sp>
        <p:nvSpPr>
          <p:cNvPr id="3" name="Hast du schon einmal mit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680629"/>
          </a:xfrm>
        </p:spPr>
        <p:txBody>
          <a:bodyPr anchor="ctr">
            <a:normAutofit fontScale="92500" lnSpcReduction="1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Hast du schon einmal mit einem Medizinball Fußball gespielt?</a:t>
            </a:r>
            <a:endParaRPr lang="de-DE" altLang="de-DE" dirty="0">
              <a:latin typeface="Montserrat SemiBold" panose="00000700000000000000" pitchFamily="2" charset="0"/>
            </a:endParaRPr>
          </a:p>
        </p:txBody>
      </p:sp>
      <p:sp>
        <p:nvSpPr>
          <p:cNvPr id="12" name="Sie finden immer an der ...">
            <a:extLst>
              <a:ext uri="{FF2B5EF4-FFF2-40B4-BE49-F238E27FC236}">
                <a16:creationId xmlns:a16="http://schemas.microsoft.com/office/drawing/2014/main" id="{7BE0731D-903E-4157-990D-109663938B1A}"/>
              </a:ext>
            </a:extLst>
          </p:cNvPr>
          <p:cNvSpPr txBox="1">
            <a:spLocks/>
          </p:cNvSpPr>
          <p:nvPr/>
        </p:nvSpPr>
        <p:spPr>
          <a:xfrm>
            <a:off x="681824" y="5079665"/>
            <a:ext cx="10800000" cy="591033"/>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600"/>
              </a:spcBef>
              <a:spcAft>
                <a:spcPts val="600"/>
              </a:spcAft>
              <a:buFont typeface="Arial" panose="020B0604020202020204" pitchFamily="34" charset="0"/>
              <a:buNone/>
              <a:defRPr/>
            </a:pPr>
            <a:r>
              <a:rPr lang="de-DE" sz="2000" dirty="0" smtClean="0">
                <a:latin typeface="Montserrat" panose="00000500000000000000" pitchFamily="2" charset="0"/>
              </a:rPr>
              <a:t>Diesen </a:t>
            </a:r>
            <a:r>
              <a:rPr lang="de-DE" sz="2000" u="sng" dirty="0" smtClean="0">
                <a:latin typeface="Montserrat SemiBold" panose="00000700000000000000" pitchFamily="2" charset="0"/>
              </a:rPr>
              <a:t>Widerstand</a:t>
            </a:r>
            <a:r>
              <a:rPr lang="de-DE" sz="2000" dirty="0" smtClean="0">
                <a:latin typeface="Montserrat" panose="00000500000000000000" pitchFamily="2" charset="0"/>
              </a:rPr>
              <a:t> gegen beschleunigen oder abbremsen nennt man …</a:t>
            </a:r>
            <a:endParaRPr lang="de-DE" sz="2000" dirty="0">
              <a:latin typeface="Montserrat" panose="00000500000000000000" pitchFamily="2" charset="0"/>
            </a:endParaRPr>
          </a:p>
        </p:txBody>
      </p:sp>
      <p:sp>
        <p:nvSpPr>
          <p:cNvPr id="9" name="Sie finden immer an der ...">
            <a:extLst>
              <a:ext uri="{FF2B5EF4-FFF2-40B4-BE49-F238E27FC236}">
                <a16:creationId xmlns:a16="http://schemas.microsoft.com/office/drawing/2014/main" id="{7BE0731D-903E-4157-990D-109663938B1A}"/>
              </a:ext>
            </a:extLst>
          </p:cNvPr>
          <p:cNvSpPr txBox="1">
            <a:spLocks/>
          </p:cNvSpPr>
          <p:nvPr/>
        </p:nvSpPr>
        <p:spPr>
          <a:xfrm>
            <a:off x="681824" y="5670699"/>
            <a:ext cx="10800000" cy="758454"/>
          </a:xfrm>
          <a:prstGeom prst="rect">
            <a:avLst/>
          </a:prstGeom>
        </p:spPr>
        <p:txBody>
          <a:bodyPr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600"/>
              </a:spcBef>
              <a:spcAft>
                <a:spcPts val="600"/>
              </a:spcAft>
              <a:buFont typeface="Arial" panose="020B0604020202020204" pitchFamily="34" charset="0"/>
              <a:buNone/>
              <a:defRPr/>
            </a:pPr>
            <a:r>
              <a:rPr lang="de-DE" sz="3200" dirty="0" smtClean="0">
                <a:solidFill>
                  <a:srgbClr val="C00000"/>
                </a:solidFill>
                <a:latin typeface="Montserrat Black" panose="00000A00000000000000" pitchFamily="2" charset="0"/>
              </a:rPr>
              <a:t>Trägheit</a:t>
            </a:r>
            <a:endParaRPr lang="de-DE" sz="2400" dirty="0">
              <a:solidFill>
                <a:srgbClr val="C00000"/>
              </a:solidFill>
              <a:latin typeface="Montserrat Black" panose="00000A00000000000000" pitchFamily="2" charset="0"/>
            </a:endParaRPr>
          </a:p>
        </p:txBody>
      </p:sp>
    </p:spTree>
    <p:extLst>
      <p:ext uri="{BB962C8B-B14F-4D97-AF65-F5344CB8AC3E}">
        <p14:creationId xmlns:p14="http://schemas.microsoft.com/office/powerpoint/2010/main" val="226606897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par>
                          <p:cTn id="11" fill="hold">
                            <p:stCondLst>
                              <p:cond delay="2000"/>
                            </p:stCondLst>
                            <p:childTnLst>
                              <p:par>
                                <p:cTn id="12" presetID="10" presetClass="exit" presetSubtype="0" fill="hold" nodeType="afterEffect">
                                  <p:stCondLst>
                                    <p:cond delay="3000"/>
                                  </p:stCondLst>
                                  <p:childTnLst>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childTnLst>
                          </p:cTn>
                        </p:par>
                        <p:par>
                          <p:cTn id="15" fill="hold">
                            <p:stCondLst>
                              <p:cond delay="5500"/>
                            </p:stCondLst>
                            <p:childTnLst>
                              <p:par>
                                <p:cTn id="16" presetID="10" presetClass="entr" presetSubtype="0" fill="hold" grpId="0" nodeType="afterEffect">
                                  <p:stCondLst>
                                    <p:cond delay="100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childTnLst>
                                </p:cTn>
                              </p:par>
                              <p:par>
                                <p:cTn id="19" presetID="10" presetClass="entr" presetSubtype="0" fill="hold" nodeType="with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par>
                                <p:cTn id="22" presetID="10" presetClass="entr" presetSubtype="0" fill="hold" nodeType="withEffect">
                                  <p:stCondLst>
                                    <p:cond delay="100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childTnLst>
                                </p:cTn>
                              </p:par>
                            </p:childTnLst>
                          </p:cTn>
                        </p:par>
                        <p:par>
                          <p:cTn id="25" fill="hold">
                            <p:stCondLst>
                              <p:cond delay="7500"/>
                            </p:stCondLst>
                            <p:childTnLst>
                              <p:par>
                                <p:cTn id="26" presetID="10"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childTnLst>
                                </p:cTn>
                              </p:par>
                            </p:childTnLst>
                          </p:cTn>
                        </p:par>
                        <p:par>
                          <p:cTn id="29" fill="hold">
                            <p:stCondLst>
                              <p:cond delay="8500"/>
                            </p:stCondLst>
                            <p:childTnLst>
                              <p:par>
                                <p:cTn id="30" presetID="10" presetClass="entr" presetSubtype="0" fill="hold" grpId="0" nodeType="afterEffect">
                                  <p:stCondLst>
                                    <p:cond delay="10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childTnLst>
                                </p:cTn>
                              </p:par>
                            </p:childTnLst>
                          </p:cTn>
                        </p:par>
                        <p:par>
                          <p:cTn id="33" fill="hold">
                            <p:stCondLst>
                              <p:cond delay="10500"/>
                            </p:stCondLst>
                            <p:childTnLst>
                              <p:par>
                                <p:cTn id="34" presetID="10" presetClass="entr" presetSubtype="0" fill="hold" grpId="0" nodeType="afterEffect">
                                  <p:stCondLst>
                                    <p:cond delay="10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build="p"/>
      <p:bldP spid="12"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chtung! Das gilt nur, wenn ...">
            <a:extLst>
              <a:ext uri="{FF2B5EF4-FFF2-40B4-BE49-F238E27FC236}">
                <a16:creationId xmlns:a16="http://schemas.microsoft.com/office/drawing/2014/main" id="{7BE0731D-903E-4157-990D-109663938B1A}"/>
              </a:ext>
            </a:extLst>
          </p:cNvPr>
          <p:cNvSpPr txBox="1">
            <a:spLocks/>
          </p:cNvSpPr>
          <p:nvPr/>
        </p:nvSpPr>
        <p:spPr>
          <a:xfrm>
            <a:off x="2592266" y="4457344"/>
            <a:ext cx="7007469" cy="1883530"/>
          </a:xfrm>
          <a:prstGeom prst="rect">
            <a:avLst/>
          </a:prstGeom>
          <a:solidFill>
            <a:srgbClr val="E6E6E6"/>
          </a:solidFill>
          <a:effectLst>
            <a:outerShdw blurRad="50800" dist="88900" dir="2700000" algn="tl" rotWithShape="0">
              <a:prstClr val="black">
                <a:alpha val="40000"/>
              </a:prstClr>
            </a:outerShdw>
          </a:effectLst>
        </p:spPr>
        <p:txBody>
          <a:bodyPr anchor="ctr">
            <a:noAutofit/>
          </a:bodyPr>
          <a:lstStyle>
            <a:defPPr>
              <a:defRPr lang="de-DE"/>
            </a:defPPr>
            <a:lvl1pPr indent="0" algn="ctr" fontAlgn="auto">
              <a:lnSpc>
                <a:spcPct val="150000"/>
              </a:lnSpc>
              <a:spcBef>
                <a:spcPts val="0"/>
              </a:spcBef>
              <a:spcAft>
                <a:spcPts val="0"/>
              </a:spcAft>
              <a:buFont typeface="Arial" panose="020B0604020202020204" pitchFamily="34" charset="0"/>
              <a:buNone/>
              <a:defRPr sz="2800">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de-DE" sz="2400" dirty="0">
                <a:solidFill>
                  <a:srgbClr val="C00000"/>
                </a:solidFill>
                <a:latin typeface="Montserrat SemiBold" panose="00000700000000000000" pitchFamily="2" charset="0"/>
              </a:rPr>
              <a:t>Achtung!</a:t>
            </a:r>
          </a:p>
          <a:p>
            <a:r>
              <a:rPr lang="de-DE" sz="2400" dirty="0">
                <a:latin typeface="Montserrat SemiBold" panose="00000700000000000000" pitchFamily="2" charset="0"/>
              </a:rPr>
              <a:t>Das gilt nur, wenn auf den Körper</a:t>
            </a:r>
            <a:br>
              <a:rPr lang="de-DE" sz="2400" dirty="0">
                <a:latin typeface="Montserrat SemiBold" panose="00000700000000000000" pitchFamily="2" charset="0"/>
              </a:rPr>
            </a:br>
            <a:r>
              <a:rPr lang="de-DE" sz="2400" u="sng" dirty="0">
                <a:solidFill>
                  <a:srgbClr val="C00000"/>
                </a:solidFill>
                <a:latin typeface="Montserrat SemiBold" panose="00000700000000000000" pitchFamily="2" charset="0"/>
              </a:rPr>
              <a:t>keine</a:t>
            </a:r>
            <a:r>
              <a:rPr lang="de-DE" sz="2400" dirty="0">
                <a:latin typeface="Montserrat SemiBold" panose="00000700000000000000" pitchFamily="2" charset="0"/>
              </a:rPr>
              <a:t> Kräfte wirken.</a:t>
            </a:r>
          </a:p>
        </p:txBody>
      </p:sp>
      <p:sp>
        <p:nvSpPr>
          <p:cNvPr id="13" name="KREIS_bewegung"/>
          <p:cNvSpPr/>
          <p:nvPr/>
        </p:nvSpPr>
        <p:spPr>
          <a:xfrm>
            <a:off x="-849426" y="4477639"/>
            <a:ext cx="706481" cy="706481"/>
          </a:xfrm>
          <a:prstGeom prst="ellipse">
            <a:avLst/>
          </a:prstGeom>
          <a:solidFill>
            <a:srgbClr val="C00000"/>
          </a:solidFill>
          <a:ln>
            <a:solidFill>
              <a:srgbClr val="C00000"/>
            </a:solidFill>
          </a:ln>
          <a:scene3d>
            <a:camera prst="orthographicFront"/>
            <a:lightRig rig="threePt" dir="t"/>
          </a:scene3d>
          <a:sp3d>
            <a:bevelT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Ein sich bewegender Körper ...">
            <a:extLst>
              <a:ext uri="{FF2B5EF4-FFF2-40B4-BE49-F238E27FC236}">
                <a16:creationId xmlns:a16="http://schemas.microsoft.com/office/drawing/2014/main" id="{0EA83696-6ED1-46B7-8FB4-6CD215761375}"/>
              </a:ext>
            </a:extLst>
          </p:cNvPr>
          <p:cNvSpPr txBox="1">
            <a:spLocks noChangeArrowheads="1"/>
          </p:cNvSpPr>
          <p:nvPr/>
        </p:nvSpPr>
        <p:spPr>
          <a:xfrm>
            <a:off x="580787" y="3627484"/>
            <a:ext cx="10800000" cy="680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de-DE" altLang="de-DE" dirty="0" smtClean="0">
                <a:latin typeface="Montserrat SemiBold" panose="00000700000000000000" pitchFamily="2" charset="0"/>
              </a:rPr>
              <a:t>Ein sich bewegender Körper behält seine Bewegung bei.</a:t>
            </a:r>
            <a:endParaRPr lang="de-DE" altLang="de-DE" dirty="0">
              <a:latin typeface="Montserrat SemiBold" panose="00000700000000000000" pitchFamily="2" charset="0"/>
            </a:endParaRPr>
          </a:p>
        </p:txBody>
      </p:sp>
      <p:sp>
        <p:nvSpPr>
          <p:cNvPr id="2" name="KREIS_ruhend"/>
          <p:cNvSpPr/>
          <p:nvPr/>
        </p:nvSpPr>
        <p:spPr>
          <a:xfrm>
            <a:off x="5627546" y="2506073"/>
            <a:ext cx="706481" cy="706481"/>
          </a:xfrm>
          <a:prstGeom prst="ellipse">
            <a:avLst/>
          </a:prstGeom>
          <a:solidFill>
            <a:srgbClr val="C00000"/>
          </a:solidFill>
          <a:ln>
            <a:solidFill>
              <a:srgbClr val="C00000"/>
            </a:solidFill>
          </a:ln>
          <a:scene3d>
            <a:camera prst="orthographicFront"/>
            <a:lightRig rig="threePt" dir="t"/>
          </a:scene3d>
          <a:sp3d>
            <a:bevelT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Ein ruhender Körper bleibt ...">
            <a:extLst>
              <a:ext uri="{FF2B5EF4-FFF2-40B4-BE49-F238E27FC236}">
                <a16:creationId xmlns:a16="http://schemas.microsoft.com/office/drawing/2014/main" id="{0EA83696-6ED1-46B7-8FB4-6CD215761375}"/>
              </a:ext>
            </a:extLst>
          </p:cNvPr>
          <p:cNvSpPr>
            <a:spLocks noGrp="1" noChangeArrowheads="1"/>
          </p:cNvSpPr>
          <p:nvPr>
            <p:ph idx="1"/>
          </p:nvPr>
        </p:nvSpPr>
        <p:spPr>
          <a:xfrm>
            <a:off x="580787" y="1702065"/>
            <a:ext cx="10800000" cy="680629"/>
          </a:xfrm>
        </p:spPr>
        <p:txBody>
          <a:bodyPr anchor="ctr">
            <a:normAutofit/>
          </a:bodyPr>
          <a:lstStyle/>
          <a:p>
            <a:pPr marL="0" indent="0" algn="ctr">
              <a:lnSpc>
                <a:spcPct val="100000"/>
              </a:lnSpc>
              <a:spcBef>
                <a:spcPts val="0"/>
              </a:spcBef>
              <a:buFont typeface="Arial" panose="020B0604020202020204" pitchFamily="34" charset="0"/>
              <a:buNone/>
            </a:pPr>
            <a:r>
              <a:rPr lang="de-DE" altLang="de-DE" dirty="0" smtClean="0">
                <a:latin typeface="Montserrat SemiBold" panose="00000700000000000000" pitchFamily="2" charset="0"/>
              </a:rPr>
              <a:t>Ein ruhender Körper bleibt in Ruhe.</a:t>
            </a:r>
            <a:endParaRPr lang="de-DE" altLang="de-DE" dirty="0">
              <a:latin typeface="Montserrat SemiBold" panose="00000700000000000000" pitchFamily="2" charset="0"/>
            </a:endParaRPr>
          </a:p>
        </p:txBody>
      </p:sp>
      <p:sp>
        <p:nvSpPr>
          <p:cNvPr id="11" name="Jeder kräftefreier Körper ...">
            <a:extLst>
              <a:ext uri="{FF2B5EF4-FFF2-40B4-BE49-F238E27FC236}">
                <a16:creationId xmlns:a16="http://schemas.microsoft.com/office/drawing/2014/main" id="{7BE0731D-903E-4157-990D-109663938B1A}"/>
              </a:ext>
            </a:extLst>
          </p:cNvPr>
          <p:cNvSpPr txBox="1">
            <a:spLocks/>
          </p:cNvSpPr>
          <p:nvPr/>
        </p:nvSpPr>
        <p:spPr>
          <a:xfrm>
            <a:off x="580788" y="459314"/>
            <a:ext cx="10800000" cy="1026246"/>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0"/>
              </a:spcBef>
              <a:buFont typeface="Arial" panose="020B0604020202020204" pitchFamily="34" charset="0"/>
              <a:buNone/>
              <a:defRPr/>
            </a:pPr>
            <a:r>
              <a:rPr lang="de-DE" sz="2400" dirty="0" smtClean="0">
                <a:latin typeface="Montserrat" panose="00000500000000000000" pitchFamily="2" charset="0"/>
              </a:rPr>
              <a:t>Jeder </a:t>
            </a:r>
            <a:r>
              <a:rPr lang="de-DE" sz="2400" u="sng" dirty="0" smtClean="0">
                <a:solidFill>
                  <a:schemeClr val="accent1">
                    <a:lumMod val="50000"/>
                  </a:schemeClr>
                </a:solidFill>
                <a:latin typeface="Montserrat SemiBold" panose="00000700000000000000" pitchFamily="2" charset="0"/>
              </a:rPr>
              <a:t>kräftefreier </a:t>
            </a:r>
            <a:r>
              <a:rPr lang="de-DE" sz="2400" dirty="0" smtClean="0">
                <a:latin typeface="Montserrat" panose="00000500000000000000" pitchFamily="2" charset="0"/>
              </a:rPr>
              <a:t>Körper möchte nämlich seine </a:t>
            </a:r>
            <a:br>
              <a:rPr lang="de-DE" sz="2400" dirty="0" smtClean="0">
                <a:latin typeface="Montserrat" panose="00000500000000000000" pitchFamily="2" charset="0"/>
              </a:rPr>
            </a:br>
            <a:r>
              <a:rPr lang="de-DE" sz="2400" dirty="0" smtClean="0">
                <a:latin typeface="Montserrat" panose="00000500000000000000" pitchFamily="2" charset="0"/>
              </a:rPr>
              <a:t>Bewegungsform beibehalten:</a:t>
            </a:r>
            <a:endParaRPr lang="de-DE" sz="2400" dirty="0">
              <a:latin typeface="Montserrat" panose="00000500000000000000" pitchFamily="2" charset="0"/>
            </a:endParaRPr>
          </a:p>
        </p:txBody>
      </p:sp>
      <p:sp>
        <p:nvSpPr>
          <p:cNvPr id="12" name="Sprechblase: kräftefrei">
            <a:extLst>
              <a:ext uri="{FF2B5EF4-FFF2-40B4-BE49-F238E27FC236}">
                <a16:creationId xmlns:a16="http://schemas.microsoft.com/office/drawing/2014/main" id="{DC4EFC0E-265E-4F74-92D2-CAA0FC1E26CD}"/>
              </a:ext>
            </a:extLst>
          </p:cNvPr>
          <p:cNvSpPr/>
          <p:nvPr/>
        </p:nvSpPr>
        <p:spPr>
          <a:xfrm>
            <a:off x="3323863" y="1065132"/>
            <a:ext cx="2757961" cy="1097410"/>
          </a:xfrm>
          <a:prstGeom prst="wedgeRectCallout">
            <a:avLst>
              <a:gd name="adj1" fmla="val -20968"/>
              <a:gd name="adj2" fmla="val -60897"/>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de-DE" dirty="0" smtClean="0">
                <a:solidFill>
                  <a:schemeClr val="tx1"/>
                </a:solidFill>
                <a:latin typeface="Montserrat" panose="00000500000000000000" pitchFamily="2" charset="0"/>
              </a:rPr>
              <a:t>Auf einen</a:t>
            </a:r>
            <a:r>
              <a:rPr lang="de-DE" dirty="0" smtClean="0">
                <a:solidFill>
                  <a:schemeClr val="accent1"/>
                </a:solidFill>
                <a:latin typeface="Montserrat" panose="00000500000000000000" pitchFamily="2" charset="0"/>
              </a:rPr>
              <a:t> </a:t>
            </a:r>
            <a:r>
              <a:rPr lang="de-DE" dirty="0" smtClean="0">
                <a:solidFill>
                  <a:schemeClr val="accent1">
                    <a:lumMod val="50000"/>
                  </a:schemeClr>
                </a:solidFill>
                <a:latin typeface="Montserrat SemiBold" panose="00000700000000000000" pitchFamily="2" charset="0"/>
              </a:rPr>
              <a:t>kräftefreien</a:t>
            </a:r>
            <a:r>
              <a:rPr lang="de-DE" dirty="0" smtClean="0">
                <a:solidFill>
                  <a:schemeClr val="accent1"/>
                </a:solidFill>
                <a:latin typeface="Montserrat" panose="00000500000000000000" pitchFamily="2" charset="0"/>
              </a:rPr>
              <a:t> </a:t>
            </a:r>
            <a:r>
              <a:rPr lang="de-DE" dirty="0" smtClean="0">
                <a:solidFill>
                  <a:schemeClr val="tx1"/>
                </a:solidFill>
                <a:latin typeface="Montserrat" panose="00000500000000000000" pitchFamily="2" charset="0"/>
              </a:rPr>
              <a:t>Körper wirken keine Kräfte (z.B. Reibung).</a:t>
            </a:r>
            <a:endParaRPr lang="de-AT" dirty="0">
              <a:solidFill>
                <a:schemeClr val="tx1"/>
              </a:solidFill>
              <a:latin typeface="Montserrat" panose="00000500000000000000" pitchFamily="2" charset="0"/>
            </a:endParaRPr>
          </a:p>
        </p:txBody>
      </p:sp>
      <p:sp>
        <p:nvSpPr>
          <p:cNvPr id="14" name="Klickfeld_kräftefrei"/>
          <p:cNvSpPr/>
          <p:nvPr/>
        </p:nvSpPr>
        <p:spPr>
          <a:xfrm>
            <a:off x="3263590" y="531315"/>
            <a:ext cx="1747025" cy="386437"/>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3173447877"/>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2000"/>
                            </p:stCondLst>
                            <p:childTnLst>
                              <p:par>
                                <p:cTn id="9" presetID="10" presetClass="entr" presetSubtype="0" fill="hold" grpId="0" nodeType="afterEffect">
                                  <p:stCondLst>
                                    <p:cond delay="40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childTnLst>
                          </p:cTn>
                        </p:par>
                        <p:par>
                          <p:cTn id="12" fill="hold">
                            <p:stCondLst>
                              <p:cond delay="7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par>
                          <p:cTn id="16" fill="hold">
                            <p:stCondLst>
                              <p:cond delay="8000"/>
                            </p:stCondLst>
                            <p:childTnLst>
                              <p:par>
                                <p:cTn id="17" presetID="10" presetClass="entr" presetSubtype="0" fill="hold" grpId="0" nodeType="afterEffect">
                                  <p:stCondLst>
                                    <p:cond delay="300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fade">
                                      <p:cBhvr>
                                        <p:cTn id="19" dur="1000"/>
                                        <p:tgtEl>
                                          <p:spTgt spid="10">
                                            <p:txEl>
                                              <p:pRg st="0" end="0"/>
                                            </p:txEl>
                                          </p:spTgt>
                                        </p:tgtEl>
                                      </p:cBhvr>
                                    </p:animEffect>
                                  </p:childTnLst>
                                </p:cTn>
                              </p:par>
                            </p:childTnLst>
                          </p:cTn>
                        </p:par>
                        <p:par>
                          <p:cTn id="20" fill="hold">
                            <p:stCondLst>
                              <p:cond delay="12000"/>
                            </p:stCondLst>
                            <p:childTnLst>
                              <p:par>
                                <p:cTn id="21" presetID="42" presetClass="path" presetSubtype="0" fill="hold" grpId="0" nodeType="afterEffect">
                                  <p:stCondLst>
                                    <p:cond delay="0"/>
                                  </p:stCondLst>
                                  <p:childTnLst>
                                    <p:animMotion origin="layout" path="M 0.00105 1.85185E-6 L 1.0806 -0.00718 " pathEditMode="relative" rAng="0" ptsTypes="AA">
                                      <p:cBhvr>
                                        <p:cTn id="22" dur="3000" fill="hold"/>
                                        <p:tgtEl>
                                          <p:spTgt spid="13"/>
                                        </p:tgtEl>
                                        <p:attrNameLst>
                                          <p:attrName>ppt_x</p:attrName>
                                          <p:attrName>ppt_y</p:attrName>
                                        </p:attrNameLst>
                                      </p:cBhvr>
                                      <p:rCtr x="53971" y="-370"/>
                                    </p:animMotion>
                                  </p:childTnLst>
                                </p:cTn>
                              </p:par>
                            </p:childTnLst>
                          </p:cTn>
                        </p:par>
                        <p:par>
                          <p:cTn id="23" fill="hold">
                            <p:stCondLst>
                              <p:cond delay="15000"/>
                            </p:stCondLst>
                            <p:childTnLst>
                              <p:par>
                                <p:cTn id="24" presetID="10" presetClass="entr" presetSubtype="0" fill="hold" grpId="0" nodeType="afterEffect">
                                  <p:stCondLst>
                                    <p:cond delay="30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childTnLst>
                          </p:cTn>
                        </p:par>
                        <p:par>
                          <p:cTn id="27" fill="hold">
                            <p:stCondLst>
                              <p:cond delay="19000"/>
                            </p:stCondLst>
                            <p:childTnLst>
                              <p:par>
                                <p:cTn id="28" presetID="10" presetClass="entr" presetSubtype="0" fill="hold" nodeType="afterEffect">
                                  <p:stCondLst>
                                    <p:cond delay="20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9" grpId="0" animBg="1"/>
      <p:bldP spid="13" grpId="0" animBg="1"/>
      <p:bldP spid="10" grpId="0" build="p"/>
      <p:bldP spid="2" grpId="0" animBg="1"/>
      <p:bldP spid="3" grpId="0" build="p"/>
      <p:bldP spid="11" grpId="0"/>
      <p:bldP spid="12" grpId="0" animBg="1"/>
      <p:bldP spid="1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irkung" hidden="1">
            <a:extLst>
              <a:ext uri="{FF2B5EF4-FFF2-40B4-BE49-F238E27FC236}">
                <a16:creationId xmlns:a16="http://schemas.microsoft.com/office/drawing/2014/main" id="{7BE0731D-903E-4157-990D-109663938B1A}"/>
              </a:ext>
            </a:extLst>
          </p:cNvPr>
          <p:cNvSpPr txBox="1">
            <a:spLocks/>
          </p:cNvSpPr>
          <p:nvPr/>
        </p:nvSpPr>
        <p:spPr>
          <a:xfrm>
            <a:off x="7143750" y="3875204"/>
            <a:ext cx="2984818" cy="91249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00000"/>
              </a:lnSpc>
              <a:spcBef>
                <a:spcPts val="0"/>
              </a:spcBef>
              <a:buFont typeface="Arial" panose="020B0604020202020204" pitchFamily="34" charset="0"/>
              <a:buNone/>
              <a:defRPr/>
            </a:pPr>
            <a:r>
              <a:rPr lang="de-DE" sz="4800" dirty="0" smtClean="0">
                <a:solidFill>
                  <a:srgbClr val="C00000"/>
                </a:solidFill>
                <a:latin typeface="Montserrat SemiBold" panose="00000700000000000000" pitchFamily="2" charset="0"/>
              </a:rPr>
              <a:t>Wirkung</a:t>
            </a:r>
            <a:endParaRPr lang="de-DE" sz="4000" dirty="0">
              <a:solidFill>
                <a:srgbClr val="C00000"/>
              </a:solidFill>
              <a:latin typeface="Montserrat SemiBold" panose="00000700000000000000" pitchFamily="2" charset="0"/>
            </a:endParaRPr>
          </a:p>
        </p:txBody>
      </p:sp>
      <p:sp>
        <p:nvSpPr>
          <p:cNvPr id="2" name="PFEIL_nachRechts" hidden="1"/>
          <p:cNvSpPr/>
          <p:nvPr/>
        </p:nvSpPr>
        <p:spPr>
          <a:xfrm>
            <a:off x="3192344" y="4143378"/>
            <a:ext cx="1448236" cy="376146"/>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AT"/>
          </a:p>
        </p:txBody>
      </p:sp>
      <p:sp>
        <p:nvSpPr>
          <p:cNvPr id="9" name="Kraft" hidden="1">
            <a:extLst>
              <a:ext uri="{FF2B5EF4-FFF2-40B4-BE49-F238E27FC236}">
                <a16:creationId xmlns:a16="http://schemas.microsoft.com/office/drawing/2014/main" id="{7BE0731D-903E-4157-990D-109663938B1A}"/>
              </a:ext>
            </a:extLst>
          </p:cNvPr>
          <p:cNvSpPr txBox="1">
            <a:spLocks/>
          </p:cNvSpPr>
          <p:nvPr/>
        </p:nvSpPr>
        <p:spPr>
          <a:xfrm>
            <a:off x="2558178" y="3875204"/>
            <a:ext cx="2082402" cy="91249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00000"/>
              </a:lnSpc>
              <a:spcBef>
                <a:spcPts val="0"/>
              </a:spcBef>
              <a:buFont typeface="Arial" panose="020B0604020202020204" pitchFamily="34" charset="0"/>
              <a:buNone/>
              <a:defRPr/>
            </a:pPr>
            <a:r>
              <a:rPr lang="de-DE" sz="4800" dirty="0" smtClean="0">
                <a:latin typeface="Montserrat Black" panose="00000A00000000000000" pitchFamily="2" charset="0"/>
              </a:rPr>
              <a:t>Kraft</a:t>
            </a:r>
            <a:endParaRPr lang="de-DE" sz="4000" dirty="0">
              <a:latin typeface="Montserrat Black" panose="00000A00000000000000" pitchFamily="2" charset="0"/>
            </a:endParaRPr>
          </a:p>
        </p:txBody>
      </p:sp>
      <p:sp>
        <p:nvSpPr>
          <p:cNvPr id="11" name="Kräfte können unterschiedlich ...">
            <a:extLst>
              <a:ext uri="{FF2B5EF4-FFF2-40B4-BE49-F238E27FC236}">
                <a16:creationId xmlns:a16="http://schemas.microsoft.com/office/drawing/2014/main" id="{7BE0731D-903E-4157-990D-109663938B1A}"/>
              </a:ext>
            </a:extLst>
          </p:cNvPr>
          <p:cNvSpPr txBox="1">
            <a:spLocks/>
          </p:cNvSpPr>
          <p:nvPr/>
        </p:nvSpPr>
        <p:spPr>
          <a:xfrm>
            <a:off x="580788" y="1398452"/>
            <a:ext cx="10800000" cy="1264194"/>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0"/>
              </a:spcBef>
              <a:buFont typeface="Arial" panose="020B0604020202020204" pitchFamily="34" charset="0"/>
              <a:buNone/>
              <a:defRPr/>
            </a:pPr>
            <a:r>
              <a:rPr lang="de-DE" sz="2400" dirty="0" smtClean="0">
                <a:latin typeface="Montserrat SemiBold" panose="00000700000000000000" pitchFamily="2" charset="0"/>
              </a:rPr>
              <a:t>Kräfte</a:t>
            </a:r>
            <a:r>
              <a:rPr lang="de-DE" sz="2400" dirty="0" smtClean="0">
                <a:latin typeface="Montserrat" panose="00000500000000000000" pitchFamily="2" charset="0"/>
              </a:rPr>
              <a:t> können unterschiedlich wirken. Man kann sie dabei </a:t>
            </a:r>
            <a:br>
              <a:rPr lang="de-DE" sz="2400" dirty="0" smtClean="0">
                <a:latin typeface="Montserrat" panose="00000500000000000000" pitchFamily="2" charset="0"/>
              </a:rPr>
            </a:br>
            <a:r>
              <a:rPr lang="de-DE" sz="2400" dirty="0" smtClean="0">
                <a:latin typeface="Montserrat" panose="00000500000000000000" pitchFamily="2" charset="0"/>
              </a:rPr>
              <a:t>aber nicht direkt sehen, sondern nur ihre </a:t>
            </a:r>
            <a:r>
              <a:rPr lang="de-DE" sz="2400" dirty="0" smtClean="0">
                <a:solidFill>
                  <a:srgbClr val="C00000"/>
                </a:solidFill>
                <a:latin typeface="Montserrat SemiBold" panose="00000700000000000000" pitchFamily="2" charset="0"/>
              </a:rPr>
              <a:t>Wirkung</a:t>
            </a:r>
            <a:r>
              <a:rPr lang="de-DE" sz="2400" dirty="0" smtClean="0">
                <a:latin typeface="Montserrat" panose="00000500000000000000" pitchFamily="2" charset="0"/>
              </a:rPr>
              <a:t> feststellen!</a:t>
            </a:r>
            <a:endParaRPr lang="de-DE" sz="2400" dirty="0">
              <a:latin typeface="Montserrat" panose="00000500000000000000" pitchFamily="2" charset="0"/>
            </a:endParaRPr>
          </a:p>
        </p:txBody>
      </p:sp>
      <p:sp>
        <p:nvSpPr>
          <p:cNvPr id="3" name="Aber was ist eigentlich eine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680629"/>
          </a:xfrm>
        </p:spPr>
        <p:txBody>
          <a:bodyPr anchor="ctr">
            <a:normAutofit fontScale="92500" lnSpcReduction="10000"/>
          </a:bodyPr>
          <a:lstStyle/>
          <a:p>
            <a:pPr marL="0" indent="0" algn="ctr">
              <a:lnSpc>
                <a:spcPct val="150000"/>
              </a:lnSpc>
              <a:spcBef>
                <a:spcPts val="0"/>
              </a:spcBef>
              <a:buFont typeface="Arial" panose="020B0604020202020204" pitchFamily="34" charset="0"/>
              <a:buNone/>
            </a:pPr>
            <a:r>
              <a:rPr lang="de-DE" altLang="de-DE" dirty="0" smtClean="0">
                <a:latin typeface="Montserrat SemiBold" panose="00000700000000000000" pitchFamily="2" charset="0"/>
              </a:rPr>
              <a:t>Aber was ist eigentlich eine „Kraft“?</a:t>
            </a:r>
            <a:endParaRPr lang="de-DE" altLang="de-DE" dirty="0">
              <a:latin typeface="Montserrat SemiBold" panose="00000700000000000000" pitchFamily="2" charset="0"/>
            </a:endParaRPr>
          </a:p>
        </p:txBody>
      </p:sp>
      <p:sp>
        <p:nvSpPr>
          <p:cNvPr id="13" name="Deine Muskelkraft kann zum ...">
            <a:extLst>
              <a:ext uri="{FF2B5EF4-FFF2-40B4-BE49-F238E27FC236}">
                <a16:creationId xmlns:a16="http://schemas.microsoft.com/office/drawing/2014/main" id="{7BE0731D-903E-4157-990D-109663938B1A}"/>
              </a:ext>
            </a:extLst>
          </p:cNvPr>
          <p:cNvSpPr txBox="1">
            <a:spLocks/>
          </p:cNvSpPr>
          <p:nvPr/>
        </p:nvSpPr>
        <p:spPr>
          <a:xfrm>
            <a:off x="580788" y="2662646"/>
            <a:ext cx="10800000" cy="7136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0"/>
              </a:spcBef>
              <a:buFont typeface="Arial" panose="020B0604020202020204" pitchFamily="34" charset="0"/>
              <a:buNone/>
              <a:defRPr/>
            </a:pPr>
            <a:r>
              <a:rPr lang="de-DE" sz="2400" dirty="0" smtClean="0">
                <a:latin typeface="+mj-lt"/>
              </a:rPr>
              <a:t>Deine Muskelkraft kann zum Beispiel einen Ball …</a:t>
            </a:r>
            <a:endParaRPr lang="de-DE" sz="2400" dirty="0">
              <a:latin typeface="+mj-lt"/>
            </a:endParaRPr>
          </a:p>
        </p:txBody>
      </p:sp>
      <p:sp>
        <p:nvSpPr>
          <p:cNvPr id="14" name="Wirkung">
            <a:extLst>
              <a:ext uri="{FF2B5EF4-FFF2-40B4-BE49-F238E27FC236}">
                <a16:creationId xmlns:a16="http://schemas.microsoft.com/office/drawing/2014/main" id="{7BE0731D-903E-4157-990D-109663938B1A}"/>
              </a:ext>
            </a:extLst>
          </p:cNvPr>
          <p:cNvSpPr txBox="1">
            <a:spLocks/>
          </p:cNvSpPr>
          <p:nvPr/>
        </p:nvSpPr>
        <p:spPr>
          <a:xfrm>
            <a:off x="7174523" y="3758160"/>
            <a:ext cx="3376246" cy="42423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buFont typeface="Arial" panose="020B0604020202020204" pitchFamily="34" charset="0"/>
              <a:buNone/>
              <a:defRPr/>
            </a:pPr>
            <a:r>
              <a:rPr lang="de-DE" sz="2000" dirty="0" smtClean="0">
                <a:solidFill>
                  <a:srgbClr val="C00000"/>
                </a:solidFill>
                <a:latin typeface="Montserrat SemiBold" panose="00000700000000000000" pitchFamily="2" charset="0"/>
              </a:rPr>
              <a:t>Verformung</a:t>
            </a:r>
            <a:endParaRPr lang="de-DE" sz="2000" dirty="0">
              <a:solidFill>
                <a:srgbClr val="C00000"/>
              </a:solidFill>
              <a:latin typeface="Montserrat SemiBold" panose="00000700000000000000" pitchFamily="2" charset="0"/>
            </a:endParaRPr>
          </a:p>
        </p:txBody>
      </p:sp>
      <p:sp>
        <p:nvSpPr>
          <p:cNvPr id="15" name="PFEIL_nachRechts"/>
          <p:cNvSpPr/>
          <p:nvPr/>
        </p:nvSpPr>
        <p:spPr>
          <a:xfrm>
            <a:off x="4994031" y="3869023"/>
            <a:ext cx="1063133" cy="202501"/>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AT"/>
          </a:p>
        </p:txBody>
      </p:sp>
      <p:sp>
        <p:nvSpPr>
          <p:cNvPr id="16" name="Kraft">
            <a:extLst>
              <a:ext uri="{FF2B5EF4-FFF2-40B4-BE49-F238E27FC236}">
                <a16:creationId xmlns:a16="http://schemas.microsoft.com/office/drawing/2014/main" id="{7BE0731D-903E-4157-990D-109663938B1A}"/>
              </a:ext>
            </a:extLst>
          </p:cNvPr>
          <p:cNvSpPr txBox="1">
            <a:spLocks/>
          </p:cNvSpPr>
          <p:nvPr/>
        </p:nvSpPr>
        <p:spPr>
          <a:xfrm>
            <a:off x="1406769" y="3758157"/>
            <a:ext cx="3587262" cy="42423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auto">
              <a:lnSpc>
                <a:spcPct val="100000"/>
              </a:lnSpc>
              <a:spcBef>
                <a:spcPts val="0"/>
              </a:spcBef>
              <a:buFont typeface="Arial" panose="020B0604020202020204" pitchFamily="34" charset="0"/>
              <a:buNone/>
              <a:defRPr/>
            </a:pPr>
            <a:r>
              <a:rPr lang="de-DE" sz="2000" dirty="0" smtClean="0">
                <a:latin typeface="Montserrat SemiBold" panose="00000700000000000000" pitchFamily="2" charset="0"/>
              </a:rPr>
              <a:t>zusammendrücken</a:t>
            </a:r>
            <a:endParaRPr lang="de-DE" sz="2000" dirty="0">
              <a:latin typeface="Montserrat SemiBold" panose="00000700000000000000" pitchFamily="2" charset="0"/>
            </a:endParaRPr>
          </a:p>
        </p:txBody>
      </p:sp>
      <p:sp>
        <p:nvSpPr>
          <p:cNvPr id="17" name="Wirkung">
            <a:extLst>
              <a:ext uri="{FF2B5EF4-FFF2-40B4-BE49-F238E27FC236}">
                <a16:creationId xmlns:a16="http://schemas.microsoft.com/office/drawing/2014/main" id="{7BE0731D-903E-4157-990D-109663938B1A}"/>
              </a:ext>
            </a:extLst>
          </p:cNvPr>
          <p:cNvSpPr txBox="1">
            <a:spLocks/>
          </p:cNvSpPr>
          <p:nvPr/>
        </p:nvSpPr>
        <p:spPr>
          <a:xfrm>
            <a:off x="7174522" y="4182390"/>
            <a:ext cx="3376247" cy="42423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buFont typeface="Arial" panose="020B0604020202020204" pitchFamily="34" charset="0"/>
              <a:buNone/>
              <a:defRPr/>
            </a:pPr>
            <a:r>
              <a:rPr lang="de-DE" sz="2000" dirty="0" smtClean="0">
                <a:solidFill>
                  <a:srgbClr val="C00000"/>
                </a:solidFill>
                <a:latin typeface="Montserrat SemiBold" panose="00000700000000000000" pitchFamily="2" charset="0"/>
              </a:rPr>
              <a:t>Beschleunigung</a:t>
            </a:r>
            <a:endParaRPr lang="de-DE" sz="2000" dirty="0">
              <a:solidFill>
                <a:srgbClr val="C00000"/>
              </a:solidFill>
              <a:latin typeface="Montserrat SemiBold" panose="00000700000000000000" pitchFamily="2" charset="0"/>
            </a:endParaRPr>
          </a:p>
        </p:txBody>
      </p:sp>
      <p:sp>
        <p:nvSpPr>
          <p:cNvPr id="18" name="PFEIL_nachRechts"/>
          <p:cNvSpPr/>
          <p:nvPr/>
        </p:nvSpPr>
        <p:spPr>
          <a:xfrm>
            <a:off x="4994031" y="4293253"/>
            <a:ext cx="1063133" cy="202501"/>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AT"/>
          </a:p>
        </p:txBody>
      </p:sp>
      <p:sp>
        <p:nvSpPr>
          <p:cNvPr id="19" name="Kraft">
            <a:extLst>
              <a:ext uri="{FF2B5EF4-FFF2-40B4-BE49-F238E27FC236}">
                <a16:creationId xmlns:a16="http://schemas.microsoft.com/office/drawing/2014/main" id="{7BE0731D-903E-4157-990D-109663938B1A}"/>
              </a:ext>
            </a:extLst>
          </p:cNvPr>
          <p:cNvSpPr txBox="1">
            <a:spLocks/>
          </p:cNvSpPr>
          <p:nvPr/>
        </p:nvSpPr>
        <p:spPr>
          <a:xfrm>
            <a:off x="1406769" y="4182387"/>
            <a:ext cx="3587262" cy="42423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auto">
              <a:lnSpc>
                <a:spcPct val="100000"/>
              </a:lnSpc>
              <a:spcBef>
                <a:spcPts val="0"/>
              </a:spcBef>
              <a:buFont typeface="Arial" panose="020B0604020202020204" pitchFamily="34" charset="0"/>
              <a:buNone/>
              <a:defRPr/>
            </a:pPr>
            <a:r>
              <a:rPr lang="de-DE" sz="2000" dirty="0" smtClean="0">
                <a:latin typeface="Montserrat SemiBold" panose="00000700000000000000" pitchFamily="2" charset="0"/>
              </a:rPr>
              <a:t>wegschießen</a:t>
            </a:r>
            <a:endParaRPr lang="de-DE" sz="2000" dirty="0">
              <a:latin typeface="Montserrat SemiBold" panose="00000700000000000000" pitchFamily="2" charset="0"/>
            </a:endParaRPr>
          </a:p>
        </p:txBody>
      </p:sp>
      <p:sp>
        <p:nvSpPr>
          <p:cNvPr id="20" name="Wirkung">
            <a:extLst>
              <a:ext uri="{FF2B5EF4-FFF2-40B4-BE49-F238E27FC236}">
                <a16:creationId xmlns:a16="http://schemas.microsoft.com/office/drawing/2014/main" id="{7BE0731D-903E-4157-990D-109663938B1A}"/>
              </a:ext>
            </a:extLst>
          </p:cNvPr>
          <p:cNvSpPr txBox="1">
            <a:spLocks/>
          </p:cNvSpPr>
          <p:nvPr/>
        </p:nvSpPr>
        <p:spPr>
          <a:xfrm>
            <a:off x="7174523" y="4606615"/>
            <a:ext cx="3376246" cy="42423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buFont typeface="Arial" panose="020B0604020202020204" pitchFamily="34" charset="0"/>
              <a:buNone/>
              <a:defRPr/>
            </a:pPr>
            <a:r>
              <a:rPr lang="de-DE" sz="2000" dirty="0" smtClean="0">
                <a:solidFill>
                  <a:srgbClr val="C00000"/>
                </a:solidFill>
                <a:latin typeface="Montserrat SemiBold" panose="00000700000000000000" pitchFamily="2" charset="0"/>
              </a:rPr>
              <a:t>Bewegungsrichtung</a:t>
            </a:r>
          </a:p>
        </p:txBody>
      </p:sp>
      <p:sp>
        <p:nvSpPr>
          <p:cNvPr id="21" name="PFEIL_nachRechts"/>
          <p:cNvSpPr/>
          <p:nvPr/>
        </p:nvSpPr>
        <p:spPr>
          <a:xfrm>
            <a:off x="4994031" y="4717478"/>
            <a:ext cx="1063133" cy="202501"/>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AT"/>
          </a:p>
        </p:txBody>
      </p:sp>
      <p:sp>
        <p:nvSpPr>
          <p:cNvPr id="22" name="Kraft">
            <a:extLst>
              <a:ext uri="{FF2B5EF4-FFF2-40B4-BE49-F238E27FC236}">
                <a16:creationId xmlns:a16="http://schemas.microsoft.com/office/drawing/2014/main" id="{7BE0731D-903E-4157-990D-109663938B1A}"/>
              </a:ext>
            </a:extLst>
          </p:cNvPr>
          <p:cNvSpPr txBox="1">
            <a:spLocks/>
          </p:cNvSpPr>
          <p:nvPr/>
        </p:nvSpPr>
        <p:spPr>
          <a:xfrm>
            <a:off x="1406769" y="4606612"/>
            <a:ext cx="3587262" cy="42423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auto">
              <a:lnSpc>
                <a:spcPct val="100000"/>
              </a:lnSpc>
              <a:spcBef>
                <a:spcPts val="0"/>
              </a:spcBef>
              <a:buFont typeface="Arial" panose="020B0604020202020204" pitchFamily="34" charset="0"/>
              <a:buNone/>
              <a:defRPr/>
            </a:pPr>
            <a:r>
              <a:rPr lang="de-DE" sz="2000" dirty="0" smtClean="0">
                <a:latin typeface="Montserrat SemiBold" panose="00000700000000000000" pitchFamily="2" charset="0"/>
              </a:rPr>
              <a:t>Ihn im Flug wegschlagen</a:t>
            </a:r>
            <a:endParaRPr lang="de-DE" sz="2000" dirty="0">
              <a:latin typeface="Montserrat SemiBold" panose="00000700000000000000" pitchFamily="2" charset="0"/>
            </a:endParaRPr>
          </a:p>
        </p:txBody>
      </p:sp>
      <p:sp>
        <p:nvSpPr>
          <p:cNvPr id="23" name="Wirkung">
            <a:extLst>
              <a:ext uri="{FF2B5EF4-FFF2-40B4-BE49-F238E27FC236}">
                <a16:creationId xmlns:a16="http://schemas.microsoft.com/office/drawing/2014/main" id="{7BE0731D-903E-4157-990D-109663938B1A}"/>
              </a:ext>
            </a:extLst>
          </p:cNvPr>
          <p:cNvSpPr txBox="1">
            <a:spLocks/>
          </p:cNvSpPr>
          <p:nvPr/>
        </p:nvSpPr>
        <p:spPr>
          <a:xfrm>
            <a:off x="7174523" y="5030832"/>
            <a:ext cx="3376246" cy="42423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buFont typeface="Arial" panose="020B0604020202020204" pitchFamily="34" charset="0"/>
              <a:buNone/>
              <a:defRPr/>
            </a:pPr>
            <a:r>
              <a:rPr lang="de-DE" sz="2000" dirty="0" smtClean="0">
                <a:solidFill>
                  <a:srgbClr val="C00000"/>
                </a:solidFill>
                <a:latin typeface="Montserrat SemiBold" panose="00000700000000000000" pitchFamily="2" charset="0"/>
              </a:rPr>
              <a:t>Abbremsung</a:t>
            </a:r>
            <a:endParaRPr lang="de-DE" sz="2000" dirty="0">
              <a:solidFill>
                <a:srgbClr val="C00000"/>
              </a:solidFill>
              <a:latin typeface="Montserrat SemiBold" panose="00000700000000000000" pitchFamily="2" charset="0"/>
            </a:endParaRPr>
          </a:p>
        </p:txBody>
      </p:sp>
      <p:sp>
        <p:nvSpPr>
          <p:cNvPr id="24" name="PFEIL_nachRechts"/>
          <p:cNvSpPr/>
          <p:nvPr/>
        </p:nvSpPr>
        <p:spPr>
          <a:xfrm>
            <a:off x="4994031" y="5141695"/>
            <a:ext cx="1063133" cy="202501"/>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AT"/>
          </a:p>
        </p:txBody>
      </p:sp>
      <p:sp>
        <p:nvSpPr>
          <p:cNvPr id="25" name="Kraft">
            <a:extLst>
              <a:ext uri="{FF2B5EF4-FFF2-40B4-BE49-F238E27FC236}">
                <a16:creationId xmlns:a16="http://schemas.microsoft.com/office/drawing/2014/main" id="{7BE0731D-903E-4157-990D-109663938B1A}"/>
              </a:ext>
            </a:extLst>
          </p:cNvPr>
          <p:cNvSpPr txBox="1">
            <a:spLocks/>
          </p:cNvSpPr>
          <p:nvPr/>
        </p:nvSpPr>
        <p:spPr>
          <a:xfrm>
            <a:off x="1406769" y="5030829"/>
            <a:ext cx="3587262" cy="42423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auto">
              <a:lnSpc>
                <a:spcPct val="100000"/>
              </a:lnSpc>
              <a:spcBef>
                <a:spcPts val="0"/>
              </a:spcBef>
              <a:buFont typeface="Arial" panose="020B0604020202020204" pitchFamily="34" charset="0"/>
              <a:buNone/>
              <a:defRPr/>
            </a:pPr>
            <a:r>
              <a:rPr lang="de-DE" sz="2000" dirty="0" smtClean="0">
                <a:latin typeface="Montserrat SemiBold" panose="00000700000000000000" pitchFamily="2" charset="0"/>
              </a:rPr>
              <a:t>fangen</a:t>
            </a:r>
            <a:endParaRPr lang="de-DE" sz="2000" dirty="0">
              <a:latin typeface="Montserrat SemiBold" panose="00000700000000000000" pitchFamily="2" charset="0"/>
            </a:endParaRPr>
          </a:p>
        </p:txBody>
      </p:sp>
    </p:spTree>
    <p:extLst>
      <p:ext uri="{BB962C8B-B14F-4D97-AF65-F5344CB8AC3E}">
        <p14:creationId xmlns:p14="http://schemas.microsoft.com/office/powerpoint/2010/main" val="2936866169"/>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25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5500"/>
                            </p:stCondLst>
                            <p:childTnLst>
                              <p:par>
                                <p:cTn id="13" presetID="10" presetClass="entr" presetSubtype="0" fill="hold" grpId="0" nodeType="afterEffect">
                                  <p:stCondLst>
                                    <p:cond delay="50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11500"/>
                            </p:stCondLst>
                            <p:childTnLst>
                              <p:par>
                                <p:cTn id="17" presetID="10" presetClass="entr" presetSubtype="0" fill="hold" grpId="0" nodeType="after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accel="50000" decel="50000" fill="hold" grpId="1" nodeType="withEffect">
                                  <p:stCondLst>
                                    <p:cond delay="1000"/>
                                  </p:stCondLst>
                                  <p:childTnLst>
                                    <p:animMotion origin="layout" path="M 0.11146 0.00046 L 0.21316 0.00116 " pathEditMode="relative" rAng="0" ptsTypes="AA">
                                      <p:cBhvr>
                                        <p:cTn id="21" dur="1000" fill="hold"/>
                                        <p:tgtEl>
                                          <p:spTgt spid="2"/>
                                        </p:tgtEl>
                                        <p:attrNameLst>
                                          <p:attrName>ppt_x</p:attrName>
                                          <p:attrName>ppt_y</p:attrName>
                                        </p:attrNameLst>
                                      </p:cBhvr>
                                      <p:rCtr x="5078" y="23"/>
                                    </p:animMotion>
                                  </p:childTnLst>
                                </p:cTn>
                              </p:par>
                              <p:par>
                                <p:cTn id="22" presetID="10" presetClass="exit" presetSubtype="0" fill="hold" grpId="1" nodeType="withEffect">
                                  <p:stCondLst>
                                    <p:cond delay="1000"/>
                                  </p:stCondLst>
                                  <p:childTnLst>
                                    <p:animEffect transition="out" filter="fade">
                                      <p:cBhvr>
                                        <p:cTn id="23" dur="1000"/>
                                        <p:tgtEl>
                                          <p:spTgt spid="9"/>
                                        </p:tgtEl>
                                      </p:cBhvr>
                                    </p:animEffect>
                                    <p:set>
                                      <p:cBhvr>
                                        <p:cTn id="24" dur="1" fill="hold">
                                          <p:stCondLst>
                                            <p:cond delay="999"/>
                                          </p:stCondLst>
                                        </p:cTn>
                                        <p:tgtEl>
                                          <p:spTgt spid="9"/>
                                        </p:tgtEl>
                                        <p:attrNameLst>
                                          <p:attrName>style.visibility</p:attrName>
                                        </p:attrNameLst>
                                      </p:cBhvr>
                                      <p:to>
                                        <p:strVal val="hidden"/>
                                      </p:to>
                                    </p:set>
                                  </p:childTnLst>
                                </p:cTn>
                              </p:par>
                            </p:childTnLst>
                          </p:cTn>
                        </p:par>
                        <p:par>
                          <p:cTn id="25" fill="hold">
                            <p:stCondLst>
                              <p:cond delay="135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childTnLst>
                                </p:cTn>
                              </p:par>
                              <p:par>
                                <p:cTn id="29" presetID="10" presetClass="exit" presetSubtype="0" fill="hold" grpId="2" nodeType="withEffect">
                                  <p:stCondLst>
                                    <p:cond delay="0"/>
                                  </p:stCondLst>
                                  <p:childTnLst>
                                    <p:animEffect transition="out" filter="fade">
                                      <p:cBhvr>
                                        <p:cTn id="30" dur="1000"/>
                                        <p:tgtEl>
                                          <p:spTgt spid="2"/>
                                        </p:tgtEl>
                                      </p:cBhvr>
                                    </p:animEffect>
                                    <p:set>
                                      <p:cBhvr>
                                        <p:cTn id="31" dur="1" fill="hold">
                                          <p:stCondLst>
                                            <p:cond delay="999"/>
                                          </p:stCondLst>
                                        </p:cTn>
                                        <p:tgtEl>
                                          <p:spTgt spid="2"/>
                                        </p:tgtEl>
                                        <p:attrNameLst>
                                          <p:attrName>style.visibility</p:attrName>
                                        </p:attrNameLst>
                                      </p:cBhvr>
                                      <p:to>
                                        <p:strVal val="hidden"/>
                                      </p:to>
                                    </p:set>
                                  </p:childTnLst>
                                </p:cTn>
                              </p:par>
                              <p:par>
                                <p:cTn id="32" presetID="26" presetClass="emph" presetSubtype="0" repeatCount="2000" fill="hold" grpId="1" nodeType="withEffect">
                                  <p:stCondLst>
                                    <p:cond delay="0"/>
                                  </p:stCondLst>
                                  <p:childTnLst>
                                    <p:animEffect transition="out" filter="fade">
                                      <p:cBhvr>
                                        <p:cTn id="33" dur="500" tmFilter="0, 0; .2, .5; .8, .5; 1, 0"/>
                                        <p:tgtEl>
                                          <p:spTgt spid="10"/>
                                        </p:tgtEl>
                                      </p:cBhvr>
                                    </p:animEffect>
                                    <p:animScale>
                                      <p:cBhvr>
                                        <p:cTn id="34" dur="250" autoRev="1" fill="hold"/>
                                        <p:tgtEl>
                                          <p:spTgt spid="10"/>
                                        </p:tgtEl>
                                      </p:cBhvr>
                                      <p:by x="105000" y="105000"/>
                                    </p:animScale>
                                  </p:childTnLst>
                                </p:cTn>
                              </p:par>
                            </p:childTnLst>
                          </p:cTn>
                        </p:par>
                        <p:par>
                          <p:cTn id="35" fill="hold">
                            <p:stCondLst>
                              <p:cond delay="14500"/>
                            </p:stCondLst>
                            <p:childTnLst>
                              <p:par>
                                <p:cTn id="36" presetID="10" presetClass="entr" presetSubtype="0" fill="hold" grpId="0" nodeType="afterEffect">
                                  <p:stCondLst>
                                    <p:cond delay="50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childTnLst>
                                </p:cTn>
                              </p:par>
                              <p:par>
                                <p:cTn id="39" presetID="10" presetClass="exit" presetSubtype="0" fill="hold" grpId="2" nodeType="withEffect">
                                  <p:stCondLst>
                                    <p:cond delay="0"/>
                                  </p:stCondLst>
                                  <p:childTnLst>
                                    <p:animEffect transition="out" filter="fade">
                                      <p:cBhvr>
                                        <p:cTn id="40" dur="1000"/>
                                        <p:tgtEl>
                                          <p:spTgt spid="10"/>
                                        </p:tgtEl>
                                      </p:cBhvr>
                                    </p:animEffect>
                                    <p:set>
                                      <p:cBhvr>
                                        <p:cTn id="41" dur="1" fill="hold">
                                          <p:stCondLst>
                                            <p:cond delay="999"/>
                                          </p:stCondLst>
                                        </p:cTn>
                                        <p:tgtEl>
                                          <p:spTgt spid="10"/>
                                        </p:tgtEl>
                                        <p:attrNameLst>
                                          <p:attrName>style.visibility</p:attrName>
                                        </p:attrNameLst>
                                      </p:cBhvr>
                                      <p:to>
                                        <p:strVal val="hidden"/>
                                      </p:to>
                                    </p:set>
                                  </p:childTnLst>
                                </p:cTn>
                              </p:par>
                            </p:childTnLst>
                          </p:cTn>
                        </p:par>
                        <p:par>
                          <p:cTn id="42" fill="hold">
                            <p:stCondLst>
                              <p:cond delay="20500"/>
                            </p:stCondLst>
                            <p:childTnLst>
                              <p:par>
                                <p:cTn id="43" presetID="10" presetClass="entr" presetSubtype="0" fill="hold" grpId="0" nodeType="afterEffect">
                                  <p:stCondLst>
                                    <p:cond delay="15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childTnLst>
                                </p:cTn>
                              </p:par>
                              <p:par>
                                <p:cTn id="49" presetID="63" presetClass="path" presetSubtype="0" accel="50000" decel="50000" fill="hold" grpId="1" nodeType="withEffect">
                                  <p:stCondLst>
                                    <p:cond delay="2000"/>
                                  </p:stCondLst>
                                  <p:childTnLst>
                                    <p:animMotion origin="layout" path="M 4.79167E-6 4.81481E-6 L 0.09192 0.003 " pathEditMode="relative" rAng="0" ptsTypes="AA">
                                      <p:cBhvr>
                                        <p:cTn id="50" dur="2000" fill="hold"/>
                                        <p:tgtEl>
                                          <p:spTgt spid="15"/>
                                        </p:tgtEl>
                                        <p:attrNameLst>
                                          <p:attrName>ppt_x</p:attrName>
                                          <p:attrName>ppt_y</p:attrName>
                                        </p:attrNameLst>
                                      </p:cBhvr>
                                      <p:rCtr x="4596" y="139"/>
                                    </p:animMotion>
                                  </p:childTnLst>
                                </p:cTn>
                              </p:par>
                            </p:childTnLst>
                          </p:cTn>
                        </p:par>
                        <p:par>
                          <p:cTn id="51" fill="hold">
                            <p:stCondLst>
                              <p:cond delay="24500"/>
                            </p:stCondLst>
                            <p:childTnLst>
                              <p:par>
                                <p:cTn id="52" presetID="10"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childTnLst>
                                </p:cTn>
                              </p:par>
                              <p:par>
                                <p:cTn id="55" presetID="10" presetClass="exit" presetSubtype="0" fill="hold" grpId="2" nodeType="withEffect">
                                  <p:stCondLst>
                                    <p:cond delay="0"/>
                                  </p:stCondLst>
                                  <p:childTnLst>
                                    <p:animEffect transition="out" filter="fade">
                                      <p:cBhvr>
                                        <p:cTn id="56" dur="1000"/>
                                        <p:tgtEl>
                                          <p:spTgt spid="15"/>
                                        </p:tgtEl>
                                      </p:cBhvr>
                                    </p:animEffect>
                                    <p:set>
                                      <p:cBhvr>
                                        <p:cTn id="57" dur="1" fill="hold">
                                          <p:stCondLst>
                                            <p:cond delay="999"/>
                                          </p:stCondLst>
                                        </p:cTn>
                                        <p:tgtEl>
                                          <p:spTgt spid="15"/>
                                        </p:tgtEl>
                                        <p:attrNameLst>
                                          <p:attrName>style.visibility</p:attrName>
                                        </p:attrNameLst>
                                      </p:cBhvr>
                                      <p:to>
                                        <p:strVal val="hidden"/>
                                      </p:to>
                                    </p:set>
                                  </p:childTnLst>
                                </p:cTn>
                              </p:par>
                              <p:par>
                                <p:cTn id="58" presetID="26" presetClass="emph" presetSubtype="0" repeatCount="2000" fill="hold" grpId="1" nodeType="withEffect">
                                  <p:stCondLst>
                                    <p:cond delay="0"/>
                                  </p:stCondLst>
                                  <p:childTnLst>
                                    <p:animEffect transition="out" filter="fade">
                                      <p:cBhvr>
                                        <p:cTn id="59" dur="500" tmFilter="0, 0; .2, .5; .8, .5; 1, 0"/>
                                        <p:tgtEl>
                                          <p:spTgt spid="14"/>
                                        </p:tgtEl>
                                      </p:cBhvr>
                                    </p:animEffect>
                                    <p:animScale>
                                      <p:cBhvr>
                                        <p:cTn id="60" dur="250" autoRev="1" fill="hold"/>
                                        <p:tgtEl>
                                          <p:spTgt spid="14"/>
                                        </p:tgtEl>
                                      </p:cBhvr>
                                      <p:by x="105000" y="105000"/>
                                    </p:animScale>
                                  </p:childTnLst>
                                </p:cTn>
                              </p:par>
                            </p:childTnLst>
                          </p:cTn>
                        </p:par>
                        <p:par>
                          <p:cTn id="61" fill="hold">
                            <p:stCondLst>
                              <p:cond delay="25500"/>
                            </p:stCondLst>
                            <p:childTnLst>
                              <p:par>
                                <p:cTn id="62" presetID="10" presetClass="entr" presetSubtype="0" fill="hold" grpId="0" nodeType="afterEffect">
                                  <p:stCondLst>
                                    <p:cond delay="150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1000"/>
                                        <p:tgtEl>
                                          <p:spTgt spid="1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childTnLst>
                                </p:cTn>
                              </p:par>
                              <p:par>
                                <p:cTn id="68" presetID="63" presetClass="path" presetSubtype="0" accel="50000" decel="50000" fill="hold" grpId="1" nodeType="withEffect">
                                  <p:stCondLst>
                                    <p:cond delay="2000"/>
                                  </p:stCondLst>
                                  <p:childTnLst>
                                    <p:animMotion origin="layout" path="M 4.79167E-6 -7.40741E-7 L 0.09192 0.00023 " pathEditMode="relative" rAng="0" ptsTypes="AA">
                                      <p:cBhvr>
                                        <p:cTn id="69" dur="2000" fill="hold"/>
                                        <p:tgtEl>
                                          <p:spTgt spid="18"/>
                                        </p:tgtEl>
                                        <p:attrNameLst>
                                          <p:attrName>ppt_x</p:attrName>
                                          <p:attrName>ppt_y</p:attrName>
                                        </p:attrNameLst>
                                      </p:cBhvr>
                                      <p:rCtr x="4596" y="0"/>
                                    </p:animMotion>
                                  </p:childTnLst>
                                </p:cTn>
                              </p:par>
                            </p:childTnLst>
                          </p:cTn>
                        </p:par>
                        <p:par>
                          <p:cTn id="70" fill="hold">
                            <p:stCondLst>
                              <p:cond delay="29500"/>
                            </p:stCondLst>
                            <p:childTnLst>
                              <p:par>
                                <p:cTn id="71" presetID="10"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childTnLst>
                                </p:cTn>
                              </p:par>
                              <p:par>
                                <p:cTn id="74" presetID="10" presetClass="exit" presetSubtype="0" fill="hold" grpId="2" nodeType="withEffect">
                                  <p:stCondLst>
                                    <p:cond delay="0"/>
                                  </p:stCondLst>
                                  <p:childTnLst>
                                    <p:animEffect transition="out" filter="fade">
                                      <p:cBhvr>
                                        <p:cTn id="75" dur="1000"/>
                                        <p:tgtEl>
                                          <p:spTgt spid="18"/>
                                        </p:tgtEl>
                                      </p:cBhvr>
                                    </p:animEffect>
                                    <p:set>
                                      <p:cBhvr>
                                        <p:cTn id="76" dur="1" fill="hold">
                                          <p:stCondLst>
                                            <p:cond delay="999"/>
                                          </p:stCondLst>
                                        </p:cTn>
                                        <p:tgtEl>
                                          <p:spTgt spid="18"/>
                                        </p:tgtEl>
                                        <p:attrNameLst>
                                          <p:attrName>style.visibility</p:attrName>
                                        </p:attrNameLst>
                                      </p:cBhvr>
                                      <p:to>
                                        <p:strVal val="hidden"/>
                                      </p:to>
                                    </p:set>
                                  </p:childTnLst>
                                </p:cTn>
                              </p:par>
                              <p:par>
                                <p:cTn id="77" presetID="26" presetClass="emph" presetSubtype="0" repeatCount="2000" fill="hold" grpId="1" nodeType="withEffect">
                                  <p:stCondLst>
                                    <p:cond delay="0"/>
                                  </p:stCondLst>
                                  <p:childTnLst>
                                    <p:animEffect transition="out" filter="fade">
                                      <p:cBhvr>
                                        <p:cTn id="78" dur="500" tmFilter="0, 0; .2, .5; .8, .5; 1, 0"/>
                                        <p:tgtEl>
                                          <p:spTgt spid="17"/>
                                        </p:tgtEl>
                                      </p:cBhvr>
                                    </p:animEffect>
                                    <p:animScale>
                                      <p:cBhvr>
                                        <p:cTn id="79" dur="250" autoRev="1" fill="hold"/>
                                        <p:tgtEl>
                                          <p:spTgt spid="17"/>
                                        </p:tgtEl>
                                      </p:cBhvr>
                                      <p:by x="105000" y="105000"/>
                                    </p:animScale>
                                  </p:childTnLst>
                                </p:cTn>
                              </p:par>
                            </p:childTnLst>
                          </p:cTn>
                        </p:par>
                        <p:par>
                          <p:cTn id="80" fill="hold">
                            <p:stCondLst>
                              <p:cond delay="30500"/>
                            </p:stCondLst>
                            <p:childTnLst>
                              <p:par>
                                <p:cTn id="81" presetID="10" presetClass="entr" presetSubtype="0" fill="hold" grpId="0" nodeType="afterEffect">
                                  <p:stCondLst>
                                    <p:cond delay="150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1000"/>
                                        <p:tgtEl>
                                          <p:spTgt spid="22"/>
                                        </p:tgtEl>
                                      </p:cBhvr>
                                    </p:animEffect>
                                  </p:childTnLst>
                                </p:cTn>
                              </p:par>
                              <p:par>
                                <p:cTn id="84" presetID="10" presetClass="entr" presetSubtype="0" fill="hold" grpId="0" nodeType="withEffect">
                                  <p:stCondLst>
                                    <p:cond delay="200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childTnLst>
                                </p:cTn>
                              </p:par>
                              <p:par>
                                <p:cTn id="87" presetID="63" presetClass="path" presetSubtype="0" accel="50000" decel="50000" fill="hold" grpId="1" nodeType="withEffect">
                                  <p:stCondLst>
                                    <p:cond delay="2000"/>
                                  </p:stCondLst>
                                  <p:childTnLst>
                                    <p:animMotion origin="layout" path="M 4.79167E-6 3.7037E-6 L 0.09192 0.00139 " pathEditMode="relative" rAng="0" ptsTypes="AA">
                                      <p:cBhvr>
                                        <p:cTn id="88" dur="2000" fill="hold"/>
                                        <p:tgtEl>
                                          <p:spTgt spid="21"/>
                                        </p:tgtEl>
                                        <p:attrNameLst>
                                          <p:attrName>ppt_x</p:attrName>
                                          <p:attrName>ppt_y</p:attrName>
                                        </p:attrNameLst>
                                      </p:cBhvr>
                                      <p:rCtr x="4596" y="69"/>
                                    </p:animMotion>
                                  </p:childTnLst>
                                </p:cTn>
                              </p:par>
                            </p:childTnLst>
                          </p:cTn>
                        </p:par>
                        <p:par>
                          <p:cTn id="89" fill="hold">
                            <p:stCondLst>
                              <p:cond delay="34500"/>
                            </p:stCondLst>
                            <p:childTnLst>
                              <p:par>
                                <p:cTn id="90" presetID="10" presetClass="entr" presetSubtype="0"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fade">
                                      <p:cBhvr>
                                        <p:cTn id="92" dur="1000"/>
                                        <p:tgtEl>
                                          <p:spTgt spid="20"/>
                                        </p:tgtEl>
                                      </p:cBhvr>
                                    </p:animEffect>
                                  </p:childTnLst>
                                </p:cTn>
                              </p:par>
                              <p:par>
                                <p:cTn id="93" presetID="10" presetClass="exit" presetSubtype="0" fill="hold" grpId="2" nodeType="withEffect">
                                  <p:stCondLst>
                                    <p:cond delay="0"/>
                                  </p:stCondLst>
                                  <p:childTnLst>
                                    <p:animEffect transition="out" filter="fade">
                                      <p:cBhvr>
                                        <p:cTn id="94" dur="1000"/>
                                        <p:tgtEl>
                                          <p:spTgt spid="21"/>
                                        </p:tgtEl>
                                      </p:cBhvr>
                                    </p:animEffect>
                                    <p:set>
                                      <p:cBhvr>
                                        <p:cTn id="95" dur="1" fill="hold">
                                          <p:stCondLst>
                                            <p:cond delay="999"/>
                                          </p:stCondLst>
                                        </p:cTn>
                                        <p:tgtEl>
                                          <p:spTgt spid="21"/>
                                        </p:tgtEl>
                                        <p:attrNameLst>
                                          <p:attrName>style.visibility</p:attrName>
                                        </p:attrNameLst>
                                      </p:cBhvr>
                                      <p:to>
                                        <p:strVal val="hidden"/>
                                      </p:to>
                                    </p:set>
                                  </p:childTnLst>
                                </p:cTn>
                              </p:par>
                              <p:par>
                                <p:cTn id="96" presetID="26" presetClass="emph" presetSubtype="0" repeatCount="2000" fill="hold" grpId="1" nodeType="withEffect">
                                  <p:stCondLst>
                                    <p:cond delay="0"/>
                                  </p:stCondLst>
                                  <p:childTnLst>
                                    <p:animEffect transition="out" filter="fade">
                                      <p:cBhvr>
                                        <p:cTn id="97" dur="500" tmFilter="0, 0; .2, .5; .8, .5; 1, 0"/>
                                        <p:tgtEl>
                                          <p:spTgt spid="20"/>
                                        </p:tgtEl>
                                      </p:cBhvr>
                                    </p:animEffect>
                                    <p:animScale>
                                      <p:cBhvr>
                                        <p:cTn id="98" dur="250" autoRev="1" fill="hold"/>
                                        <p:tgtEl>
                                          <p:spTgt spid="20"/>
                                        </p:tgtEl>
                                      </p:cBhvr>
                                      <p:by x="105000" y="105000"/>
                                    </p:animScale>
                                  </p:childTnLst>
                                </p:cTn>
                              </p:par>
                            </p:childTnLst>
                          </p:cTn>
                        </p:par>
                        <p:par>
                          <p:cTn id="99" fill="hold">
                            <p:stCondLst>
                              <p:cond delay="35500"/>
                            </p:stCondLst>
                            <p:childTnLst>
                              <p:par>
                                <p:cTn id="100" presetID="10" presetClass="entr" presetSubtype="0" fill="hold" grpId="0" nodeType="afterEffect">
                                  <p:stCondLst>
                                    <p:cond delay="1500"/>
                                  </p:stCondLst>
                                  <p:childTnLst>
                                    <p:set>
                                      <p:cBhvr>
                                        <p:cTn id="101" dur="1" fill="hold">
                                          <p:stCondLst>
                                            <p:cond delay="0"/>
                                          </p:stCondLst>
                                        </p:cTn>
                                        <p:tgtEl>
                                          <p:spTgt spid="25"/>
                                        </p:tgtEl>
                                        <p:attrNameLst>
                                          <p:attrName>style.visibility</p:attrName>
                                        </p:attrNameLst>
                                      </p:cBhvr>
                                      <p:to>
                                        <p:strVal val="visible"/>
                                      </p:to>
                                    </p:set>
                                    <p:animEffect transition="in" filter="fade">
                                      <p:cBhvr>
                                        <p:cTn id="102" dur="1000"/>
                                        <p:tgtEl>
                                          <p:spTgt spid="25"/>
                                        </p:tgtEl>
                                      </p:cBhvr>
                                    </p:animEffect>
                                  </p:childTnLst>
                                </p:cTn>
                              </p:par>
                              <p:par>
                                <p:cTn id="103" presetID="10" presetClass="entr" presetSubtype="0" fill="hold" grpId="0" nodeType="withEffect">
                                  <p:stCondLst>
                                    <p:cond delay="200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1000"/>
                                        <p:tgtEl>
                                          <p:spTgt spid="24"/>
                                        </p:tgtEl>
                                      </p:cBhvr>
                                    </p:animEffect>
                                  </p:childTnLst>
                                </p:cTn>
                              </p:par>
                              <p:par>
                                <p:cTn id="106" presetID="63" presetClass="path" presetSubtype="0" accel="50000" decel="50000" fill="hold" grpId="1" nodeType="withEffect">
                                  <p:stCondLst>
                                    <p:cond delay="2000"/>
                                  </p:stCondLst>
                                  <p:childTnLst>
                                    <p:animMotion origin="layout" path="M 4.79167E-6 -1.85185E-6 L 0.09192 0.00093 " pathEditMode="relative" rAng="0" ptsTypes="AA">
                                      <p:cBhvr>
                                        <p:cTn id="107" dur="2000" fill="hold"/>
                                        <p:tgtEl>
                                          <p:spTgt spid="24"/>
                                        </p:tgtEl>
                                        <p:attrNameLst>
                                          <p:attrName>ppt_x</p:attrName>
                                          <p:attrName>ppt_y</p:attrName>
                                        </p:attrNameLst>
                                      </p:cBhvr>
                                      <p:rCtr x="4596" y="46"/>
                                    </p:animMotion>
                                  </p:childTnLst>
                                </p:cTn>
                              </p:par>
                            </p:childTnLst>
                          </p:cTn>
                        </p:par>
                        <p:par>
                          <p:cTn id="108" fill="hold">
                            <p:stCondLst>
                              <p:cond delay="39500"/>
                            </p:stCondLst>
                            <p:childTnLst>
                              <p:par>
                                <p:cTn id="109" presetID="10" presetClass="entr" presetSubtype="0" fill="hold" grpId="0" nodeType="after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fade">
                                      <p:cBhvr>
                                        <p:cTn id="111" dur="1000"/>
                                        <p:tgtEl>
                                          <p:spTgt spid="23"/>
                                        </p:tgtEl>
                                      </p:cBhvr>
                                    </p:animEffect>
                                  </p:childTnLst>
                                </p:cTn>
                              </p:par>
                              <p:par>
                                <p:cTn id="112" presetID="10" presetClass="exit" presetSubtype="0" fill="hold" grpId="2" nodeType="withEffect">
                                  <p:stCondLst>
                                    <p:cond delay="0"/>
                                  </p:stCondLst>
                                  <p:childTnLst>
                                    <p:animEffect transition="out" filter="fade">
                                      <p:cBhvr>
                                        <p:cTn id="113" dur="1000"/>
                                        <p:tgtEl>
                                          <p:spTgt spid="24"/>
                                        </p:tgtEl>
                                      </p:cBhvr>
                                    </p:animEffect>
                                    <p:set>
                                      <p:cBhvr>
                                        <p:cTn id="114" dur="1" fill="hold">
                                          <p:stCondLst>
                                            <p:cond delay="999"/>
                                          </p:stCondLst>
                                        </p:cTn>
                                        <p:tgtEl>
                                          <p:spTgt spid="24"/>
                                        </p:tgtEl>
                                        <p:attrNameLst>
                                          <p:attrName>style.visibility</p:attrName>
                                        </p:attrNameLst>
                                      </p:cBhvr>
                                      <p:to>
                                        <p:strVal val="hidden"/>
                                      </p:to>
                                    </p:set>
                                  </p:childTnLst>
                                </p:cTn>
                              </p:par>
                              <p:par>
                                <p:cTn id="115" presetID="26" presetClass="emph" presetSubtype="0" repeatCount="2000" fill="hold" grpId="1" nodeType="withEffect">
                                  <p:stCondLst>
                                    <p:cond delay="0"/>
                                  </p:stCondLst>
                                  <p:childTnLst>
                                    <p:animEffect transition="out" filter="fade">
                                      <p:cBhvr>
                                        <p:cTn id="116" dur="500" tmFilter="0, 0; .2, .5; .8, .5; 1, 0"/>
                                        <p:tgtEl>
                                          <p:spTgt spid="23"/>
                                        </p:tgtEl>
                                      </p:cBhvr>
                                    </p:animEffect>
                                    <p:animScale>
                                      <p:cBhvr>
                                        <p:cTn id="117" dur="250" autoRev="1" fill="hold"/>
                                        <p:tgtEl>
                                          <p:spTgt spid="23"/>
                                        </p:tgtEl>
                                      </p:cBhvr>
                                      <p:by x="105000" y="105000"/>
                                    </p:animScale>
                                  </p:childTnLst>
                                </p:cTn>
                              </p:par>
                            </p:childTnLst>
                          </p:cTn>
                        </p:par>
                        <p:par>
                          <p:cTn id="118" fill="hold">
                            <p:stCondLst>
                              <p:cond delay="40500"/>
                            </p:stCondLst>
                            <p:childTnLst>
                              <p:par>
                                <p:cTn id="119" presetID="10" presetClass="entr" presetSubtype="0" fill="hold" nodeType="afterEffect">
                                  <p:stCondLst>
                                    <p:cond delay="0"/>
                                  </p:stCondLst>
                                  <p:childTnLst>
                                    <p:set>
                                      <p:cBhvr>
                                        <p:cTn id="120" dur="1" fill="hold">
                                          <p:stCondLst>
                                            <p:cond delay="0"/>
                                          </p:stCondLst>
                                        </p:cTn>
                                        <p:tgtEl>
                                          <p:spTgt spid="8"/>
                                        </p:tgtEl>
                                        <p:attrNameLst>
                                          <p:attrName>style.visibility</p:attrName>
                                        </p:attrNameLst>
                                      </p:cBhvr>
                                      <p:to>
                                        <p:strVal val="visible"/>
                                      </p:to>
                                    </p:set>
                                    <p:animEffect transition="in" filter="fade">
                                      <p:cBhvr>
                                        <p:cTn id="1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0" grpId="2"/>
      <p:bldP spid="2" grpId="0" animBg="1"/>
      <p:bldP spid="2" grpId="1" animBg="1"/>
      <p:bldP spid="2" grpId="2" animBg="1"/>
      <p:bldP spid="9" grpId="0"/>
      <p:bldP spid="9" grpId="1"/>
      <p:bldP spid="11" grpId="0"/>
      <p:bldP spid="3" grpId="0" build="p"/>
      <p:bldP spid="13" grpId="0"/>
      <p:bldP spid="14" grpId="0"/>
      <p:bldP spid="14" grpId="1"/>
      <p:bldP spid="15" grpId="0" animBg="1"/>
      <p:bldP spid="15" grpId="1" animBg="1"/>
      <p:bldP spid="15" grpId="2" animBg="1"/>
      <p:bldP spid="16" grpId="0"/>
      <p:bldP spid="17" grpId="0"/>
      <p:bldP spid="17" grpId="1"/>
      <p:bldP spid="18" grpId="0" animBg="1"/>
      <p:bldP spid="18" grpId="1" animBg="1"/>
      <p:bldP spid="18" grpId="2" animBg="1"/>
      <p:bldP spid="19" grpId="0"/>
      <p:bldP spid="20" grpId="0"/>
      <p:bldP spid="20" grpId="1"/>
      <p:bldP spid="21" grpId="0" animBg="1"/>
      <p:bldP spid="21" grpId="1" animBg="1"/>
      <p:bldP spid="21" grpId="2" animBg="1"/>
      <p:bldP spid="22" grpId="0"/>
      <p:bldP spid="23" grpId="0"/>
      <p:bldP spid="23" grpId="1"/>
      <p:bldP spid="24" grpId="0" animBg="1"/>
      <p:bldP spid="24" grpId="1" animBg="1"/>
      <p:bldP spid="24" grpId="2" animBg="1"/>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Pfeile!">
            <a:extLst>
              <a:ext uri="{FF2B5EF4-FFF2-40B4-BE49-F238E27FC236}">
                <a16:creationId xmlns:a16="http://schemas.microsoft.com/office/drawing/2014/main" id="{7BE0731D-903E-4157-990D-109663938B1A}"/>
              </a:ext>
            </a:extLst>
          </p:cNvPr>
          <p:cNvSpPr txBox="1">
            <a:spLocks/>
          </p:cNvSpPr>
          <p:nvPr/>
        </p:nvSpPr>
        <p:spPr>
          <a:xfrm>
            <a:off x="8950568" y="1646753"/>
            <a:ext cx="2430219" cy="591033"/>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50000"/>
              </a:lnSpc>
              <a:spcBef>
                <a:spcPts val="600"/>
              </a:spcBef>
              <a:spcAft>
                <a:spcPts val="600"/>
              </a:spcAft>
              <a:buFont typeface="Arial" panose="020B0604020202020204" pitchFamily="34" charset="0"/>
              <a:buNone/>
              <a:defRPr/>
            </a:pPr>
            <a:r>
              <a:rPr lang="de-DE" sz="2400" dirty="0" smtClean="0">
                <a:solidFill>
                  <a:srgbClr val="C00000"/>
                </a:solidFill>
                <a:latin typeface="Montserrat SemiBold" panose="00000700000000000000" pitchFamily="2" charset="0"/>
              </a:rPr>
              <a:t>Pfeile!</a:t>
            </a:r>
            <a:endParaRPr lang="de-DE" sz="2400" dirty="0">
              <a:solidFill>
                <a:srgbClr val="C00000"/>
              </a:solidFill>
              <a:latin typeface="Montserrat SemiBold" panose="00000700000000000000" pitchFamily="2" charset="0"/>
            </a:endParaRPr>
          </a:p>
        </p:txBody>
      </p:sp>
      <p:pic>
        <p:nvPicPr>
          <p:cNvPr id="15" name="GRAFIK_Truh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7354" y="1538654"/>
            <a:ext cx="5672523" cy="4730340"/>
          </a:xfrm>
          <a:prstGeom prst="rect">
            <a:avLst/>
          </a:prstGeom>
        </p:spPr>
      </p:pic>
      <p:sp>
        <p:nvSpPr>
          <p:cNvPr id="6" name="PFEIL_Kraft"/>
          <p:cNvSpPr/>
          <p:nvPr/>
        </p:nvSpPr>
        <p:spPr>
          <a:xfrm rot="20128688">
            <a:off x="5255176" y="2627659"/>
            <a:ext cx="2933741" cy="27046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PUNKT_Kraft"/>
          <p:cNvSpPr/>
          <p:nvPr/>
        </p:nvSpPr>
        <p:spPr>
          <a:xfrm>
            <a:off x="5331357" y="3206063"/>
            <a:ext cx="261677" cy="261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Die Lösung ...">
            <a:extLst>
              <a:ext uri="{FF2B5EF4-FFF2-40B4-BE49-F238E27FC236}">
                <a16:creationId xmlns:a16="http://schemas.microsoft.com/office/drawing/2014/main" id="{7BE0731D-903E-4157-990D-109663938B1A}"/>
              </a:ext>
            </a:extLst>
          </p:cNvPr>
          <p:cNvSpPr txBox="1">
            <a:spLocks/>
          </p:cNvSpPr>
          <p:nvPr/>
        </p:nvSpPr>
        <p:spPr>
          <a:xfrm>
            <a:off x="580788" y="1646753"/>
            <a:ext cx="2841618" cy="591033"/>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50000"/>
              </a:lnSpc>
              <a:spcBef>
                <a:spcPts val="600"/>
              </a:spcBef>
              <a:spcAft>
                <a:spcPts val="600"/>
              </a:spcAft>
              <a:buFont typeface="Arial" panose="020B0604020202020204" pitchFamily="34" charset="0"/>
              <a:buNone/>
              <a:defRPr/>
            </a:pPr>
            <a:r>
              <a:rPr lang="de-DE" sz="2400" dirty="0" smtClean="0">
                <a:latin typeface="Montserrat SemiBold" panose="00000700000000000000" pitchFamily="2" charset="0"/>
              </a:rPr>
              <a:t>Die Lösung:</a:t>
            </a:r>
            <a:endParaRPr lang="de-DE" sz="2400" dirty="0">
              <a:latin typeface="Montserrat SemiBold" panose="00000700000000000000" pitchFamily="2" charset="0"/>
            </a:endParaRPr>
          </a:p>
        </p:txBody>
      </p:sp>
      <p:sp>
        <p:nvSpPr>
          <p:cNvPr id="3" name="Wenn man Kräfte nicht sehen kann...">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1089005"/>
          </a:xfrm>
        </p:spPr>
        <p:txBody>
          <a:bodyPr anchor="ctr">
            <a:noAutofit/>
          </a:bodyPr>
          <a:lstStyle/>
          <a:p>
            <a:pPr marL="0" indent="0">
              <a:lnSpc>
                <a:spcPct val="150000"/>
              </a:lnSpc>
              <a:spcBef>
                <a:spcPts val="600"/>
              </a:spcBef>
              <a:spcAft>
                <a:spcPts val="600"/>
              </a:spcAft>
              <a:buFont typeface="Arial" panose="020B0604020202020204" pitchFamily="34" charset="0"/>
              <a:buNone/>
            </a:pPr>
            <a:r>
              <a:rPr lang="de-DE" altLang="de-DE" dirty="0" smtClean="0">
                <a:latin typeface="+mj-lt"/>
              </a:rPr>
              <a:t>Wenn man Kräfte </a:t>
            </a:r>
            <a:r>
              <a:rPr lang="de-DE" altLang="de-DE" u="sng" dirty="0" smtClean="0">
                <a:solidFill>
                  <a:srgbClr val="C00000"/>
                </a:solidFill>
                <a:latin typeface="+mj-lt"/>
              </a:rPr>
              <a:t>nicht</a:t>
            </a:r>
            <a:r>
              <a:rPr lang="de-DE" altLang="de-DE" dirty="0" smtClean="0">
                <a:latin typeface="+mj-lt"/>
              </a:rPr>
              <a:t> sehen kann, wie könnte man sie dann darstellen?</a:t>
            </a:r>
            <a:endParaRPr lang="de-DE" altLang="de-DE" dirty="0">
              <a:latin typeface="+mj-lt"/>
            </a:endParaRPr>
          </a:p>
        </p:txBody>
      </p:sp>
    </p:spTree>
    <p:extLst>
      <p:ext uri="{BB962C8B-B14F-4D97-AF65-F5344CB8AC3E}">
        <p14:creationId xmlns:p14="http://schemas.microsoft.com/office/powerpoint/2010/main" val="111827207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300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childTnLst>
                                </p:cTn>
                              </p:par>
                            </p:childTnLst>
                          </p:cTn>
                        </p:par>
                        <p:par>
                          <p:cTn id="15" fill="hold">
                            <p:stCondLst>
                              <p:cond delay="5000"/>
                            </p:stCondLst>
                            <p:childTnLst>
                              <p:par>
                                <p:cTn id="16" presetID="10" presetClass="entr" presetSubtype="0" fill="hold" grpId="0" nodeType="afterEffect">
                                  <p:stCondLst>
                                    <p:cond delay="10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childTnLst>
                          </p:cTn>
                        </p:par>
                        <p:par>
                          <p:cTn id="19" fill="hold">
                            <p:stCondLst>
                              <p:cond delay="70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childTnLst>
                                </p:cTn>
                              </p:par>
                            </p:childTnLst>
                          </p:cTn>
                        </p:par>
                        <p:par>
                          <p:cTn id="23" fill="hold">
                            <p:stCondLst>
                              <p:cond delay="8000"/>
                            </p:stCondLst>
                            <p:childTnLst>
                              <p:par>
                                <p:cTn id="24" presetID="10" presetClass="entr" presetSubtype="0" fill="hold" grpId="0" nodeType="afterEffect">
                                  <p:stCondLst>
                                    <p:cond delay="10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childTnLst>
                                </p:cTn>
                              </p:par>
                            </p:childTnLst>
                          </p:cTn>
                        </p:par>
                        <p:par>
                          <p:cTn id="27" fill="hold">
                            <p:stCondLst>
                              <p:cond delay="10000"/>
                            </p:stCondLst>
                            <p:childTnLst>
                              <p:par>
                                <p:cTn id="28" presetID="10"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animBg="1"/>
      <p:bldP spid="10" grpId="0" animBg="1"/>
      <p:bldP spid="1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_Truhe"/>
          <p:cNvPicPr>
            <a:picLocks noChangeAspect="1"/>
          </p:cNvPicPr>
          <p:nvPr/>
        </p:nvPicPr>
        <p:blipFill rotWithShape="1">
          <a:blip r:embed="rId3">
            <a:extLst>
              <a:ext uri="{28A0092B-C50C-407E-A947-70E740481C1C}">
                <a14:useLocalDpi xmlns:a14="http://schemas.microsoft.com/office/drawing/2010/main" val="0"/>
              </a:ext>
            </a:extLst>
          </a:blip>
          <a:srcRect b="15057"/>
          <a:stretch/>
        </p:blipFill>
        <p:spPr>
          <a:xfrm>
            <a:off x="2567354" y="1538654"/>
            <a:ext cx="5672523" cy="4018084"/>
          </a:xfrm>
          <a:prstGeom prst="rect">
            <a:avLst/>
          </a:prstGeom>
        </p:spPr>
      </p:pic>
      <p:sp>
        <p:nvSpPr>
          <p:cNvPr id="6" name="PFEIL_Kraft"/>
          <p:cNvSpPr/>
          <p:nvPr/>
        </p:nvSpPr>
        <p:spPr>
          <a:xfrm rot="20128688">
            <a:off x="5255176" y="2627659"/>
            <a:ext cx="2933741" cy="270460"/>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PUNKT_Kraft"/>
          <p:cNvSpPr/>
          <p:nvPr/>
        </p:nvSpPr>
        <p:spPr>
          <a:xfrm>
            <a:off x="5331357" y="3206063"/>
            <a:ext cx="261677" cy="261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Kraftpfeile zeigen den Angriffspunkt...">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1170111"/>
          </a:xfrm>
        </p:spPr>
        <p:txBody>
          <a:bodyPr anchor="ctr">
            <a:noAutofit/>
          </a:bodyPr>
          <a:lstStyle/>
          <a:p>
            <a:pPr marL="0" indent="0">
              <a:lnSpc>
                <a:spcPct val="150000"/>
              </a:lnSpc>
              <a:spcBef>
                <a:spcPts val="600"/>
              </a:spcBef>
              <a:spcAft>
                <a:spcPts val="600"/>
              </a:spcAft>
              <a:buFont typeface="Arial" panose="020B0604020202020204" pitchFamily="34" charset="0"/>
              <a:buNone/>
            </a:pPr>
            <a:r>
              <a:rPr lang="de-DE" altLang="de-DE" sz="2000" dirty="0" smtClean="0">
                <a:latin typeface="+mj-lt"/>
              </a:rPr>
              <a:t>Kraftpfeile zeigen den </a:t>
            </a:r>
            <a:r>
              <a:rPr lang="de-DE" altLang="de-DE" sz="2000" dirty="0" smtClean="0">
                <a:solidFill>
                  <a:srgbClr val="C00000"/>
                </a:solidFill>
                <a:latin typeface="Montserrat SemiBold" panose="00000700000000000000" pitchFamily="2" charset="0"/>
              </a:rPr>
              <a:t>Angriffspunkt</a:t>
            </a:r>
            <a:r>
              <a:rPr lang="de-DE" altLang="de-DE" sz="2000" dirty="0" smtClean="0">
                <a:latin typeface="+mj-lt"/>
              </a:rPr>
              <a:t>, die </a:t>
            </a:r>
            <a:r>
              <a:rPr lang="de-DE" altLang="de-DE" sz="2000" dirty="0" smtClean="0">
                <a:solidFill>
                  <a:schemeClr val="accent6"/>
                </a:solidFill>
                <a:latin typeface="Montserrat SemiBold" panose="00000700000000000000" pitchFamily="2" charset="0"/>
              </a:rPr>
              <a:t>Größe (=Länge des Pfeils) </a:t>
            </a:r>
            <a:r>
              <a:rPr lang="de-DE" altLang="de-DE" sz="2000" dirty="0" smtClean="0">
                <a:latin typeface="+mj-lt"/>
              </a:rPr>
              <a:t>und die </a:t>
            </a:r>
            <a:r>
              <a:rPr lang="de-DE" altLang="de-DE" sz="2000" dirty="0" smtClean="0">
                <a:solidFill>
                  <a:schemeClr val="accent6"/>
                </a:solidFill>
                <a:latin typeface="Montserrat SemiBold" panose="00000700000000000000" pitchFamily="2" charset="0"/>
              </a:rPr>
              <a:t>Richtung der Kraft </a:t>
            </a:r>
            <a:r>
              <a:rPr lang="de-DE" altLang="de-DE" sz="2000" dirty="0" smtClean="0">
                <a:latin typeface="+mj-lt"/>
              </a:rPr>
              <a:t>an.</a:t>
            </a:r>
            <a:endParaRPr lang="de-DE" altLang="de-DE" sz="2000" dirty="0">
              <a:latin typeface="+mj-lt"/>
            </a:endParaRPr>
          </a:p>
        </p:txBody>
      </p:sp>
      <p:sp>
        <p:nvSpPr>
          <p:cNvPr id="9" name="Pfeile!">
            <a:extLst>
              <a:ext uri="{FF2B5EF4-FFF2-40B4-BE49-F238E27FC236}">
                <a16:creationId xmlns:a16="http://schemas.microsoft.com/office/drawing/2014/main" id="{7BE0731D-903E-4157-990D-109663938B1A}"/>
              </a:ext>
            </a:extLst>
          </p:cNvPr>
          <p:cNvSpPr txBox="1">
            <a:spLocks/>
          </p:cNvSpPr>
          <p:nvPr/>
        </p:nvSpPr>
        <p:spPr>
          <a:xfrm>
            <a:off x="8593816" y="2031045"/>
            <a:ext cx="580294" cy="53630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600"/>
              </a:spcBef>
              <a:spcAft>
                <a:spcPts val="600"/>
              </a:spcAft>
              <a:buFont typeface="Arial" panose="020B0604020202020204" pitchFamily="34" charset="0"/>
              <a:buNone/>
              <a:defRPr/>
            </a:pPr>
            <a:r>
              <a:rPr lang="de-DE" b="1" dirty="0" smtClean="0">
                <a:solidFill>
                  <a:srgbClr val="C00000"/>
                </a:solidFill>
                <a:latin typeface="+mj-lt"/>
              </a:rPr>
              <a:t>F</a:t>
            </a:r>
            <a:endParaRPr lang="de-DE" b="1" dirty="0">
              <a:solidFill>
                <a:srgbClr val="C00000"/>
              </a:solidFill>
              <a:latin typeface="+mj-lt"/>
            </a:endParaRPr>
          </a:p>
        </p:txBody>
      </p:sp>
      <p:sp>
        <p:nvSpPr>
          <p:cNvPr id="11" name="Kraftpfeile zeigen den Angriffspunkt...">
            <a:extLst>
              <a:ext uri="{FF2B5EF4-FFF2-40B4-BE49-F238E27FC236}">
                <a16:creationId xmlns:a16="http://schemas.microsoft.com/office/drawing/2014/main" id="{0EA83696-6ED1-46B7-8FB4-6CD215761375}"/>
              </a:ext>
            </a:extLst>
          </p:cNvPr>
          <p:cNvSpPr txBox="1">
            <a:spLocks noChangeArrowheads="1"/>
          </p:cNvSpPr>
          <p:nvPr/>
        </p:nvSpPr>
        <p:spPr>
          <a:xfrm>
            <a:off x="580788" y="5556738"/>
            <a:ext cx="10800000" cy="107107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spcAft>
                <a:spcPts val="600"/>
              </a:spcAft>
              <a:buFont typeface="Arial" panose="020B0604020202020204" pitchFamily="34" charset="0"/>
              <a:buNone/>
            </a:pPr>
            <a:r>
              <a:rPr lang="de-DE" altLang="de-DE" sz="2000" dirty="0" smtClean="0">
                <a:latin typeface="+mj-lt"/>
              </a:rPr>
              <a:t>Allgemein werden Kräfte mit dem Buchstaben </a:t>
            </a:r>
            <a:r>
              <a:rPr lang="de-DE" altLang="de-DE" sz="2000" b="1" dirty="0" smtClean="0">
                <a:solidFill>
                  <a:srgbClr val="C00000"/>
                </a:solidFill>
                <a:latin typeface="+mj-lt"/>
              </a:rPr>
              <a:t>F</a:t>
            </a:r>
            <a:r>
              <a:rPr lang="de-DE" altLang="de-DE" sz="2000" dirty="0" smtClean="0">
                <a:latin typeface="+mj-lt"/>
              </a:rPr>
              <a:t> (englisch </a:t>
            </a:r>
            <a:r>
              <a:rPr lang="de-DE" altLang="de-DE" sz="2000" i="1" dirty="0" err="1" smtClean="0">
                <a:solidFill>
                  <a:srgbClr val="C00000"/>
                </a:solidFill>
                <a:latin typeface="Montserrat SemiBold" panose="00000700000000000000" pitchFamily="2" charset="0"/>
              </a:rPr>
              <a:t>force</a:t>
            </a:r>
            <a:r>
              <a:rPr lang="de-DE" altLang="de-DE" sz="2000" dirty="0" smtClean="0">
                <a:latin typeface="+mj-lt"/>
              </a:rPr>
              <a:t>) bezeichnet.</a:t>
            </a:r>
            <a:endParaRPr lang="de-DE" altLang="de-DE" sz="2000" dirty="0">
              <a:latin typeface="+mj-lt"/>
            </a:endParaRPr>
          </a:p>
        </p:txBody>
      </p:sp>
    </p:spTree>
    <p:extLst>
      <p:ext uri="{BB962C8B-B14F-4D97-AF65-F5344CB8AC3E}">
        <p14:creationId xmlns:p14="http://schemas.microsoft.com/office/powerpoint/2010/main" val="2806691620"/>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childTnLst>
                          </p:cTn>
                        </p:par>
                        <p:par>
                          <p:cTn id="15" fill="hold">
                            <p:stCondLst>
                              <p:cond delay="4000"/>
                            </p:stCondLst>
                            <p:childTnLst>
                              <p:par>
                                <p:cTn id="16" presetID="10" presetClass="entr" presetSubtype="0" fill="hold" grpId="0" nodeType="afterEffect">
                                  <p:stCondLst>
                                    <p:cond delay="20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childTnLst>
                                </p:cTn>
                              </p:par>
                              <p:par>
                                <p:cTn id="19" presetID="10" presetClass="entr" presetSubtype="0" fill="hold" grpId="0" nodeType="withEffect">
                                  <p:stCondLst>
                                    <p:cond delay="200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1000"/>
                                        <p:tgtEl>
                                          <p:spTgt spid="11">
                                            <p:txEl>
                                              <p:pRg st="0" end="0"/>
                                            </p:txEl>
                                          </p:spTgt>
                                        </p:tgtEl>
                                      </p:cBhvr>
                                    </p:animEffect>
                                  </p:childTnLst>
                                </p:cTn>
                              </p:par>
                            </p:childTnLst>
                          </p:cTn>
                        </p:par>
                        <p:par>
                          <p:cTn id="22" fill="hold">
                            <p:stCondLst>
                              <p:cond delay="7000"/>
                            </p:stCondLst>
                            <p:childTnLst>
                              <p:par>
                                <p:cTn id="23" presetID="10" presetClass="entr" presetSubtype="0" fill="hold" nodeType="after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3" grpId="0" build="p"/>
      <p:bldP spid="9" grpId="0"/>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Kraftpfeile zeigen den Angriffspunkt...">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1667078"/>
          </a:xfrm>
        </p:spPr>
        <p:txBody>
          <a:bodyPr anchor="ctr">
            <a:noAutofit/>
          </a:bodyPr>
          <a:lstStyle/>
          <a:p>
            <a:pPr marL="0" indent="0">
              <a:lnSpc>
                <a:spcPct val="150000"/>
              </a:lnSpc>
              <a:spcBef>
                <a:spcPts val="600"/>
              </a:spcBef>
              <a:spcAft>
                <a:spcPts val="600"/>
              </a:spcAft>
              <a:buFont typeface="Arial" panose="020B0604020202020204" pitchFamily="34" charset="0"/>
              <a:buNone/>
            </a:pPr>
            <a:r>
              <a:rPr lang="de-DE" altLang="de-DE" dirty="0" smtClean="0">
                <a:latin typeface="+mj-lt"/>
              </a:rPr>
              <a:t>Schlaue Köpfe werden sich nun fragen:</a:t>
            </a:r>
          </a:p>
          <a:p>
            <a:pPr marL="0" indent="0">
              <a:lnSpc>
                <a:spcPct val="150000"/>
              </a:lnSpc>
              <a:spcBef>
                <a:spcPts val="600"/>
              </a:spcBef>
              <a:spcAft>
                <a:spcPts val="600"/>
              </a:spcAft>
              <a:buFont typeface="Arial" panose="020B0604020202020204" pitchFamily="34" charset="0"/>
              <a:buNone/>
            </a:pPr>
            <a:r>
              <a:rPr lang="de-DE" altLang="de-DE" dirty="0" smtClean="0">
                <a:latin typeface="+mj-lt"/>
              </a:rPr>
              <a:t>Wieso muss ich dann beim Fahrradfahren </a:t>
            </a:r>
            <a:r>
              <a:rPr lang="de-DE" altLang="de-DE" dirty="0" smtClean="0">
                <a:latin typeface="Montserrat SemiBold" panose="00000700000000000000" pitchFamily="2" charset="0"/>
              </a:rPr>
              <a:t>immer in die Pedale treten, um in Bewegung zu bleiben?</a:t>
            </a:r>
            <a:endParaRPr lang="de-DE" altLang="de-DE" dirty="0">
              <a:latin typeface="Montserrat SemiBold" panose="00000700000000000000" pitchFamily="2" charset="0"/>
            </a:endParaRPr>
          </a:p>
        </p:txBody>
      </p:sp>
      <p:sp>
        <p:nvSpPr>
          <p:cNvPr id="11" name="Kraftpfeile zeigen den Angriffspunkt...">
            <a:extLst>
              <a:ext uri="{FF2B5EF4-FFF2-40B4-BE49-F238E27FC236}">
                <a16:creationId xmlns:a16="http://schemas.microsoft.com/office/drawing/2014/main" id="{0EA83696-6ED1-46B7-8FB4-6CD215761375}"/>
              </a:ext>
            </a:extLst>
          </p:cNvPr>
          <p:cNvSpPr txBox="1">
            <a:spLocks noChangeArrowheads="1"/>
          </p:cNvSpPr>
          <p:nvPr/>
        </p:nvSpPr>
        <p:spPr>
          <a:xfrm>
            <a:off x="580787" y="5805873"/>
            <a:ext cx="9274367" cy="67468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spcAft>
                <a:spcPts val="600"/>
              </a:spcAft>
              <a:buFont typeface="Arial" panose="020B0604020202020204" pitchFamily="34" charset="0"/>
              <a:buNone/>
            </a:pPr>
            <a:r>
              <a:rPr lang="de-DE" altLang="de-DE" dirty="0" smtClean="0">
                <a:latin typeface="+mj-lt"/>
              </a:rPr>
              <a:t>Nämlich die </a:t>
            </a:r>
            <a:r>
              <a:rPr lang="de-DE" altLang="de-DE" dirty="0" smtClean="0">
                <a:solidFill>
                  <a:srgbClr val="C00000"/>
                </a:solidFill>
                <a:latin typeface="Montserrat SemiBold" panose="00000700000000000000" pitchFamily="2" charset="0"/>
              </a:rPr>
              <a:t>Reibungskräfte</a:t>
            </a:r>
            <a:r>
              <a:rPr lang="de-DE" altLang="de-DE" dirty="0" smtClean="0">
                <a:latin typeface="+mj-lt"/>
              </a:rPr>
              <a:t> mit dem </a:t>
            </a:r>
            <a:r>
              <a:rPr lang="de-DE" altLang="de-DE" dirty="0" smtClean="0">
                <a:latin typeface="Montserrat SemiBold" panose="00000700000000000000" pitchFamily="2" charset="0"/>
              </a:rPr>
              <a:t>Boden</a:t>
            </a:r>
            <a:r>
              <a:rPr lang="de-DE" altLang="de-DE" dirty="0" smtClean="0">
                <a:latin typeface="+mj-lt"/>
              </a:rPr>
              <a:t> und der </a:t>
            </a:r>
            <a:r>
              <a:rPr lang="de-DE" altLang="de-DE" dirty="0" smtClean="0">
                <a:latin typeface="Montserrat SemiBold" panose="00000700000000000000" pitchFamily="2" charset="0"/>
              </a:rPr>
              <a:t>Luft</a:t>
            </a:r>
            <a:r>
              <a:rPr lang="de-DE" altLang="de-DE" dirty="0" smtClean="0">
                <a:latin typeface="+mj-lt"/>
              </a:rPr>
              <a:t>.</a:t>
            </a:r>
            <a:endParaRPr lang="de-DE" altLang="de-DE" dirty="0">
              <a:latin typeface="+mj-lt"/>
            </a:endParaRPr>
          </a:p>
        </p:txBody>
      </p:sp>
      <p:pic>
        <p:nvPicPr>
          <p:cNvPr id="12" name="Grafik 11" descr="Kostenlose Bild: Rennen, Rad, Radfahrer, Straße, Biker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876" y="2529442"/>
            <a:ext cx="4527543" cy="3010967"/>
          </a:xfrm>
          <a:prstGeom prst="rect">
            <a:avLst/>
          </a:prstGeom>
        </p:spPr>
      </p:pic>
      <p:sp>
        <p:nvSpPr>
          <p:cNvPr id="7" name="PFEIL_Boden"/>
          <p:cNvSpPr/>
          <p:nvPr/>
        </p:nvSpPr>
        <p:spPr>
          <a:xfrm rot="60000">
            <a:off x="582299" y="5313459"/>
            <a:ext cx="3068020" cy="200192"/>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endParaRPr>
          </a:p>
        </p:txBody>
      </p:sp>
      <p:grpSp>
        <p:nvGrpSpPr>
          <p:cNvPr id="31" name="PFEILE_Wind"/>
          <p:cNvGrpSpPr/>
          <p:nvPr/>
        </p:nvGrpSpPr>
        <p:grpSpPr>
          <a:xfrm>
            <a:off x="3957677" y="3074670"/>
            <a:ext cx="1809750" cy="1066800"/>
            <a:chOff x="3991967" y="2846070"/>
            <a:chExt cx="1809750" cy="1066800"/>
          </a:xfrm>
        </p:grpSpPr>
        <p:cxnSp>
          <p:nvCxnSpPr>
            <p:cNvPr id="22" name="Gerade Verbindung mit Pfeil 21"/>
            <p:cNvCxnSpPr/>
            <p:nvPr/>
          </p:nvCxnSpPr>
          <p:spPr>
            <a:xfrm flipH="1">
              <a:off x="4331970" y="2846070"/>
              <a:ext cx="128016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H="1">
              <a:off x="3991967" y="3215640"/>
              <a:ext cx="1280160"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H="1">
              <a:off x="4521558" y="3549015"/>
              <a:ext cx="999132" cy="952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H="1">
              <a:off x="4850130" y="3897630"/>
              <a:ext cx="951587" cy="1524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2" name="Kraftpfeile zeigen den Angriffspunkt...">
            <a:extLst>
              <a:ext uri="{FF2B5EF4-FFF2-40B4-BE49-F238E27FC236}">
                <a16:creationId xmlns:a16="http://schemas.microsoft.com/office/drawing/2014/main" id="{0EA83696-6ED1-46B7-8FB4-6CD215761375}"/>
              </a:ext>
            </a:extLst>
          </p:cNvPr>
          <p:cNvSpPr txBox="1">
            <a:spLocks noChangeArrowheads="1"/>
          </p:cNvSpPr>
          <p:nvPr/>
        </p:nvSpPr>
        <p:spPr>
          <a:xfrm>
            <a:off x="6595429" y="3190965"/>
            <a:ext cx="3259725" cy="154067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spcAft>
                <a:spcPts val="600"/>
              </a:spcAft>
              <a:buFont typeface="Arial" panose="020B0604020202020204" pitchFamily="34" charset="0"/>
              <a:buNone/>
            </a:pPr>
            <a:r>
              <a:rPr lang="de-DE" altLang="de-DE" dirty="0" smtClean="0">
                <a:latin typeface="+mj-lt"/>
              </a:rPr>
              <a:t>Der Grund dafür ist, dass </a:t>
            </a:r>
            <a:r>
              <a:rPr lang="de-DE" altLang="de-DE" dirty="0" smtClean="0">
                <a:solidFill>
                  <a:srgbClr val="C00000"/>
                </a:solidFill>
                <a:latin typeface="Montserrat SemiBold" panose="00000700000000000000" pitchFamily="2" charset="0"/>
              </a:rPr>
              <a:t>Kräfte</a:t>
            </a:r>
            <a:r>
              <a:rPr lang="de-DE" altLang="de-DE" dirty="0" smtClean="0">
                <a:latin typeface="+mj-lt"/>
              </a:rPr>
              <a:t> auf das Rad wirken!</a:t>
            </a:r>
            <a:endParaRPr lang="de-DE" altLang="de-DE" dirty="0">
              <a:latin typeface="Montserrat SemiBold" panose="00000700000000000000" pitchFamily="2" charset="0"/>
            </a:endParaRPr>
          </a:p>
        </p:txBody>
      </p:sp>
    </p:spTree>
    <p:extLst>
      <p:ext uri="{BB962C8B-B14F-4D97-AF65-F5344CB8AC3E}">
        <p14:creationId xmlns:p14="http://schemas.microsoft.com/office/powerpoint/2010/main" val="1385504197"/>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3000"/>
                            </p:stCondLst>
                            <p:childTnLst>
                              <p:par>
                                <p:cTn id="13" presetID="10" presetClass="entr" presetSubtype="0" fill="hold" grpId="1" nodeType="afterEffect">
                                  <p:stCondLst>
                                    <p:cond delay="50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par>
                                <p:cTn id="16" presetID="10" presetClass="entr" presetSubtype="0" fill="hold" nodeType="withEffect">
                                  <p:stCondLst>
                                    <p:cond delay="500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000"/>
                                        <p:tgtEl>
                                          <p:spTgt spid="31"/>
                                        </p:tgtEl>
                                      </p:cBhvr>
                                    </p:animEffect>
                                  </p:childTnLst>
                                </p:cTn>
                              </p:par>
                              <p:par>
                                <p:cTn id="19" presetID="10" presetClass="entr" presetSubtype="0" fill="hold" nodeType="withEffect">
                                  <p:stCondLst>
                                    <p:cond delay="50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par>
                                <p:cTn id="22" presetID="10" presetClass="entr" presetSubtype="0" fill="hold" grpId="0" nodeType="withEffect">
                                  <p:stCondLst>
                                    <p:cond delay="500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childTnLst>
                                </p:cTn>
                              </p:par>
                              <p:par>
                                <p:cTn id="25" presetID="63" presetClass="path" presetSubtype="0" repeatCount="indefinite" accel="50000" decel="50000" autoRev="1" fill="hold" grpId="0" nodeType="withEffect">
                                  <p:stCondLst>
                                    <p:cond delay="5000"/>
                                  </p:stCondLst>
                                  <p:childTnLst>
                                    <p:animMotion origin="layout" path="M 2.29167E-6 -1.85185E-6 L 0.0401 0.00139 " pathEditMode="relative" rAng="0" ptsTypes="AA">
                                      <p:cBhvr>
                                        <p:cTn id="26" dur="1000" fill="hold"/>
                                        <p:tgtEl>
                                          <p:spTgt spid="7"/>
                                        </p:tgtEl>
                                        <p:attrNameLst>
                                          <p:attrName>ppt_x</p:attrName>
                                          <p:attrName>ppt_y</p:attrName>
                                        </p:attrNameLst>
                                      </p:cBhvr>
                                      <p:rCtr x="2005" y="69"/>
                                    </p:animMotion>
                                  </p:childTnLst>
                                </p:cTn>
                              </p:par>
                              <p:par>
                                <p:cTn id="27" presetID="35" presetClass="path" presetSubtype="0" repeatCount="indefinite" accel="50000" decel="50000" fill="hold" nodeType="withEffect">
                                  <p:stCondLst>
                                    <p:cond delay="5000"/>
                                  </p:stCondLst>
                                  <p:childTnLst>
                                    <p:animMotion origin="layout" path="M 1.875E-6 2.59259E-6 L -0.05482 -0.00278 " pathEditMode="relative" rAng="0" ptsTypes="AA">
                                      <p:cBhvr>
                                        <p:cTn id="28" dur="1500" fill="hold"/>
                                        <p:tgtEl>
                                          <p:spTgt spid="31"/>
                                        </p:tgtEl>
                                        <p:attrNameLst>
                                          <p:attrName>ppt_x</p:attrName>
                                          <p:attrName>ppt_y</p:attrName>
                                        </p:attrNameLst>
                                      </p:cBhvr>
                                      <p:rCtr x="-2747" y="-139"/>
                                    </p:animMotion>
                                  </p:childTnLst>
                                </p:cTn>
                              </p:par>
                            </p:childTnLst>
                          </p:cTn>
                        </p:par>
                        <p:par>
                          <p:cTn id="29" fill="hold">
                            <p:stCondLst>
                              <p:cond delay="10000"/>
                            </p:stCondLst>
                            <p:childTnLst>
                              <p:par>
                                <p:cTn id="30" presetID="10" presetClass="entr" presetSubtype="0" fill="hold" grpId="0" nodeType="afterEffect">
                                  <p:stCondLst>
                                    <p:cond delay="30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childTnLst>
                                </p:cTn>
                              </p:par>
                            </p:childTnLst>
                          </p:cTn>
                        </p:par>
                        <p:par>
                          <p:cTn id="33" fill="hold">
                            <p:stCondLst>
                              <p:cond delay="14000"/>
                            </p:stCondLst>
                            <p:childTnLst>
                              <p:par>
                                <p:cTn id="34" presetID="10" presetClass="entr" presetSubtype="0" fill="hold" nodeType="afterEffect">
                                  <p:stCondLst>
                                    <p:cond delay="10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7" grpId="0" animBg="1"/>
      <p:bldP spid="7" grpId="1" animBg="1"/>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FIK_Radfahrer" descr="Kostenlose Bild: Rennen, Rad, Radfahrer, Straße, Biker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876" y="2529442"/>
            <a:ext cx="4527543" cy="3010967"/>
          </a:xfrm>
          <a:prstGeom prst="rect">
            <a:avLst/>
          </a:prstGeom>
        </p:spPr>
      </p:pic>
      <p:sp>
        <p:nvSpPr>
          <p:cNvPr id="15" name="die bremsende Reibungskraft ...">
            <a:extLst>
              <a:ext uri="{FF2B5EF4-FFF2-40B4-BE49-F238E27FC236}">
                <a16:creationId xmlns:a16="http://schemas.microsoft.com/office/drawing/2014/main" id="{0EA83696-6ED1-46B7-8FB4-6CD215761375}"/>
              </a:ext>
            </a:extLst>
          </p:cNvPr>
          <p:cNvSpPr txBox="1">
            <a:spLocks noChangeArrowheads="1"/>
          </p:cNvSpPr>
          <p:nvPr/>
        </p:nvSpPr>
        <p:spPr>
          <a:xfrm>
            <a:off x="1772280" y="5745842"/>
            <a:ext cx="7611120" cy="5870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spcAft>
                <a:spcPts val="600"/>
              </a:spcAft>
              <a:buFont typeface="Arial" panose="020B0604020202020204" pitchFamily="34" charset="0"/>
              <a:buNone/>
            </a:pPr>
            <a:r>
              <a:rPr lang="de-DE" altLang="de-DE" dirty="0">
                <a:solidFill>
                  <a:srgbClr val="C00000"/>
                </a:solidFill>
                <a:latin typeface="+mj-lt"/>
              </a:rPr>
              <a:t>d</a:t>
            </a:r>
            <a:r>
              <a:rPr lang="de-DE" altLang="de-DE" dirty="0" smtClean="0">
                <a:solidFill>
                  <a:srgbClr val="C00000"/>
                </a:solidFill>
                <a:latin typeface="+mj-lt"/>
              </a:rPr>
              <a:t>ie </a:t>
            </a:r>
            <a:r>
              <a:rPr lang="de-DE" altLang="de-DE" dirty="0" smtClean="0">
                <a:solidFill>
                  <a:srgbClr val="C00000"/>
                </a:solidFill>
                <a:latin typeface="Montserrat SemiBold" panose="00000700000000000000" pitchFamily="2" charset="0"/>
              </a:rPr>
              <a:t>bremsende</a:t>
            </a:r>
            <a:r>
              <a:rPr lang="de-DE" altLang="de-DE" dirty="0" smtClean="0">
                <a:solidFill>
                  <a:srgbClr val="C00000"/>
                </a:solidFill>
                <a:latin typeface="+mj-lt"/>
              </a:rPr>
              <a:t> Reibungskraft der Reifen</a:t>
            </a:r>
            <a:endParaRPr lang="de-DE" altLang="de-DE" dirty="0">
              <a:solidFill>
                <a:srgbClr val="C00000"/>
              </a:solidFill>
              <a:latin typeface="Montserrat SemiBold" panose="00000700000000000000" pitchFamily="2" charset="0"/>
            </a:endParaRPr>
          </a:p>
        </p:txBody>
      </p:sp>
      <mc:AlternateContent xmlns:mc="http://schemas.openxmlformats.org/markup-compatibility/2006" xmlns:a14="http://schemas.microsoft.com/office/drawing/2010/main">
        <mc:Choice Requires="a14">
          <p:sp>
            <p:nvSpPr>
              <p:cNvPr id="14" name="F_R ...">
                <a:extLst>
                  <a:ext uri="{FF2B5EF4-FFF2-40B4-BE49-F238E27FC236}">
                    <a16:creationId xmlns:a16="http://schemas.microsoft.com/office/drawing/2014/main" id="{0EA83696-6ED1-46B7-8FB4-6CD215761375}"/>
                  </a:ext>
                </a:extLst>
              </p:cNvPr>
              <p:cNvSpPr txBox="1">
                <a:spLocks noChangeArrowheads="1"/>
              </p:cNvSpPr>
              <p:nvPr/>
            </p:nvSpPr>
            <p:spPr>
              <a:xfrm>
                <a:off x="580785" y="5623560"/>
                <a:ext cx="1080000" cy="83164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Font typeface="Arial" panose="020B0604020202020204" pitchFamily="34" charset="0"/>
                  <a:buNone/>
                </a:pPr>
                <a14:m>
                  <m:oMathPara xmlns:m="http://schemas.openxmlformats.org/officeDocument/2006/math">
                    <m:oMathParaPr>
                      <m:jc m:val="centerGroup"/>
                    </m:oMathParaPr>
                    <m:oMath xmlns:m="http://schemas.openxmlformats.org/officeDocument/2006/math">
                      <m:sSub>
                        <m:sSubPr>
                          <m:ctrlPr>
                            <a:rPr lang="de-AT" altLang="de-DE" sz="4800" b="1" i="1" dirty="0" smtClean="0">
                              <a:solidFill>
                                <a:srgbClr val="C00000"/>
                              </a:solidFill>
                              <a:latin typeface="Cambria Math" panose="02040503050406030204" pitchFamily="18" charset="0"/>
                            </a:rPr>
                          </m:ctrlPr>
                        </m:sSubPr>
                        <m:e>
                          <m:r>
                            <a:rPr lang="de-AT" altLang="de-DE" sz="4800" b="1" i="1" dirty="0" smtClean="0">
                              <a:solidFill>
                                <a:srgbClr val="C00000"/>
                              </a:solidFill>
                              <a:latin typeface="Cambria Math" panose="02040503050406030204" pitchFamily="18" charset="0"/>
                            </a:rPr>
                            <m:t>𝑭</m:t>
                          </m:r>
                        </m:e>
                        <m:sub>
                          <m:r>
                            <a:rPr lang="de-AT" altLang="de-DE" sz="4800" b="1" i="1" dirty="0" smtClean="0">
                              <a:solidFill>
                                <a:srgbClr val="C00000"/>
                              </a:solidFill>
                              <a:latin typeface="Cambria Math" panose="02040503050406030204" pitchFamily="18" charset="0"/>
                            </a:rPr>
                            <m:t>𝑹</m:t>
                          </m:r>
                        </m:sub>
                      </m:sSub>
                    </m:oMath>
                  </m:oMathPara>
                </a14:m>
                <a:endParaRPr lang="de-DE" altLang="de-DE" b="1" i="1" dirty="0">
                  <a:solidFill>
                    <a:srgbClr val="C00000"/>
                  </a:solidFill>
                  <a:latin typeface="Montserrat SemiBold" panose="00000700000000000000" pitchFamily="2" charset="0"/>
                </a:endParaRPr>
              </a:p>
            </p:txBody>
          </p:sp>
        </mc:Choice>
        <mc:Fallback xmlns="">
          <p:sp>
            <p:nvSpPr>
              <p:cNvPr id="14" name="F_R ...">
                <a:extLst>
                  <a:ext uri="{FF2B5EF4-FFF2-40B4-BE49-F238E27FC236}">
                    <a16:creationId xmlns:a16="http://schemas.microsoft.com/office/drawing/2014/main" id="{0EA83696-6ED1-46B7-8FB4-6CD215761375}"/>
                  </a:ext>
                </a:extLst>
              </p:cNvPr>
              <p:cNvSpPr txBox="1">
                <a:spLocks noRot="1" noChangeAspect="1" noMove="1" noResize="1" noEditPoints="1" noAdjustHandles="1" noChangeArrowheads="1" noChangeShapeType="1" noTextEdit="1"/>
              </p:cNvSpPr>
              <p:nvPr/>
            </p:nvSpPr>
            <p:spPr>
              <a:xfrm>
                <a:off x="580785" y="5623560"/>
                <a:ext cx="1080000" cy="831647"/>
              </a:xfrm>
              <a:prstGeom prst="rect">
                <a:avLst/>
              </a:prstGeom>
              <a:blipFill>
                <a:blip r:embed="rId4"/>
                <a:stretch>
                  <a:fillRect/>
                </a:stretch>
              </a:blipFill>
            </p:spPr>
            <p:txBody>
              <a:bodyPr/>
              <a:lstStyle/>
              <a:p>
                <a:r>
                  <a:rPr lang="de-AT">
                    <a:noFill/>
                  </a:rPr>
                  <a:t> </a:t>
                </a:r>
              </a:p>
            </p:txBody>
          </p:sp>
        </mc:Fallback>
      </mc:AlternateContent>
      <p:sp>
        <p:nvSpPr>
          <p:cNvPr id="7" name="PFEIL_Boden"/>
          <p:cNvSpPr/>
          <p:nvPr/>
        </p:nvSpPr>
        <p:spPr>
          <a:xfrm rot="60000">
            <a:off x="582299" y="5313459"/>
            <a:ext cx="3068020" cy="200192"/>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endParaRPr>
          </a:p>
        </p:txBody>
      </p:sp>
      <p:sp>
        <p:nvSpPr>
          <p:cNvPr id="32" name="der bremsende Luftwiderstand ...">
            <a:extLst>
              <a:ext uri="{FF2B5EF4-FFF2-40B4-BE49-F238E27FC236}">
                <a16:creationId xmlns:a16="http://schemas.microsoft.com/office/drawing/2014/main" id="{0EA83696-6ED1-46B7-8FB4-6CD215761375}"/>
              </a:ext>
            </a:extLst>
          </p:cNvPr>
          <p:cNvSpPr txBox="1">
            <a:spLocks noChangeArrowheads="1"/>
          </p:cNvSpPr>
          <p:nvPr/>
        </p:nvSpPr>
        <p:spPr>
          <a:xfrm>
            <a:off x="7250437" y="3057660"/>
            <a:ext cx="2747954" cy="105156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Font typeface="Arial" panose="020B0604020202020204" pitchFamily="34" charset="0"/>
              <a:buNone/>
            </a:pPr>
            <a:r>
              <a:rPr lang="de-DE" altLang="de-DE" dirty="0">
                <a:solidFill>
                  <a:srgbClr val="C00000"/>
                </a:solidFill>
                <a:latin typeface="+mj-lt"/>
              </a:rPr>
              <a:t>d</a:t>
            </a:r>
            <a:r>
              <a:rPr lang="de-DE" altLang="de-DE" dirty="0" smtClean="0">
                <a:solidFill>
                  <a:srgbClr val="C00000"/>
                </a:solidFill>
                <a:latin typeface="+mj-lt"/>
              </a:rPr>
              <a:t>er </a:t>
            </a:r>
            <a:r>
              <a:rPr lang="de-DE" altLang="de-DE" dirty="0" smtClean="0">
                <a:solidFill>
                  <a:srgbClr val="C00000"/>
                </a:solidFill>
                <a:latin typeface="Montserrat SemiBold" panose="00000700000000000000" pitchFamily="2" charset="0"/>
              </a:rPr>
              <a:t>bremsende</a:t>
            </a:r>
            <a:r>
              <a:rPr lang="de-DE" altLang="de-DE" dirty="0" smtClean="0">
                <a:solidFill>
                  <a:srgbClr val="C00000"/>
                </a:solidFill>
                <a:latin typeface="+mj-lt"/>
              </a:rPr>
              <a:t> Luftwiederstand</a:t>
            </a:r>
            <a:endParaRPr lang="de-DE" altLang="de-DE" dirty="0">
              <a:solidFill>
                <a:srgbClr val="C00000"/>
              </a:solidFill>
              <a:latin typeface="Montserrat SemiBold" panose="00000700000000000000" pitchFamily="2" charset="0"/>
            </a:endParaRPr>
          </a:p>
        </p:txBody>
      </p:sp>
      <mc:AlternateContent xmlns:mc="http://schemas.openxmlformats.org/markup-compatibility/2006" xmlns:a14="http://schemas.microsoft.com/office/drawing/2010/main">
        <mc:Choice Requires="a14">
          <p:sp>
            <p:nvSpPr>
              <p:cNvPr id="13" name="F_L ...">
                <a:extLst>
                  <a:ext uri="{FF2B5EF4-FFF2-40B4-BE49-F238E27FC236}">
                    <a16:creationId xmlns:a16="http://schemas.microsoft.com/office/drawing/2014/main" id="{0EA83696-6ED1-46B7-8FB4-6CD215761375}"/>
                  </a:ext>
                </a:extLst>
              </p:cNvPr>
              <p:cNvSpPr txBox="1">
                <a:spLocks noChangeArrowheads="1"/>
              </p:cNvSpPr>
              <p:nvPr/>
            </p:nvSpPr>
            <p:spPr>
              <a:xfrm>
                <a:off x="5921967" y="3057660"/>
                <a:ext cx="1080000" cy="10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spcAft>
                    <a:spcPts val="600"/>
                  </a:spcAft>
                  <a:buFont typeface="Arial" panose="020B0604020202020204" pitchFamily="34" charset="0"/>
                  <a:buNone/>
                </a:pPr>
                <a14:m>
                  <m:oMathPara xmlns:m="http://schemas.openxmlformats.org/officeDocument/2006/math">
                    <m:oMathParaPr>
                      <m:jc m:val="centerGroup"/>
                    </m:oMathParaPr>
                    <m:oMath xmlns:m="http://schemas.openxmlformats.org/officeDocument/2006/math">
                      <m:sSub>
                        <m:sSubPr>
                          <m:ctrlPr>
                            <a:rPr lang="de-AT" altLang="de-DE" sz="4800" b="1" i="1" dirty="0" smtClean="0">
                              <a:solidFill>
                                <a:srgbClr val="C00000"/>
                              </a:solidFill>
                              <a:latin typeface="Cambria Math" panose="02040503050406030204" pitchFamily="18" charset="0"/>
                            </a:rPr>
                          </m:ctrlPr>
                        </m:sSubPr>
                        <m:e>
                          <m:r>
                            <a:rPr lang="de-AT" altLang="de-DE" sz="4800" b="1" i="1" dirty="0" smtClean="0">
                              <a:solidFill>
                                <a:srgbClr val="C00000"/>
                              </a:solidFill>
                              <a:latin typeface="Cambria Math" panose="02040503050406030204" pitchFamily="18" charset="0"/>
                            </a:rPr>
                            <m:t>𝑭</m:t>
                          </m:r>
                        </m:e>
                        <m:sub>
                          <m:r>
                            <a:rPr lang="de-AT" altLang="de-DE" sz="4800" b="1" i="1" dirty="0" smtClean="0">
                              <a:solidFill>
                                <a:srgbClr val="C00000"/>
                              </a:solidFill>
                              <a:latin typeface="Cambria Math" panose="02040503050406030204" pitchFamily="18" charset="0"/>
                            </a:rPr>
                            <m:t>𝑳</m:t>
                          </m:r>
                        </m:sub>
                      </m:sSub>
                    </m:oMath>
                  </m:oMathPara>
                </a14:m>
                <a:endParaRPr lang="de-DE" altLang="de-DE" b="1" i="1" dirty="0">
                  <a:solidFill>
                    <a:srgbClr val="C00000"/>
                  </a:solidFill>
                  <a:latin typeface="Montserrat SemiBold" panose="00000700000000000000" pitchFamily="2" charset="0"/>
                </a:endParaRPr>
              </a:p>
            </p:txBody>
          </p:sp>
        </mc:Choice>
        <mc:Fallback xmlns="">
          <p:sp>
            <p:nvSpPr>
              <p:cNvPr id="13" name="F_L ...">
                <a:extLst>
                  <a:ext uri="{FF2B5EF4-FFF2-40B4-BE49-F238E27FC236}">
                    <a16:creationId xmlns:a16="http://schemas.microsoft.com/office/drawing/2014/main" id="{0EA83696-6ED1-46B7-8FB4-6CD215761375}"/>
                  </a:ext>
                </a:extLst>
              </p:cNvPr>
              <p:cNvSpPr txBox="1">
                <a:spLocks noRot="1" noChangeAspect="1" noMove="1" noResize="1" noEditPoints="1" noAdjustHandles="1" noChangeArrowheads="1" noChangeShapeType="1" noTextEdit="1"/>
              </p:cNvSpPr>
              <p:nvPr/>
            </p:nvSpPr>
            <p:spPr>
              <a:xfrm>
                <a:off x="5921967" y="3057660"/>
                <a:ext cx="1080000" cy="1080000"/>
              </a:xfrm>
              <a:prstGeom prst="rect">
                <a:avLst/>
              </a:prstGeom>
              <a:blipFill>
                <a:blip r:embed="rId5"/>
                <a:stretch>
                  <a:fillRect/>
                </a:stretch>
              </a:blipFill>
            </p:spPr>
            <p:txBody>
              <a:bodyPr/>
              <a:lstStyle/>
              <a:p>
                <a:r>
                  <a:rPr lang="de-AT">
                    <a:noFill/>
                  </a:rPr>
                  <a:t> </a:t>
                </a:r>
              </a:p>
            </p:txBody>
          </p:sp>
        </mc:Fallback>
      </mc:AlternateContent>
      <p:grpSp>
        <p:nvGrpSpPr>
          <p:cNvPr id="31" name="PFEILE_Wind"/>
          <p:cNvGrpSpPr/>
          <p:nvPr/>
        </p:nvGrpSpPr>
        <p:grpSpPr>
          <a:xfrm>
            <a:off x="3957677" y="3074670"/>
            <a:ext cx="1809750" cy="1066800"/>
            <a:chOff x="3991967" y="2846070"/>
            <a:chExt cx="1809750" cy="1066800"/>
          </a:xfrm>
        </p:grpSpPr>
        <p:cxnSp>
          <p:nvCxnSpPr>
            <p:cNvPr id="22" name="Gerade Verbindung mit Pfeil 21"/>
            <p:cNvCxnSpPr/>
            <p:nvPr/>
          </p:nvCxnSpPr>
          <p:spPr>
            <a:xfrm flipH="1">
              <a:off x="4331970" y="2846070"/>
              <a:ext cx="128016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H="1">
              <a:off x="3991967" y="3215640"/>
              <a:ext cx="1280160"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H="1">
              <a:off x="4521558" y="3549015"/>
              <a:ext cx="999132" cy="952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H="1">
              <a:off x="4850130" y="3897630"/>
              <a:ext cx="951587" cy="1524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Auf den Radfahrer und das Rad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1667078"/>
          </a:xfrm>
        </p:spPr>
        <p:txBody>
          <a:bodyPr anchor="ctr">
            <a:noAutofit/>
          </a:bodyPr>
          <a:lstStyle/>
          <a:p>
            <a:pPr marL="0" indent="0">
              <a:lnSpc>
                <a:spcPct val="150000"/>
              </a:lnSpc>
              <a:spcBef>
                <a:spcPts val="600"/>
              </a:spcBef>
              <a:spcAft>
                <a:spcPts val="600"/>
              </a:spcAft>
              <a:buFont typeface="Arial" panose="020B0604020202020204" pitchFamily="34" charset="0"/>
              <a:buNone/>
            </a:pPr>
            <a:r>
              <a:rPr lang="de-DE" altLang="de-DE" dirty="0" smtClean="0">
                <a:latin typeface="+mj-lt"/>
              </a:rPr>
              <a:t>Auf den </a:t>
            </a:r>
            <a:r>
              <a:rPr lang="de-DE" altLang="de-DE" dirty="0" smtClean="0">
                <a:latin typeface="Montserrat SemiBold" panose="00000700000000000000" pitchFamily="2" charset="0"/>
              </a:rPr>
              <a:t>Radfahrer</a:t>
            </a:r>
            <a:r>
              <a:rPr lang="de-DE" altLang="de-DE" dirty="0" smtClean="0">
                <a:latin typeface="+mj-lt"/>
              </a:rPr>
              <a:t> und das </a:t>
            </a:r>
            <a:r>
              <a:rPr lang="de-DE" altLang="de-DE" dirty="0" smtClean="0">
                <a:latin typeface="Montserrat SemiBold" panose="00000700000000000000" pitchFamily="2" charset="0"/>
              </a:rPr>
              <a:t>Rad</a:t>
            </a:r>
            <a:r>
              <a:rPr lang="de-DE" altLang="de-DE" dirty="0" smtClean="0">
                <a:latin typeface="+mj-lt"/>
              </a:rPr>
              <a:t> wirken folgende </a:t>
            </a:r>
            <a:r>
              <a:rPr lang="de-DE" altLang="de-DE" dirty="0" smtClean="0">
                <a:latin typeface="Montserrat SemiBold" panose="00000700000000000000" pitchFamily="2" charset="0"/>
              </a:rPr>
              <a:t>Kräfte</a:t>
            </a:r>
            <a:r>
              <a:rPr lang="de-DE" altLang="de-DE" dirty="0" smtClean="0">
                <a:latin typeface="+mj-lt"/>
              </a:rPr>
              <a:t>:</a:t>
            </a:r>
            <a:endParaRPr lang="de-DE" altLang="de-DE" dirty="0">
              <a:latin typeface="Montserrat SemiBold" panose="00000700000000000000" pitchFamily="2" charset="0"/>
            </a:endParaRPr>
          </a:p>
        </p:txBody>
      </p:sp>
      <p:sp>
        <p:nvSpPr>
          <p:cNvPr id="16" name="die treibende Schubkraft ...">
            <a:extLst>
              <a:ext uri="{FF2B5EF4-FFF2-40B4-BE49-F238E27FC236}">
                <a16:creationId xmlns:a16="http://schemas.microsoft.com/office/drawing/2014/main" id="{0EA83696-6ED1-46B7-8FB4-6CD215761375}"/>
              </a:ext>
            </a:extLst>
          </p:cNvPr>
          <p:cNvSpPr txBox="1">
            <a:spLocks noChangeArrowheads="1"/>
          </p:cNvSpPr>
          <p:nvPr/>
        </p:nvSpPr>
        <p:spPr>
          <a:xfrm>
            <a:off x="7203472" y="4236349"/>
            <a:ext cx="2747954" cy="105156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Font typeface="Arial" panose="020B0604020202020204" pitchFamily="34" charset="0"/>
              <a:buNone/>
            </a:pPr>
            <a:r>
              <a:rPr lang="de-DE" altLang="de-DE" dirty="0">
                <a:solidFill>
                  <a:schemeClr val="accent6"/>
                </a:solidFill>
                <a:latin typeface="+mj-lt"/>
              </a:rPr>
              <a:t>d</a:t>
            </a:r>
            <a:r>
              <a:rPr lang="de-DE" altLang="de-DE" dirty="0" smtClean="0">
                <a:solidFill>
                  <a:schemeClr val="accent6"/>
                </a:solidFill>
                <a:latin typeface="+mj-lt"/>
              </a:rPr>
              <a:t>ie </a:t>
            </a:r>
            <a:r>
              <a:rPr lang="de-DE" altLang="de-DE" dirty="0" smtClean="0">
                <a:solidFill>
                  <a:schemeClr val="accent6"/>
                </a:solidFill>
                <a:latin typeface="Montserrat SemiBold" panose="00000700000000000000" pitchFamily="2" charset="0"/>
              </a:rPr>
              <a:t>treibende</a:t>
            </a:r>
            <a:r>
              <a:rPr lang="de-DE" altLang="de-DE" dirty="0" smtClean="0">
                <a:solidFill>
                  <a:schemeClr val="accent6"/>
                </a:solidFill>
                <a:latin typeface="+mj-lt"/>
              </a:rPr>
              <a:t> Schubkraft ist das Treten</a:t>
            </a:r>
            <a:endParaRPr lang="de-DE" altLang="de-DE" dirty="0">
              <a:solidFill>
                <a:schemeClr val="accent6"/>
              </a:solidFill>
              <a:latin typeface="Montserrat SemiBold" panose="00000700000000000000" pitchFamily="2" charset="0"/>
            </a:endParaRPr>
          </a:p>
        </p:txBody>
      </p:sp>
      <mc:AlternateContent xmlns:mc="http://schemas.openxmlformats.org/markup-compatibility/2006" xmlns:a14="http://schemas.microsoft.com/office/drawing/2010/main">
        <mc:Choice Requires="a14">
          <p:sp>
            <p:nvSpPr>
              <p:cNvPr id="17" name="F_S ...">
                <a:extLst>
                  <a:ext uri="{FF2B5EF4-FFF2-40B4-BE49-F238E27FC236}">
                    <a16:creationId xmlns:a16="http://schemas.microsoft.com/office/drawing/2014/main" id="{0EA83696-6ED1-46B7-8FB4-6CD215761375}"/>
                  </a:ext>
                </a:extLst>
              </p:cNvPr>
              <p:cNvSpPr txBox="1">
                <a:spLocks noChangeArrowheads="1"/>
              </p:cNvSpPr>
              <p:nvPr/>
            </p:nvSpPr>
            <p:spPr>
              <a:xfrm>
                <a:off x="5921967" y="4222129"/>
                <a:ext cx="1080000" cy="10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spcAft>
                    <a:spcPts val="600"/>
                  </a:spcAft>
                  <a:buFont typeface="Arial" panose="020B0604020202020204" pitchFamily="34" charset="0"/>
                  <a:buNone/>
                </a:pPr>
                <a14:m>
                  <m:oMathPara xmlns:m="http://schemas.openxmlformats.org/officeDocument/2006/math">
                    <m:oMathParaPr>
                      <m:jc m:val="centerGroup"/>
                    </m:oMathParaPr>
                    <m:oMath xmlns:m="http://schemas.openxmlformats.org/officeDocument/2006/math">
                      <m:sSub>
                        <m:sSubPr>
                          <m:ctrlPr>
                            <a:rPr lang="de-AT" altLang="de-DE" sz="4800" b="1" i="1" dirty="0" smtClean="0">
                              <a:solidFill>
                                <a:schemeClr val="accent6"/>
                              </a:solidFill>
                              <a:latin typeface="Cambria Math" panose="02040503050406030204" pitchFamily="18" charset="0"/>
                            </a:rPr>
                          </m:ctrlPr>
                        </m:sSubPr>
                        <m:e>
                          <m:r>
                            <a:rPr lang="de-AT" altLang="de-DE" sz="4800" b="1" i="1" dirty="0" smtClean="0">
                              <a:solidFill>
                                <a:schemeClr val="accent6"/>
                              </a:solidFill>
                              <a:latin typeface="Cambria Math" panose="02040503050406030204" pitchFamily="18" charset="0"/>
                            </a:rPr>
                            <m:t>𝑭</m:t>
                          </m:r>
                        </m:e>
                        <m:sub>
                          <m:r>
                            <a:rPr lang="de-AT" altLang="de-DE" sz="4800" b="1" i="1" dirty="0" smtClean="0">
                              <a:solidFill>
                                <a:schemeClr val="accent6"/>
                              </a:solidFill>
                              <a:latin typeface="Cambria Math" panose="02040503050406030204" pitchFamily="18" charset="0"/>
                            </a:rPr>
                            <m:t>𝑺</m:t>
                          </m:r>
                        </m:sub>
                      </m:sSub>
                    </m:oMath>
                  </m:oMathPara>
                </a14:m>
                <a:endParaRPr lang="de-DE" altLang="de-DE" b="1" i="1" dirty="0">
                  <a:solidFill>
                    <a:schemeClr val="accent6"/>
                  </a:solidFill>
                  <a:latin typeface="Montserrat SemiBold" panose="00000700000000000000" pitchFamily="2" charset="0"/>
                </a:endParaRPr>
              </a:p>
            </p:txBody>
          </p:sp>
        </mc:Choice>
        <mc:Fallback xmlns="">
          <p:sp>
            <p:nvSpPr>
              <p:cNvPr id="17" name="F_S ...">
                <a:extLst>
                  <a:ext uri="{FF2B5EF4-FFF2-40B4-BE49-F238E27FC236}">
                    <a16:creationId xmlns:a16="http://schemas.microsoft.com/office/drawing/2014/main" id="{0EA83696-6ED1-46B7-8FB4-6CD215761375}"/>
                  </a:ext>
                </a:extLst>
              </p:cNvPr>
              <p:cNvSpPr txBox="1">
                <a:spLocks noRot="1" noChangeAspect="1" noMove="1" noResize="1" noEditPoints="1" noAdjustHandles="1" noChangeArrowheads="1" noChangeShapeType="1" noTextEdit="1"/>
              </p:cNvSpPr>
              <p:nvPr/>
            </p:nvSpPr>
            <p:spPr>
              <a:xfrm>
                <a:off x="5921967" y="4222129"/>
                <a:ext cx="1080000" cy="1080000"/>
              </a:xfrm>
              <a:prstGeom prst="rect">
                <a:avLst/>
              </a:prstGeom>
              <a:blipFill>
                <a:blip r:embed="rId6"/>
                <a:stretch>
                  <a:fillRect/>
                </a:stretch>
              </a:blipFill>
            </p:spPr>
            <p:txBody>
              <a:bodyPr/>
              <a:lstStyle/>
              <a:p>
                <a:r>
                  <a:rPr lang="de-AT">
                    <a:noFill/>
                  </a:rPr>
                  <a:t> </a:t>
                </a:r>
              </a:p>
            </p:txBody>
          </p:sp>
        </mc:Fallback>
      </mc:AlternateContent>
      <p:cxnSp>
        <p:nvCxnSpPr>
          <p:cNvPr id="18" name="PFEIL_Schubkraft"/>
          <p:cNvCxnSpPr/>
          <p:nvPr/>
        </p:nvCxnSpPr>
        <p:spPr>
          <a:xfrm>
            <a:off x="3450461" y="4762129"/>
            <a:ext cx="2316966"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9163710"/>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63" presetClass="path" presetSubtype="0" repeatCount="indefinite" accel="50000" decel="50000" autoRev="1" fill="hold" grpId="0" nodeType="withEffect">
                                  <p:stCondLst>
                                    <p:cond delay="0"/>
                                  </p:stCondLst>
                                  <p:childTnLst>
                                    <p:animMotion origin="layout" path="M 2.29167E-6 -1.85185E-6 L 0.0401 0.00139 " pathEditMode="relative" rAng="0" ptsTypes="AA">
                                      <p:cBhvr>
                                        <p:cTn id="9" dur="1000" fill="hold"/>
                                        <p:tgtEl>
                                          <p:spTgt spid="7"/>
                                        </p:tgtEl>
                                        <p:attrNameLst>
                                          <p:attrName>ppt_x</p:attrName>
                                          <p:attrName>ppt_y</p:attrName>
                                        </p:attrNameLst>
                                      </p:cBhvr>
                                      <p:rCtr x="2005" y="69"/>
                                    </p:animMotion>
                                  </p:childTnLst>
                                </p:cTn>
                              </p:par>
                              <p:par>
                                <p:cTn id="10" presetID="35" presetClass="path" presetSubtype="0" repeatCount="indefinite" accel="50000" decel="50000" fill="hold" nodeType="withEffect">
                                  <p:stCondLst>
                                    <p:cond delay="0"/>
                                  </p:stCondLst>
                                  <p:childTnLst>
                                    <p:animMotion origin="layout" path="M 1.875E-6 2.59259E-6 L -0.05482 -0.00278 " pathEditMode="relative" rAng="0" ptsTypes="AA">
                                      <p:cBhvr>
                                        <p:cTn id="11" dur="1500" fill="hold"/>
                                        <p:tgtEl>
                                          <p:spTgt spid="31"/>
                                        </p:tgtEl>
                                        <p:attrNameLst>
                                          <p:attrName>ppt_x</p:attrName>
                                          <p:attrName>ppt_y</p:attrName>
                                        </p:attrNameLst>
                                      </p:cBhvr>
                                      <p:rCtr x="-2747" y="-139"/>
                                    </p:animMotion>
                                  </p:childTnLst>
                                </p:cTn>
                              </p:par>
                              <p:par>
                                <p:cTn id="12" presetID="10" presetClass="entr" presetSubtype="0" fill="hold" grpId="0" nodeType="withEffect">
                                  <p:stCondLst>
                                    <p:cond delay="500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childTnLst>
                                </p:cTn>
                              </p:par>
                              <p:par>
                                <p:cTn id="15" presetID="10" presetClass="entr" presetSubtype="0" fill="hold" grpId="0" nodeType="withEffect">
                                  <p:stCondLst>
                                    <p:cond delay="50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childTnLst>
                                </p:cTn>
                              </p:par>
                            </p:childTnLst>
                          </p:cTn>
                        </p:par>
                        <p:par>
                          <p:cTn id="18" fill="hold">
                            <p:stCondLst>
                              <p:cond delay="6000"/>
                            </p:stCondLst>
                            <p:childTnLst>
                              <p:par>
                                <p:cTn id="19" presetID="10" presetClass="entr" presetSubtype="0" fill="hold" grpId="0" nodeType="afterEffect">
                                  <p:stCondLst>
                                    <p:cond delay="30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childTnLst>
                                </p:cTn>
                              </p:par>
                              <p:par>
                                <p:cTn id="22" presetID="10" presetClass="entr" presetSubtype="0" fill="hold" grpId="0" nodeType="withEffect">
                                  <p:stCondLst>
                                    <p:cond delay="30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childTnLst>
                                </p:cTn>
                              </p:par>
                            </p:childTnLst>
                          </p:cTn>
                        </p:par>
                        <p:par>
                          <p:cTn id="25" fill="hold">
                            <p:stCondLst>
                              <p:cond delay="10000"/>
                            </p:stCondLst>
                            <p:childTnLst>
                              <p:par>
                                <p:cTn id="26" presetID="10" presetClass="entr" presetSubtype="0" fill="hold" grpId="0" nodeType="afterEffect">
                                  <p:stCondLst>
                                    <p:cond delay="3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childTnLst>
                                </p:cTn>
                              </p:par>
                              <p:par>
                                <p:cTn id="32" presetID="10" presetClass="entr" presetSubtype="0" fill="hold" nodeType="withEffect">
                                  <p:stCondLst>
                                    <p:cond delay="300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childTnLst>
                                </p:cTn>
                              </p:par>
                            </p:childTnLst>
                          </p:cTn>
                        </p:par>
                        <p:par>
                          <p:cTn id="35" fill="hold">
                            <p:stCondLst>
                              <p:cond delay="140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7" grpId="0" animBg="1"/>
      <p:bldP spid="32" grpId="0"/>
      <p:bldP spid="13" grpId="0"/>
      <p:bldP spid="3" grpId="0" build="p"/>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f den Radfahrer und das Rad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8"/>
            <a:ext cx="10800000" cy="800653"/>
          </a:xfrm>
        </p:spPr>
        <p:txBody>
          <a:bodyPr anchor="ctr">
            <a:noAutofit/>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Nun ein Alltagsbeispiel zur </a:t>
            </a:r>
            <a:r>
              <a:rPr lang="de-DE" altLang="de-DE" dirty="0" smtClean="0">
                <a:solidFill>
                  <a:srgbClr val="C00000"/>
                </a:solidFill>
                <a:latin typeface="Montserrat SemiBold" panose="00000700000000000000" pitchFamily="2" charset="0"/>
              </a:rPr>
              <a:t>Trägheit</a:t>
            </a:r>
            <a:r>
              <a:rPr lang="de-DE" altLang="de-DE" dirty="0" smtClean="0">
                <a:latin typeface="Montserrat SemiBold" panose="00000700000000000000" pitchFamily="2" charset="0"/>
              </a:rPr>
              <a:t>:</a:t>
            </a:r>
            <a:endParaRPr lang="de-DE" altLang="de-DE" dirty="0">
              <a:latin typeface="Montserrat SemiBold" panose="00000700000000000000" pitchFamily="2" charset="0"/>
            </a:endParaRPr>
          </a:p>
        </p:txBody>
      </p:sp>
      <p:pic>
        <p:nvPicPr>
          <p:cNvPr id="2" name="Grafik 1"/>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r="74998"/>
          <a:stretch/>
        </p:blipFill>
        <p:spPr>
          <a:xfrm>
            <a:off x="2052600" y="2050954"/>
            <a:ext cx="1358541" cy="2794710"/>
          </a:xfrm>
          <a:prstGeom prst="rect">
            <a:avLst/>
          </a:prstGeom>
        </p:spPr>
      </p:pic>
      <p:sp>
        <p:nvSpPr>
          <p:cNvPr id="19" name="Wenn man Kräfte nicht sehen kann...">
            <a:extLst>
              <a:ext uri="{FF2B5EF4-FFF2-40B4-BE49-F238E27FC236}">
                <a16:creationId xmlns:a16="http://schemas.microsoft.com/office/drawing/2014/main" id="{0EA83696-6ED1-46B7-8FB4-6CD215761375}"/>
              </a:ext>
            </a:extLst>
          </p:cNvPr>
          <p:cNvSpPr txBox="1">
            <a:spLocks noChangeArrowheads="1"/>
          </p:cNvSpPr>
          <p:nvPr/>
        </p:nvSpPr>
        <p:spPr>
          <a:xfrm>
            <a:off x="580788" y="1250301"/>
            <a:ext cx="10800000" cy="125030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Font typeface="Arial" panose="020B0604020202020204" pitchFamily="34" charset="0"/>
              <a:buNone/>
            </a:pPr>
            <a:r>
              <a:rPr lang="de-DE" altLang="de-DE" dirty="0" smtClean="0">
                <a:latin typeface="+mj-lt"/>
              </a:rPr>
              <a:t>Will man einen </a:t>
            </a:r>
            <a:r>
              <a:rPr lang="de-DE" altLang="de-DE" dirty="0" smtClean="0">
                <a:latin typeface="Montserrat SemiBold" panose="00000700000000000000" pitchFamily="2" charset="0"/>
              </a:rPr>
              <a:t>leeren</a:t>
            </a:r>
            <a:r>
              <a:rPr lang="de-DE" altLang="de-DE" dirty="0" smtClean="0">
                <a:latin typeface="+mj-lt"/>
              </a:rPr>
              <a:t> und einen </a:t>
            </a:r>
            <a:r>
              <a:rPr lang="de-DE" altLang="de-DE" dirty="0" smtClean="0">
                <a:latin typeface="Montserrat SemiBold" panose="00000700000000000000" pitchFamily="2" charset="0"/>
              </a:rPr>
              <a:t>vollen Einkaufswagen </a:t>
            </a:r>
            <a:r>
              <a:rPr lang="de-DE" altLang="de-DE" dirty="0" smtClean="0">
                <a:latin typeface="+mj-lt"/>
              </a:rPr>
              <a:t>aus </a:t>
            </a:r>
            <a:br>
              <a:rPr lang="de-DE" altLang="de-DE" dirty="0" smtClean="0">
                <a:latin typeface="+mj-lt"/>
              </a:rPr>
            </a:br>
            <a:r>
              <a:rPr lang="de-DE" altLang="de-DE" dirty="0" smtClean="0">
                <a:latin typeface="+mj-lt"/>
              </a:rPr>
              <a:t>dem Stand in Bewegung versetzen, so muss man sich beim </a:t>
            </a:r>
            <a:br>
              <a:rPr lang="de-DE" altLang="de-DE" dirty="0" smtClean="0">
                <a:latin typeface="+mj-lt"/>
              </a:rPr>
            </a:br>
            <a:r>
              <a:rPr lang="de-DE" altLang="de-DE" dirty="0" smtClean="0">
                <a:latin typeface="Montserrat SemiBold" panose="00000700000000000000" pitchFamily="2" charset="0"/>
              </a:rPr>
              <a:t>vollen Wagen </a:t>
            </a:r>
            <a:r>
              <a:rPr lang="de-DE" altLang="de-DE" u="sng" dirty="0" smtClean="0">
                <a:latin typeface="Montserrat SemiBold" panose="00000700000000000000" pitchFamily="2" charset="0"/>
              </a:rPr>
              <a:t>mehr</a:t>
            </a:r>
            <a:r>
              <a:rPr lang="de-DE" altLang="de-DE" dirty="0" smtClean="0">
                <a:latin typeface="Montserrat SemiBold" panose="00000700000000000000" pitchFamily="2" charset="0"/>
              </a:rPr>
              <a:t> anstrengen!</a:t>
            </a:r>
            <a:endParaRPr lang="de-DE" altLang="de-DE" dirty="0">
              <a:latin typeface="Montserrat SemiBold" panose="00000700000000000000" pitchFamily="2" charset="0"/>
            </a:endParaRPr>
          </a:p>
        </p:txBody>
      </p:sp>
      <p:pic>
        <p:nvPicPr>
          <p:cNvPr id="20" name="Grafik 19"/>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72323" r="-129"/>
          <a:stretch/>
        </p:blipFill>
        <p:spPr>
          <a:xfrm>
            <a:off x="7781730" y="2050954"/>
            <a:ext cx="1510919" cy="2794710"/>
          </a:xfrm>
          <a:prstGeom prst="rect">
            <a:avLst/>
          </a:prstGeom>
        </p:spPr>
      </p:pic>
      <p:sp>
        <p:nvSpPr>
          <p:cNvPr id="21" name="PFEIL_Kraft"/>
          <p:cNvSpPr/>
          <p:nvPr/>
        </p:nvSpPr>
        <p:spPr>
          <a:xfrm>
            <a:off x="1047320" y="3907746"/>
            <a:ext cx="1154706" cy="74197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3" name="PFEIL_Kraft"/>
          <p:cNvSpPr/>
          <p:nvPr/>
        </p:nvSpPr>
        <p:spPr>
          <a:xfrm>
            <a:off x="5701005" y="3907746"/>
            <a:ext cx="2080725" cy="74197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4" name="Kraftpfeile zeigen den Angriffspunkt...">
            <a:extLst>
              <a:ext uri="{FF2B5EF4-FFF2-40B4-BE49-F238E27FC236}">
                <a16:creationId xmlns:a16="http://schemas.microsoft.com/office/drawing/2014/main" id="{0EA83696-6ED1-46B7-8FB4-6CD215761375}"/>
              </a:ext>
            </a:extLst>
          </p:cNvPr>
          <p:cNvSpPr txBox="1">
            <a:spLocks noChangeArrowheads="1"/>
          </p:cNvSpPr>
          <p:nvPr/>
        </p:nvSpPr>
        <p:spPr>
          <a:xfrm>
            <a:off x="580788" y="5103488"/>
            <a:ext cx="10107850" cy="95337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Je </a:t>
            </a:r>
            <a:r>
              <a:rPr lang="de-DE" altLang="de-DE" u="sng" dirty="0" smtClean="0">
                <a:solidFill>
                  <a:srgbClr val="C00000"/>
                </a:solidFill>
                <a:latin typeface="Montserrat SemiBold" panose="00000700000000000000" pitchFamily="2" charset="0"/>
              </a:rPr>
              <a:t>größer</a:t>
            </a:r>
            <a:r>
              <a:rPr lang="de-DE" altLang="de-DE" dirty="0" smtClean="0">
                <a:solidFill>
                  <a:srgbClr val="C00000"/>
                </a:solidFill>
                <a:latin typeface="Montserrat SemiBold" panose="00000700000000000000" pitchFamily="2" charset="0"/>
              </a:rPr>
              <a:t> die Masse </a:t>
            </a:r>
            <a:r>
              <a:rPr lang="de-DE" altLang="de-DE" dirty="0" smtClean="0">
                <a:latin typeface="Montserrat SemiBold" panose="00000700000000000000" pitchFamily="2" charset="0"/>
              </a:rPr>
              <a:t>eines Körpers, desto </a:t>
            </a:r>
            <a:r>
              <a:rPr lang="de-DE" altLang="de-DE" u="sng" dirty="0" smtClean="0">
                <a:solidFill>
                  <a:srgbClr val="C00000"/>
                </a:solidFill>
                <a:latin typeface="Montserrat SemiBold" panose="00000700000000000000" pitchFamily="2" charset="0"/>
              </a:rPr>
              <a:t>mehr</a:t>
            </a:r>
            <a:r>
              <a:rPr lang="de-DE" altLang="de-DE" dirty="0" smtClean="0">
                <a:solidFill>
                  <a:srgbClr val="C00000"/>
                </a:solidFill>
                <a:latin typeface="Montserrat SemiBold" panose="00000700000000000000" pitchFamily="2" charset="0"/>
              </a:rPr>
              <a:t> Kraft </a:t>
            </a:r>
            <a:r>
              <a:rPr lang="de-DE" altLang="de-DE" dirty="0" smtClean="0">
                <a:latin typeface="Montserrat SemiBold" panose="00000700000000000000" pitchFamily="2" charset="0"/>
              </a:rPr>
              <a:t>ist für seine Beschleunigung nötig.</a:t>
            </a:r>
            <a:endParaRPr lang="de-DE" altLang="de-DE" dirty="0">
              <a:latin typeface="Montserrat SemiBold" panose="00000700000000000000" pitchFamily="2" charset="0"/>
            </a:endParaRPr>
          </a:p>
        </p:txBody>
      </p:sp>
      <p:sp>
        <p:nvSpPr>
          <p:cNvPr id="28" name="Pfeile!">
            <a:extLst>
              <a:ext uri="{FF2B5EF4-FFF2-40B4-BE49-F238E27FC236}">
                <a16:creationId xmlns:a16="http://schemas.microsoft.com/office/drawing/2014/main" id="{7BE0731D-903E-4157-990D-109663938B1A}"/>
              </a:ext>
            </a:extLst>
          </p:cNvPr>
          <p:cNvSpPr txBox="1">
            <a:spLocks/>
          </p:cNvSpPr>
          <p:nvPr/>
        </p:nvSpPr>
        <p:spPr>
          <a:xfrm>
            <a:off x="1047320" y="3265752"/>
            <a:ext cx="1154706" cy="591033"/>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600"/>
              </a:spcBef>
              <a:spcAft>
                <a:spcPts val="600"/>
              </a:spcAft>
              <a:buFont typeface="Arial" panose="020B0604020202020204" pitchFamily="34" charset="0"/>
              <a:buNone/>
              <a:defRPr/>
            </a:pPr>
            <a:r>
              <a:rPr lang="de-DE" sz="2400" dirty="0" smtClean="0">
                <a:solidFill>
                  <a:srgbClr val="C00000"/>
                </a:solidFill>
                <a:latin typeface="Montserrat SemiBold" panose="00000700000000000000" pitchFamily="2" charset="0"/>
              </a:rPr>
              <a:t>Kraft</a:t>
            </a:r>
            <a:endParaRPr lang="de-DE" sz="2400" dirty="0">
              <a:solidFill>
                <a:srgbClr val="C00000"/>
              </a:solidFill>
              <a:latin typeface="Montserrat SemiBold" panose="00000700000000000000" pitchFamily="2" charset="0"/>
            </a:endParaRPr>
          </a:p>
        </p:txBody>
      </p:sp>
      <p:sp>
        <p:nvSpPr>
          <p:cNvPr id="29" name="Pfeile!">
            <a:extLst>
              <a:ext uri="{FF2B5EF4-FFF2-40B4-BE49-F238E27FC236}">
                <a16:creationId xmlns:a16="http://schemas.microsoft.com/office/drawing/2014/main" id="{7BE0731D-903E-4157-990D-109663938B1A}"/>
              </a:ext>
            </a:extLst>
          </p:cNvPr>
          <p:cNvSpPr txBox="1">
            <a:spLocks/>
          </p:cNvSpPr>
          <p:nvPr/>
        </p:nvSpPr>
        <p:spPr>
          <a:xfrm>
            <a:off x="5701006" y="3265752"/>
            <a:ext cx="2080724" cy="591033"/>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600"/>
              </a:spcBef>
              <a:spcAft>
                <a:spcPts val="600"/>
              </a:spcAft>
              <a:buFont typeface="Arial" panose="020B0604020202020204" pitchFamily="34" charset="0"/>
              <a:buNone/>
              <a:defRPr/>
            </a:pPr>
            <a:r>
              <a:rPr lang="de-DE" sz="2400" dirty="0">
                <a:solidFill>
                  <a:srgbClr val="C00000"/>
                </a:solidFill>
                <a:latin typeface="Montserrat SemiBold" panose="00000700000000000000" pitchFamily="2" charset="0"/>
              </a:rPr>
              <a:t>m</a:t>
            </a:r>
            <a:r>
              <a:rPr lang="de-DE" sz="2400" dirty="0" smtClean="0">
                <a:solidFill>
                  <a:srgbClr val="C00000"/>
                </a:solidFill>
                <a:latin typeface="Montserrat SemiBold" panose="00000700000000000000" pitchFamily="2" charset="0"/>
              </a:rPr>
              <a:t>ehr Kraft</a:t>
            </a:r>
            <a:endParaRPr lang="de-DE" sz="2400" dirty="0">
              <a:solidFill>
                <a:srgbClr val="C00000"/>
              </a:solidFill>
              <a:latin typeface="Montserrat SemiBold" panose="00000700000000000000" pitchFamily="2" charset="0"/>
            </a:endParaRPr>
          </a:p>
        </p:txBody>
      </p:sp>
    </p:spTree>
    <p:extLst>
      <p:ext uri="{BB962C8B-B14F-4D97-AF65-F5344CB8AC3E}">
        <p14:creationId xmlns:p14="http://schemas.microsoft.com/office/powerpoint/2010/main" val="3777307509"/>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par>
                                <p:cTn id="11" presetID="10" presetClass="entr" presetSubtype="0" fill="hold"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childTnLst>
                                </p:cTn>
                              </p:par>
                            </p:childTnLst>
                          </p:cTn>
                        </p:par>
                        <p:par>
                          <p:cTn id="14" fill="hold">
                            <p:stCondLst>
                              <p:cond delay="1500"/>
                            </p:stCondLst>
                            <p:childTnLst>
                              <p:par>
                                <p:cTn id="15" presetID="10" presetClass="entr" presetSubtype="0" fill="hold" grpId="0" nodeType="afterEffect">
                                  <p:stCondLst>
                                    <p:cond delay="250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1000"/>
                                        <p:tgtEl>
                                          <p:spTgt spid="19">
                                            <p:txEl>
                                              <p:pRg st="0" end="0"/>
                                            </p:txEl>
                                          </p:spTgt>
                                        </p:tgtEl>
                                      </p:cBhvr>
                                    </p:animEffect>
                                  </p:childTnLst>
                                </p:cTn>
                              </p:par>
                            </p:childTnLst>
                          </p:cTn>
                        </p:par>
                        <p:par>
                          <p:cTn id="18" fill="hold">
                            <p:stCondLst>
                              <p:cond delay="5000"/>
                            </p:stCondLst>
                            <p:childTnLst>
                              <p:par>
                                <p:cTn id="19" presetID="17" presetClass="entr" presetSubtype="8" fill="hold" grpId="0" nodeType="afterEffect">
                                  <p:stCondLst>
                                    <p:cond delay="500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500" fill="hold"/>
                                        <p:tgtEl>
                                          <p:spTgt spid="21"/>
                                        </p:tgtEl>
                                        <p:attrNameLst>
                                          <p:attrName>ppt_x</p:attrName>
                                        </p:attrNameLst>
                                      </p:cBhvr>
                                      <p:tavLst>
                                        <p:tav tm="0">
                                          <p:val>
                                            <p:strVal val="#ppt_x-#ppt_w/2"/>
                                          </p:val>
                                        </p:tav>
                                        <p:tav tm="100000">
                                          <p:val>
                                            <p:strVal val="#ppt_x"/>
                                          </p:val>
                                        </p:tav>
                                      </p:tavLst>
                                    </p:anim>
                                    <p:anim calcmode="lin" valueType="num">
                                      <p:cBhvr>
                                        <p:cTn id="22" dur="1500" fill="hold"/>
                                        <p:tgtEl>
                                          <p:spTgt spid="21"/>
                                        </p:tgtEl>
                                        <p:attrNameLst>
                                          <p:attrName>ppt_y</p:attrName>
                                        </p:attrNameLst>
                                      </p:cBhvr>
                                      <p:tavLst>
                                        <p:tav tm="0">
                                          <p:val>
                                            <p:strVal val="#ppt_y"/>
                                          </p:val>
                                        </p:tav>
                                        <p:tav tm="100000">
                                          <p:val>
                                            <p:strVal val="#ppt_y"/>
                                          </p:val>
                                        </p:tav>
                                      </p:tavLst>
                                    </p:anim>
                                    <p:anim calcmode="lin" valueType="num">
                                      <p:cBhvr>
                                        <p:cTn id="23" dur="1500" fill="hold"/>
                                        <p:tgtEl>
                                          <p:spTgt spid="21"/>
                                        </p:tgtEl>
                                        <p:attrNameLst>
                                          <p:attrName>ppt_w</p:attrName>
                                        </p:attrNameLst>
                                      </p:cBhvr>
                                      <p:tavLst>
                                        <p:tav tm="0">
                                          <p:val>
                                            <p:fltVal val="0"/>
                                          </p:val>
                                        </p:tav>
                                        <p:tav tm="100000">
                                          <p:val>
                                            <p:strVal val="#ppt_w"/>
                                          </p:val>
                                        </p:tav>
                                      </p:tavLst>
                                    </p:anim>
                                    <p:anim calcmode="lin" valueType="num">
                                      <p:cBhvr>
                                        <p:cTn id="24" dur="1500" fill="hold"/>
                                        <p:tgtEl>
                                          <p:spTgt spid="21"/>
                                        </p:tgtEl>
                                        <p:attrNameLst>
                                          <p:attrName>ppt_h</p:attrName>
                                        </p:attrNameLst>
                                      </p:cBhvr>
                                      <p:tavLst>
                                        <p:tav tm="0">
                                          <p:val>
                                            <p:strVal val="#ppt_h"/>
                                          </p:val>
                                        </p:tav>
                                        <p:tav tm="100000">
                                          <p:val>
                                            <p:strVal val="#ppt_h"/>
                                          </p:val>
                                        </p:tav>
                                      </p:tavLst>
                                    </p:anim>
                                  </p:childTnLst>
                                </p:cTn>
                              </p:par>
                              <p:par>
                                <p:cTn id="25" presetID="63" presetClass="path" presetSubtype="0" decel="100000" fill="hold" nodeType="withEffect">
                                  <p:stCondLst>
                                    <p:cond delay="6500"/>
                                  </p:stCondLst>
                                  <p:childTnLst>
                                    <p:animMotion origin="layout" path="M 1.45833E-6 2.22222E-6 L 0.06901 0.00185 " pathEditMode="relative" rAng="0" ptsTypes="AA">
                                      <p:cBhvr>
                                        <p:cTn id="26" dur="3000" fill="hold"/>
                                        <p:tgtEl>
                                          <p:spTgt spid="2"/>
                                        </p:tgtEl>
                                        <p:attrNameLst>
                                          <p:attrName>ppt_x</p:attrName>
                                          <p:attrName>ppt_y</p:attrName>
                                        </p:attrNameLst>
                                      </p:cBhvr>
                                      <p:rCtr x="3451" y="93"/>
                                    </p:animMotion>
                                  </p:childTnLst>
                                </p:cTn>
                              </p:par>
                              <p:par>
                                <p:cTn id="27" presetID="17" presetClass="entr" presetSubtype="8" fill="hold" grpId="0" nodeType="withEffect">
                                  <p:stCondLst>
                                    <p:cond delay="5000"/>
                                  </p:stCondLst>
                                  <p:childTnLst>
                                    <p:set>
                                      <p:cBhvr>
                                        <p:cTn id="28" dur="1" fill="hold">
                                          <p:stCondLst>
                                            <p:cond delay="0"/>
                                          </p:stCondLst>
                                        </p:cTn>
                                        <p:tgtEl>
                                          <p:spTgt spid="23"/>
                                        </p:tgtEl>
                                        <p:attrNameLst>
                                          <p:attrName>style.visibility</p:attrName>
                                        </p:attrNameLst>
                                      </p:cBhvr>
                                      <p:to>
                                        <p:strVal val="visible"/>
                                      </p:to>
                                    </p:set>
                                    <p:anim calcmode="lin" valueType="num">
                                      <p:cBhvr>
                                        <p:cTn id="29" dur="3000" fill="hold"/>
                                        <p:tgtEl>
                                          <p:spTgt spid="23"/>
                                        </p:tgtEl>
                                        <p:attrNameLst>
                                          <p:attrName>ppt_x</p:attrName>
                                        </p:attrNameLst>
                                      </p:cBhvr>
                                      <p:tavLst>
                                        <p:tav tm="0">
                                          <p:val>
                                            <p:strVal val="#ppt_x-#ppt_w/2"/>
                                          </p:val>
                                        </p:tav>
                                        <p:tav tm="100000">
                                          <p:val>
                                            <p:strVal val="#ppt_x"/>
                                          </p:val>
                                        </p:tav>
                                      </p:tavLst>
                                    </p:anim>
                                    <p:anim calcmode="lin" valueType="num">
                                      <p:cBhvr>
                                        <p:cTn id="30" dur="3000" fill="hold"/>
                                        <p:tgtEl>
                                          <p:spTgt spid="23"/>
                                        </p:tgtEl>
                                        <p:attrNameLst>
                                          <p:attrName>ppt_y</p:attrName>
                                        </p:attrNameLst>
                                      </p:cBhvr>
                                      <p:tavLst>
                                        <p:tav tm="0">
                                          <p:val>
                                            <p:strVal val="#ppt_y"/>
                                          </p:val>
                                        </p:tav>
                                        <p:tav tm="100000">
                                          <p:val>
                                            <p:strVal val="#ppt_y"/>
                                          </p:val>
                                        </p:tav>
                                      </p:tavLst>
                                    </p:anim>
                                    <p:anim calcmode="lin" valueType="num">
                                      <p:cBhvr>
                                        <p:cTn id="31" dur="3000" fill="hold"/>
                                        <p:tgtEl>
                                          <p:spTgt spid="23"/>
                                        </p:tgtEl>
                                        <p:attrNameLst>
                                          <p:attrName>ppt_w</p:attrName>
                                        </p:attrNameLst>
                                      </p:cBhvr>
                                      <p:tavLst>
                                        <p:tav tm="0">
                                          <p:val>
                                            <p:fltVal val="0"/>
                                          </p:val>
                                        </p:tav>
                                        <p:tav tm="100000">
                                          <p:val>
                                            <p:strVal val="#ppt_w"/>
                                          </p:val>
                                        </p:tav>
                                      </p:tavLst>
                                    </p:anim>
                                    <p:anim calcmode="lin" valueType="num">
                                      <p:cBhvr>
                                        <p:cTn id="32" dur="3000" fill="hold"/>
                                        <p:tgtEl>
                                          <p:spTgt spid="23"/>
                                        </p:tgtEl>
                                        <p:attrNameLst>
                                          <p:attrName>ppt_h</p:attrName>
                                        </p:attrNameLst>
                                      </p:cBhvr>
                                      <p:tavLst>
                                        <p:tav tm="0">
                                          <p:val>
                                            <p:strVal val="#ppt_h"/>
                                          </p:val>
                                        </p:tav>
                                        <p:tav tm="100000">
                                          <p:val>
                                            <p:strVal val="#ppt_h"/>
                                          </p:val>
                                        </p:tav>
                                      </p:tavLst>
                                    </p:anim>
                                  </p:childTnLst>
                                </p:cTn>
                              </p:par>
                              <p:par>
                                <p:cTn id="33" presetID="63" presetClass="path" presetSubtype="0" decel="100000" fill="hold" nodeType="withEffect">
                                  <p:stCondLst>
                                    <p:cond delay="8000"/>
                                  </p:stCondLst>
                                  <p:childTnLst>
                                    <p:animMotion origin="layout" path="M -4.16667E-7 2.22222E-6 L 0.07344 -0.00093 " pathEditMode="relative" rAng="0" ptsTypes="AA">
                                      <p:cBhvr>
                                        <p:cTn id="34" dur="3000" fill="hold"/>
                                        <p:tgtEl>
                                          <p:spTgt spid="20"/>
                                        </p:tgtEl>
                                        <p:attrNameLst>
                                          <p:attrName>ppt_x</p:attrName>
                                          <p:attrName>ppt_y</p:attrName>
                                        </p:attrNameLst>
                                      </p:cBhvr>
                                      <p:rCtr x="3672" y="-46"/>
                                    </p:animMotion>
                                  </p:childTnLst>
                                </p:cTn>
                              </p:par>
                            </p:childTnLst>
                          </p:cTn>
                        </p:par>
                        <p:par>
                          <p:cTn id="35" fill="hold">
                            <p:stCondLst>
                              <p:cond delay="16000"/>
                            </p:stCondLst>
                            <p:childTnLst>
                              <p:par>
                                <p:cTn id="36" presetID="10" presetClass="entr" presetSubtype="0" fill="hold" grpId="0" nodeType="afterEffect">
                                  <p:stCondLst>
                                    <p:cond delay="200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childTnLst>
                                </p:cTn>
                              </p:par>
                              <p:par>
                                <p:cTn id="39" presetID="10" presetClass="entr" presetSubtype="0" fill="hold" grpId="0" nodeType="withEffect">
                                  <p:stCondLst>
                                    <p:cond delay="200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1000"/>
                                        <p:tgtEl>
                                          <p:spTgt spid="29"/>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childTnLst>
                                </p:cTn>
                              </p:par>
                            </p:childTnLst>
                          </p:cTn>
                        </p:par>
                        <p:par>
                          <p:cTn id="45" fill="hold">
                            <p:stCondLst>
                              <p:cond delay="19000"/>
                            </p:stCondLst>
                            <p:childTnLst>
                              <p:par>
                                <p:cTn id="46" presetID="10"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9" grpId="0" build="p"/>
      <p:bldP spid="21" grpId="0" animBg="1"/>
      <p:bldP spid="23" grpId="0" animBg="1"/>
      <p:bldP spid="24"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a:extLst>
              <a:ext uri="{FF2B5EF4-FFF2-40B4-BE49-F238E27FC236}">
                <a16:creationId xmlns:a16="http://schemas.microsoft.com/office/drawing/2014/main" id="{623875E1-CB74-489F-9BA4-4D71FA8EF85A}"/>
              </a:ext>
            </a:extLst>
          </p:cNvPr>
          <p:cNvSpPr>
            <a:spLocks noGrp="1"/>
          </p:cNvSpPr>
          <p:nvPr>
            <p:ph idx="1"/>
          </p:nvPr>
        </p:nvSpPr>
        <p:spPr>
          <a:xfrm>
            <a:off x="838200" y="1765300"/>
            <a:ext cx="10515600" cy="3327400"/>
          </a:xfrm>
        </p:spPr>
        <p:txBody>
          <a:bodyPr rtlCol="0">
            <a:normAutofit/>
          </a:bodyPr>
          <a:lstStyle/>
          <a:p>
            <a:pPr marL="0" indent="0" algn="ctr" fontAlgn="auto">
              <a:lnSpc>
                <a:spcPct val="150000"/>
              </a:lnSpc>
              <a:spcBef>
                <a:spcPts val="600"/>
              </a:spcBef>
              <a:spcAft>
                <a:spcPts val="600"/>
              </a:spcAft>
              <a:buFont typeface="Arial" panose="020B0604020202020204" pitchFamily="34" charset="0"/>
              <a:buNone/>
              <a:defRPr/>
            </a:pPr>
            <a:r>
              <a:rPr lang="de-DE" dirty="0" smtClean="0"/>
              <a:t>Auf der nächsten Seite erhältst du nun eine</a:t>
            </a:r>
            <a:r>
              <a:rPr lang="de-DE" dirty="0"/>
              <a:t/>
            </a:r>
            <a:br>
              <a:rPr lang="de-DE" dirty="0"/>
            </a:br>
            <a:r>
              <a:rPr lang="de-DE" dirty="0">
                <a:latin typeface="Montserrat SemiBold" panose="00000700000000000000" pitchFamily="2" charset="0"/>
              </a:rPr>
              <a:t>Übung </a:t>
            </a:r>
            <a:r>
              <a:rPr lang="de-DE" dirty="0" smtClean="0">
                <a:latin typeface="Montserrat SemiBold" panose="00000700000000000000" pitchFamily="2" charset="0"/>
              </a:rPr>
              <a:t>zur Trägheit.</a:t>
            </a:r>
            <a:endParaRPr lang="de-DE" dirty="0">
              <a:latin typeface="Montserrat SemiBold" panose="00000700000000000000" pitchFamily="2" charset="0"/>
            </a:endParaRPr>
          </a:p>
          <a:p>
            <a:pPr marL="0" indent="0" algn="ctr" fontAlgn="auto">
              <a:lnSpc>
                <a:spcPct val="150000"/>
              </a:lnSpc>
              <a:spcBef>
                <a:spcPts val="600"/>
              </a:spcBef>
              <a:spcAft>
                <a:spcPts val="600"/>
              </a:spcAft>
              <a:buFont typeface="Arial" panose="020B0604020202020204" pitchFamily="34" charset="0"/>
              <a:buNone/>
              <a:defRPr/>
            </a:pPr>
            <a:endParaRPr lang="de-DE" dirty="0"/>
          </a:p>
          <a:p>
            <a:pPr marL="0" indent="0" algn="ctr" fontAlgn="auto">
              <a:lnSpc>
                <a:spcPct val="150000"/>
              </a:lnSpc>
              <a:spcBef>
                <a:spcPts val="600"/>
              </a:spcBef>
              <a:spcAft>
                <a:spcPts val="600"/>
              </a:spcAft>
              <a:buFont typeface="Arial" panose="020B0604020202020204" pitchFamily="34" charset="0"/>
              <a:buNone/>
              <a:defRPr/>
            </a:pPr>
            <a:r>
              <a:rPr lang="de-DE" b="1" dirty="0"/>
              <a:t>Viel Spaß beim Üben!</a:t>
            </a:r>
          </a:p>
        </p:txBody>
      </p:sp>
      <p:sp>
        <p:nvSpPr>
          <p:cNvPr id="6" name="Sprechblase: rechteckig 5" hidden="1">
            <a:extLst>
              <a:ext uri="{FF2B5EF4-FFF2-40B4-BE49-F238E27FC236}">
                <a16:creationId xmlns:a16="http://schemas.microsoft.com/office/drawing/2014/main" id="{7C6A3037-8129-449B-B393-25BB14DAF357}"/>
              </a:ext>
            </a:extLst>
          </p:cNvPr>
          <p:cNvSpPr/>
          <p:nvPr/>
        </p:nvSpPr>
        <p:spPr>
          <a:xfrm>
            <a:off x="1962150" y="1377950"/>
            <a:ext cx="4257675" cy="1387475"/>
          </a:xfrm>
          <a:prstGeom prst="wedgeRectCallout">
            <a:avLst>
              <a:gd name="adj1" fmla="val -20579"/>
              <a:gd name="adj2" fmla="val -74683"/>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de-DE" dirty="0">
                <a:solidFill>
                  <a:schemeClr val="tx1"/>
                </a:solidFill>
                <a:latin typeface="Montserrat" panose="00000500000000000000" pitchFamily="2" charset="0"/>
              </a:rPr>
              <a:t>Die </a:t>
            </a:r>
            <a:r>
              <a:rPr lang="de-DE" dirty="0">
                <a:solidFill>
                  <a:schemeClr val="accent1">
                    <a:lumMod val="75000"/>
                  </a:schemeClr>
                </a:solidFill>
                <a:latin typeface="Montserrat" panose="00000500000000000000" pitchFamily="2" charset="0"/>
              </a:rPr>
              <a:t>Reaktionsgleichung</a:t>
            </a:r>
            <a:r>
              <a:rPr lang="de-DE" dirty="0">
                <a:solidFill>
                  <a:schemeClr val="tx1"/>
                </a:solidFill>
                <a:latin typeface="Montserrat" panose="00000500000000000000" pitchFamily="2" charset="0"/>
              </a:rPr>
              <a:t> beschreibt den Ablauf einer chemischen Reaktion mit Hilfe von Formeln, Symbolen und Zeichen.</a:t>
            </a:r>
            <a:endParaRPr lang="de-AT" dirty="0">
              <a:solidFill>
                <a:schemeClr val="tx1"/>
              </a:solidFill>
              <a:latin typeface="Montserrat" panose="00000500000000000000" pitchFamily="2" charset="0"/>
            </a:endParaRPr>
          </a:p>
        </p:txBody>
      </p:sp>
      <p:pic>
        <p:nvPicPr>
          <p:cNvPr id="8" name="Weiter">
            <a:hlinkClick r:id="" action="ppaction://hlinkshowjump?jump=nextslide"/>
            <a:extLst>
              <a:ext uri="{FF2B5EF4-FFF2-40B4-BE49-F238E27FC236}">
                <a16:creationId xmlns:a16="http://schemas.microsoft.com/office/drawing/2014/main" id="{64F0799E-B810-48D0-803B-49340705F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10702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1500"/>
                                        <p:tgtEl>
                                          <p:spTgt spid="3">
                                            <p:txEl>
                                              <p:pRg st="2" end="2"/>
                                            </p:txEl>
                                          </p:spTgt>
                                        </p:tgtEl>
                                      </p:cBhvr>
                                    </p:animEffect>
                                  </p:childTnLst>
                                </p:cTn>
                              </p:par>
                            </p:childTnLst>
                          </p:cTn>
                        </p:par>
                        <p:par>
                          <p:cTn id="11" fill="hold" nodeType="afterGroup">
                            <p:stCondLst>
                              <p:cond delay="2500"/>
                            </p:stCondLst>
                            <p:childTnLst>
                              <p:par>
                                <p:cTn id="12" presetID="10" presetClass="entr" presetSubtype="0" fill="hold" nodeType="afterEffect">
                                  <p:stCondLst>
                                    <p:cond delay="1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a:extLst>
              <a:ext uri="{FF2B5EF4-FFF2-40B4-BE49-F238E27FC236}">
                <a16:creationId xmlns:a16="http://schemas.microsoft.com/office/drawing/2014/main" id="{94C13D92-868E-4AD1-8D63-5F2A9BAE6378}"/>
              </a:ext>
            </a:extLst>
          </p:cNvPr>
          <p:cNvSpPr>
            <a:spLocks noGrp="1"/>
          </p:cNvSpPr>
          <p:nvPr>
            <p:ph type="body" sz="quarter" idx="13"/>
          </p:nvPr>
        </p:nvSpPr>
        <p:spPr>
          <a:xfrm>
            <a:off x="695325" y="1933574"/>
            <a:ext cx="10801350" cy="3776761"/>
          </a:xfrm>
        </p:spPr>
        <p:txBody>
          <a:bodyPr rtlCol="0" anchor="ctr">
            <a:normAutofit/>
          </a:bodyPr>
          <a:lstStyle/>
          <a:p>
            <a:pPr fontAlgn="auto">
              <a:spcAft>
                <a:spcPts val="0"/>
              </a:spcAft>
              <a:tabLst>
                <a:tab pos="719138" algn="l"/>
                <a:tab pos="6456363" algn="l"/>
              </a:tabLst>
              <a:defRPr/>
            </a:pPr>
            <a:r>
              <a:rPr lang="de-AT" dirty="0" smtClean="0"/>
              <a:t>	Erste Satzhälfte:	Zweite Satzhälfte:</a:t>
            </a:r>
          </a:p>
          <a:p>
            <a:pPr fontAlgn="auto">
              <a:spcAft>
                <a:spcPts val="0"/>
              </a:spcAft>
              <a:tabLst>
                <a:tab pos="539750" algn="l"/>
                <a:tab pos="719138" algn="l"/>
                <a:tab pos="5738813" algn="l"/>
                <a:tab pos="6102350" algn="l"/>
              </a:tabLst>
              <a:defRPr/>
            </a:pPr>
            <a:r>
              <a:rPr lang="de-AT" sz="2000" dirty="0" smtClean="0"/>
              <a:t>	Fährt ein Auto los, 	A)	werden die Insassen nach</a:t>
            </a:r>
            <a:br>
              <a:rPr lang="de-AT" sz="2000" dirty="0" smtClean="0"/>
            </a:br>
            <a:r>
              <a:rPr lang="de-AT" sz="2000" dirty="0" smtClean="0"/>
              <a:t>	dann </a:t>
            </a:r>
            <a:r>
              <a:rPr lang="de-AT" sz="2000" dirty="0"/>
              <a:t>… </a:t>
            </a:r>
            <a:r>
              <a:rPr lang="de-AT" sz="2000" dirty="0" smtClean="0"/>
              <a:t>		vorne geschleudert.</a:t>
            </a:r>
          </a:p>
          <a:p>
            <a:pPr fontAlgn="auto">
              <a:spcAft>
                <a:spcPts val="0"/>
              </a:spcAft>
              <a:tabLst>
                <a:tab pos="539750" algn="l"/>
                <a:tab pos="719138" algn="l"/>
                <a:tab pos="5738813" algn="l"/>
                <a:tab pos="6102350" algn="l"/>
              </a:tabLst>
              <a:defRPr/>
            </a:pPr>
            <a:r>
              <a:rPr lang="de-AT" sz="2000" dirty="0"/>
              <a:t>	</a:t>
            </a:r>
            <a:r>
              <a:rPr lang="de-AT" sz="2000" dirty="0" smtClean="0"/>
              <a:t>Bremst ein Auto stark ab, 	B)	drängt es die Insassen nach</a:t>
            </a:r>
            <a:br>
              <a:rPr lang="de-AT" sz="2000" dirty="0" smtClean="0"/>
            </a:br>
            <a:r>
              <a:rPr lang="de-AT" sz="2000" dirty="0"/>
              <a:t>	</a:t>
            </a:r>
            <a:r>
              <a:rPr lang="de-AT" sz="2000" dirty="0" smtClean="0"/>
              <a:t>dann </a:t>
            </a:r>
            <a:r>
              <a:rPr lang="de-AT" sz="2000" dirty="0"/>
              <a:t>… </a:t>
            </a:r>
            <a:r>
              <a:rPr lang="de-AT" sz="2000" dirty="0" smtClean="0"/>
              <a:t>		außen.</a:t>
            </a:r>
          </a:p>
          <a:p>
            <a:pPr fontAlgn="auto">
              <a:spcAft>
                <a:spcPts val="0"/>
              </a:spcAft>
              <a:tabLst>
                <a:tab pos="539750" algn="l"/>
                <a:tab pos="719138" algn="l"/>
                <a:tab pos="5738813" algn="l"/>
                <a:tab pos="6102350" algn="l"/>
              </a:tabLst>
              <a:defRPr/>
            </a:pPr>
            <a:r>
              <a:rPr lang="de-AT" sz="2000" dirty="0"/>
              <a:t>	</a:t>
            </a:r>
            <a:r>
              <a:rPr lang="de-AT" sz="2000" dirty="0" smtClean="0"/>
              <a:t>Fährt ein Auto auf glatter Straße	C)	rollen am Boden liegende</a:t>
            </a:r>
            <a:br>
              <a:rPr lang="de-AT" sz="2000" dirty="0" smtClean="0"/>
            </a:br>
            <a:r>
              <a:rPr lang="de-AT" sz="2000" dirty="0" smtClean="0"/>
              <a:t>	zu schnell in die Kurve, dann …		Flaschen nach hinten.</a:t>
            </a:r>
          </a:p>
          <a:p>
            <a:pPr fontAlgn="auto">
              <a:spcAft>
                <a:spcPts val="0"/>
              </a:spcAft>
              <a:tabLst>
                <a:tab pos="539750" algn="l"/>
                <a:tab pos="719138" algn="l"/>
                <a:tab pos="5738813" algn="l"/>
                <a:tab pos="6102350" algn="l"/>
              </a:tabLst>
              <a:defRPr/>
            </a:pPr>
            <a:r>
              <a:rPr lang="de-AT" sz="2000" dirty="0"/>
              <a:t>	</a:t>
            </a:r>
            <a:r>
              <a:rPr lang="de-AT" sz="2000" dirty="0" smtClean="0"/>
              <a:t>Fährt ein Auto durch eine Kurve,	D)	fährt das Auto trotz Einlenkens</a:t>
            </a:r>
            <a:br>
              <a:rPr lang="de-AT" sz="2000" dirty="0" smtClean="0"/>
            </a:br>
            <a:r>
              <a:rPr lang="de-AT" sz="2000" dirty="0" smtClean="0"/>
              <a:t>	dann …		geradeaus weiter.</a:t>
            </a:r>
            <a:endParaRPr lang="de-AT" sz="2000" dirty="0"/>
          </a:p>
        </p:txBody>
      </p:sp>
      <p:sp>
        <p:nvSpPr>
          <p:cNvPr id="25603" name="Fragenbezeichnung">
            <a:extLst>
              <a:ext uri="{FF2B5EF4-FFF2-40B4-BE49-F238E27FC236}">
                <a16:creationId xmlns:a16="http://schemas.microsoft.com/office/drawing/2014/main" id="{BCE35224-94A5-4CA1-8FE8-5F17C0F4B58B}"/>
              </a:ext>
            </a:extLst>
          </p:cNvPr>
          <p:cNvSpPr>
            <a:spLocks noGrp="1" noChangeArrowheads="1"/>
          </p:cNvSpPr>
          <p:nvPr>
            <p:ph type="body" sz="quarter" idx="14"/>
          </p:nvPr>
        </p:nvSpPr>
        <p:spPr>
          <a:xfrm>
            <a:off x="10217020" y="365125"/>
            <a:ext cx="1279655" cy="419100"/>
          </a:xfrm>
        </p:spPr>
        <p:txBody>
          <a:bodyPr/>
          <a:lstStyle/>
          <a:p>
            <a:r>
              <a:rPr lang="de-DE" altLang="de-DE" dirty="0" smtClean="0"/>
              <a:t>Frage </a:t>
            </a:r>
            <a:r>
              <a:rPr lang="de-DE" altLang="de-DE" dirty="0"/>
              <a:t>1/1</a:t>
            </a:r>
            <a:endParaRPr lang="de-AT" altLang="de-DE" dirty="0"/>
          </a:p>
        </p:txBody>
      </p:sp>
      <p:sp>
        <p:nvSpPr>
          <p:cNvPr id="25604" name="Überschrift">
            <a:extLst>
              <a:ext uri="{FF2B5EF4-FFF2-40B4-BE49-F238E27FC236}">
                <a16:creationId xmlns:a16="http://schemas.microsoft.com/office/drawing/2014/main" id="{4BFC80AB-90C1-4D5F-9D3F-5807CFB56D8B}"/>
              </a:ext>
            </a:extLst>
          </p:cNvPr>
          <p:cNvSpPr>
            <a:spLocks noGrp="1" noChangeArrowheads="1"/>
          </p:cNvSpPr>
          <p:nvPr>
            <p:ph type="title"/>
          </p:nvPr>
        </p:nvSpPr>
        <p:spPr>
          <a:xfrm>
            <a:off x="2019300" y="365125"/>
            <a:ext cx="8197720" cy="1325563"/>
          </a:xfrm>
        </p:spPr>
        <p:txBody>
          <a:bodyPr>
            <a:noAutofit/>
          </a:bodyPr>
          <a:lstStyle/>
          <a:p>
            <a:r>
              <a:rPr lang="de-DE" altLang="de-DE" sz="2000" dirty="0" smtClean="0"/>
              <a:t>Vervollständige die Situationen in welchen wir die Trägheit beobachten können.</a:t>
            </a:r>
            <a:br>
              <a:rPr lang="de-DE" altLang="de-DE" sz="2000" dirty="0" smtClean="0"/>
            </a:br>
            <a:r>
              <a:rPr lang="de-DE" altLang="de-DE" sz="2000" dirty="0" smtClean="0"/>
              <a:t/>
            </a:r>
            <a:br>
              <a:rPr lang="de-DE" altLang="de-DE" sz="2000" dirty="0" smtClean="0"/>
            </a:br>
            <a:r>
              <a:rPr lang="de-DE" altLang="de-DE" sz="2000" dirty="0" smtClean="0"/>
              <a:t>Ordne die Satzhälften richtig zu:</a:t>
            </a:r>
            <a:endParaRPr lang="de-AT" altLang="de-DE" sz="2000" dirty="0"/>
          </a:p>
        </p:txBody>
      </p:sp>
      <p:grpSp>
        <p:nvGrpSpPr>
          <p:cNvPr id="39" name="Super Richtig!">
            <a:extLst>
              <a:ext uri="{FF2B5EF4-FFF2-40B4-BE49-F238E27FC236}">
                <a16:creationId xmlns:a16="http://schemas.microsoft.com/office/drawing/2014/main" id="{66710014-B0E5-4630-8AD4-62E49A6F3BA6}"/>
              </a:ext>
            </a:extLst>
          </p:cNvPr>
          <p:cNvGrpSpPr>
            <a:grpSpLocks/>
          </p:cNvGrpSpPr>
          <p:nvPr/>
        </p:nvGrpSpPr>
        <p:grpSpPr bwMode="auto">
          <a:xfrm>
            <a:off x="3386138" y="5335588"/>
            <a:ext cx="5400675" cy="1403350"/>
            <a:chOff x="3395662" y="5344280"/>
            <a:chExt cx="5400676" cy="1402247"/>
          </a:xfrm>
        </p:grpSpPr>
        <p:sp>
          <p:nvSpPr>
            <p:cNvPr id="40" name="Super Richtig!">
              <a:extLst>
                <a:ext uri="{FF2B5EF4-FFF2-40B4-BE49-F238E27FC236}">
                  <a16:creationId xmlns:a16="http://schemas.microsoft.com/office/drawing/2014/main" id="{F3905D4A-FFD6-433F-9ACD-6811434BC930}"/>
                </a:ext>
              </a:extLst>
            </p:cNvPr>
            <p:cNvSpPr txBox="1">
              <a:spLocks/>
            </p:cNvSpPr>
            <p:nvPr/>
          </p:nvSpPr>
          <p:spPr>
            <a:xfrm>
              <a:off x="3395662" y="5514008"/>
              <a:ext cx="5400676" cy="10231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Super Richtig!</a:t>
              </a:r>
              <a:r>
                <a:rPr lang="de-AT" dirty="0">
                  <a:latin typeface="Montserrat Black" panose="00000A00000000000000" pitchFamily="2" charset="0"/>
                </a:rPr>
                <a:t>	</a:t>
              </a:r>
            </a:p>
          </p:txBody>
        </p:sp>
        <p:pic>
          <p:nvPicPr>
            <p:cNvPr id="25620" name="BILD_Richtig">
              <a:extLst>
                <a:ext uri="{FF2B5EF4-FFF2-40B4-BE49-F238E27FC236}">
                  <a16:creationId xmlns:a16="http://schemas.microsoft.com/office/drawing/2014/main" id="{68BE967C-91D5-4A09-BCC6-B64C982FF59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43009" y="5344280"/>
              <a:ext cx="1402247" cy="140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Leider Falsch">
            <a:extLst>
              <a:ext uri="{FF2B5EF4-FFF2-40B4-BE49-F238E27FC236}">
                <a16:creationId xmlns:a16="http://schemas.microsoft.com/office/drawing/2014/main" id="{EE92D28C-59FE-400B-8484-7C4B43B1B480}"/>
              </a:ext>
            </a:extLst>
          </p:cNvPr>
          <p:cNvGrpSpPr>
            <a:grpSpLocks/>
          </p:cNvGrpSpPr>
          <p:nvPr/>
        </p:nvGrpSpPr>
        <p:grpSpPr bwMode="auto">
          <a:xfrm>
            <a:off x="3395663" y="5148263"/>
            <a:ext cx="5400675" cy="1785937"/>
            <a:chOff x="3395662" y="5148553"/>
            <a:chExt cx="5400676" cy="1785545"/>
          </a:xfrm>
        </p:grpSpPr>
        <p:sp>
          <p:nvSpPr>
            <p:cNvPr id="21" name="Leider Falsch!">
              <a:extLst>
                <a:ext uri="{FF2B5EF4-FFF2-40B4-BE49-F238E27FC236}">
                  <a16:creationId xmlns:a16="http://schemas.microsoft.com/office/drawing/2014/main" id="{7B6854D7-EF1F-46BF-93A9-00F4F4866015}"/>
                </a:ext>
              </a:extLst>
            </p:cNvPr>
            <p:cNvSpPr txBox="1">
              <a:spLocks/>
            </p:cNvSpPr>
            <p:nvPr/>
          </p:nvSpPr>
          <p:spPr>
            <a:xfrm>
              <a:off x="3395662" y="5513598"/>
              <a:ext cx="5400676" cy="102371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Leider Falsch!</a:t>
              </a:r>
              <a:r>
                <a:rPr lang="de-AT" dirty="0">
                  <a:latin typeface="Montserrat Black" panose="00000A00000000000000" pitchFamily="2" charset="0"/>
                </a:rPr>
                <a:t>	</a:t>
              </a:r>
            </a:p>
          </p:txBody>
        </p:sp>
        <p:pic>
          <p:nvPicPr>
            <p:cNvPr id="25618" name="BILD_Falsch">
              <a:extLst>
                <a:ext uri="{FF2B5EF4-FFF2-40B4-BE49-F238E27FC236}">
                  <a16:creationId xmlns:a16="http://schemas.microsoft.com/office/drawing/2014/main" id="{F2EC9A24-873C-42D1-9AA9-6C37347E5F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1526" y="5148553"/>
              <a:ext cx="1785545" cy="178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 name="Weiter_Richtig">
            <a:extLst>
              <a:ext uri="{FF2B5EF4-FFF2-40B4-BE49-F238E27FC236}">
                <a16:creationId xmlns:a16="http://schemas.microsoft.com/office/drawing/2014/main" id="{AF4F52B0-342F-4A4D-999C-42125BA5D1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 name="Weiter4_Falsch">
            <a:extLst>
              <a:ext uri="{FF2B5EF4-FFF2-40B4-BE49-F238E27FC236}">
                <a16:creationId xmlns:a16="http://schemas.microsoft.com/office/drawing/2014/main" id="{FDBE6D6C-6A3F-4F8C-96C5-C8C27E381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59"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 name="Weiter3_Falsch">
            <a:extLst>
              <a:ext uri="{FF2B5EF4-FFF2-40B4-BE49-F238E27FC236}">
                <a16:creationId xmlns:a16="http://schemas.microsoft.com/office/drawing/2014/main" id="{FDBE6D6C-6A3F-4F8C-96C5-C8C27E381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7680" y="5959793"/>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Weiter2_Falsch">
            <a:extLst>
              <a:ext uri="{FF2B5EF4-FFF2-40B4-BE49-F238E27FC236}">
                <a16:creationId xmlns:a16="http://schemas.microsoft.com/office/drawing/2014/main" id="{FDBE6D6C-6A3F-4F8C-96C5-C8C27E381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Weiter1_Falsch">
            <a:extLst>
              <a:ext uri="{FF2B5EF4-FFF2-40B4-BE49-F238E27FC236}">
                <a16:creationId xmlns:a16="http://schemas.microsoft.com/office/drawing/2014/main" id="{E133BC29-9657-4826-B462-2AD927A92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Weiter">
            <a:hlinkClick r:id="" action="ppaction://hlinkshowjump?jump=nextslide"/>
            <a:extLst>
              <a:ext uri="{FF2B5EF4-FFF2-40B4-BE49-F238E27FC236}">
                <a16:creationId xmlns:a16="http://schemas.microsoft.com/office/drawing/2014/main" id="{64F0799E-B810-48D0-803B-49340705F1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4"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GRAFIK_Zahnräde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10193965" y="677959"/>
            <a:ext cx="1302710" cy="1201985"/>
          </a:xfrm>
          <a:prstGeom prst="rect">
            <a:avLst/>
          </a:prstGeom>
        </p:spPr>
      </p:pic>
      <p:grpSp>
        <p:nvGrpSpPr>
          <p:cNvPr id="9" name="HINTERGRUND_4"/>
          <p:cNvGrpSpPr/>
          <p:nvPr/>
        </p:nvGrpSpPr>
        <p:grpSpPr>
          <a:xfrm>
            <a:off x="434340" y="4149090"/>
            <a:ext cx="1047937" cy="1805939"/>
            <a:chOff x="378360" y="4242275"/>
            <a:chExt cx="956218" cy="1611963"/>
          </a:xfrm>
          <a:solidFill>
            <a:srgbClr val="264653"/>
          </a:solidFill>
        </p:grpSpPr>
        <p:sp>
          <p:nvSpPr>
            <p:cNvPr id="4" name="Trapezoid 3"/>
            <p:cNvSpPr/>
            <p:nvPr/>
          </p:nvSpPr>
          <p:spPr>
            <a:xfrm rot="5400000">
              <a:off x="304335" y="4823996"/>
              <a:ext cx="1611963" cy="448522"/>
            </a:xfrm>
            <a:prstGeom prst="trapezoid">
              <a:avLst>
                <a:gd name="adj" fmla="val 135272"/>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Rechteck 7"/>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63" name="BUTTON_D4">
            <a:extLst>
              <a:ext uri="{FF2B5EF4-FFF2-40B4-BE49-F238E27FC236}">
                <a16:creationId xmlns:a16="http://schemas.microsoft.com/office/drawing/2014/main" id="{1A2256A4-28E0-4C86-A15C-390D7EB424A1}"/>
              </a:ext>
            </a:extLst>
          </p:cNvPr>
          <p:cNvSpPr/>
          <p:nvPr/>
        </p:nvSpPr>
        <p:spPr>
          <a:xfrm>
            <a:off x="526059" y="5494237"/>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D</a:t>
            </a:r>
            <a:endParaRPr lang="de-AT" sz="1400" dirty="0">
              <a:solidFill>
                <a:schemeClr val="tx1"/>
              </a:solidFill>
              <a:latin typeface="Montserrat SemiBold" panose="00000700000000000000" pitchFamily="2" charset="0"/>
            </a:endParaRPr>
          </a:p>
        </p:txBody>
      </p:sp>
      <p:sp>
        <p:nvSpPr>
          <p:cNvPr id="64" name="BUTTON_C4">
            <a:extLst>
              <a:ext uri="{FF2B5EF4-FFF2-40B4-BE49-F238E27FC236}">
                <a16:creationId xmlns:a16="http://schemas.microsoft.com/office/drawing/2014/main" id="{1A2256A4-28E0-4C86-A15C-390D7EB424A1}"/>
              </a:ext>
            </a:extLst>
          </p:cNvPr>
          <p:cNvSpPr/>
          <p:nvPr/>
        </p:nvSpPr>
        <p:spPr>
          <a:xfrm>
            <a:off x="526059" y="507643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65" name="BUTTON_B4">
            <a:extLst>
              <a:ext uri="{FF2B5EF4-FFF2-40B4-BE49-F238E27FC236}">
                <a16:creationId xmlns:a16="http://schemas.microsoft.com/office/drawing/2014/main" id="{881967ED-FD0C-4A67-A6E5-A4FB87C9A514}"/>
              </a:ext>
            </a:extLst>
          </p:cNvPr>
          <p:cNvSpPr/>
          <p:nvPr/>
        </p:nvSpPr>
        <p:spPr>
          <a:xfrm>
            <a:off x="526059" y="465538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66" name="BUTTON_A4">
            <a:extLst>
              <a:ext uri="{FF2B5EF4-FFF2-40B4-BE49-F238E27FC236}">
                <a16:creationId xmlns:a16="http://schemas.microsoft.com/office/drawing/2014/main" id="{1DEF400E-4AF9-49D2-BC90-99A0D2E426F4}"/>
              </a:ext>
            </a:extLst>
          </p:cNvPr>
          <p:cNvSpPr/>
          <p:nvPr/>
        </p:nvSpPr>
        <p:spPr>
          <a:xfrm>
            <a:off x="526059" y="4242275"/>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67" name="BUTTON_OPEN4">
            <a:extLst>
              <a:ext uri="{FF2B5EF4-FFF2-40B4-BE49-F238E27FC236}">
                <a16:creationId xmlns:a16="http://schemas.microsoft.com/office/drawing/2014/main" id="{2D297995-4753-4B4C-9930-6D7A6509BDDE}"/>
              </a:ext>
            </a:extLst>
          </p:cNvPr>
          <p:cNvSpPr/>
          <p:nvPr/>
        </p:nvSpPr>
        <p:spPr>
          <a:xfrm>
            <a:off x="964437" y="483538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68" name="BUTTON_D4_grün">
            <a:extLst>
              <a:ext uri="{FF2B5EF4-FFF2-40B4-BE49-F238E27FC236}">
                <a16:creationId xmlns:a16="http://schemas.microsoft.com/office/drawing/2014/main" id="{1A2256A4-28E0-4C86-A15C-390D7EB424A1}"/>
              </a:ext>
            </a:extLst>
          </p:cNvPr>
          <p:cNvSpPr/>
          <p:nvPr/>
        </p:nvSpPr>
        <p:spPr>
          <a:xfrm>
            <a:off x="1056156" y="486595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D</a:t>
            </a:r>
          </a:p>
        </p:txBody>
      </p:sp>
      <p:sp>
        <p:nvSpPr>
          <p:cNvPr id="69" name="BUTTON_C4_grün">
            <a:extLst>
              <a:ext uri="{FF2B5EF4-FFF2-40B4-BE49-F238E27FC236}">
                <a16:creationId xmlns:a16="http://schemas.microsoft.com/office/drawing/2014/main" id="{1A2256A4-28E0-4C86-A15C-390D7EB424A1}"/>
              </a:ext>
            </a:extLst>
          </p:cNvPr>
          <p:cNvSpPr/>
          <p:nvPr/>
        </p:nvSpPr>
        <p:spPr>
          <a:xfrm>
            <a:off x="1056156" y="486595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70" name="BUTTON_B4_grün">
            <a:extLst>
              <a:ext uri="{FF2B5EF4-FFF2-40B4-BE49-F238E27FC236}">
                <a16:creationId xmlns:a16="http://schemas.microsoft.com/office/drawing/2014/main" id="{881967ED-FD0C-4A67-A6E5-A4FB87C9A514}"/>
              </a:ext>
            </a:extLst>
          </p:cNvPr>
          <p:cNvSpPr/>
          <p:nvPr/>
        </p:nvSpPr>
        <p:spPr>
          <a:xfrm>
            <a:off x="1056156" y="486595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71" name="BUTTON_A4_grün">
            <a:extLst>
              <a:ext uri="{FF2B5EF4-FFF2-40B4-BE49-F238E27FC236}">
                <a16:creationId xmlns:a16="http://schemas.microsoft.com/office/drawing/2014/main" id="{1DEF400E-4AF9-49D2-BC90-99A0D2E426F4}"/>
              </a:ext>
            </a:extLst>
          </p:cNvPr>
          <p:cNvSpPr/>
          <p:nvPr/>
        </p:nvSpPr>
        <p:spPr>
          <a:xfrm>
            <a:off x="1056156" y="486595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grpSp>
        <p:nvGrpSpPr>
          <p:cNvPr id="101" name="HINTERGRUND_3"/>
          <p:cNvGrpSpPr/>
          <p:nvPr/>
        </p:nvGrpSpPr>
        <p:grpSpPr>
          <a:xfrm>
            <a:off x="434340" y="3483510"/>
            <a:ext cx="1047937" cy="1805939"/>
            <a:chOff x="378360" y="4242275"/>
            <a:chExt cx="956218" cy="1611963"/>
          </a:xfrm>
          <a:solidFill>
            <a:srgbClr val="264653"/>
          </a:solidFill>
        </p:grpSpPr>
        <p:sp>
          <p:nvSpPr>
            <p:cNvPr id="102" name="Trapezoid 101"/>
            <p:cNvSpPr/>
            <p:nvPr/>
          </p:nvSpPr>
          <p:spPr>
            <a:xfrm rot="5400000">
              <a:off x="304335" y="4823996"/>
              <a:ext cx="1611963" cy="448522"/>
            </a:xfrm>
            <a:prstGeom prst="trapezoid">
              <a:avLst>
                <a:gd name="adj" fmla="val 135272"/>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3" name="Rechteck 102"/>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04" name="BUTTON_D3">
            <a:extLst>
              <a:ext uri="{FF2B5EF4-FFF2-40B4-BE49-F238E27FC236}">
                <a16:creationId xmlns:a16="http://schemas.microsoft.com/office/drawing/2014/main" id="{1A2256A4-28E0-4C86-A15C-390D7EB424A1}"/>
              </a:ext>
            </a:extLst>
          </p:cNvPr>
          <p:cNvSpPr/>
          <p:nvPr/>
        </p:nvSpPr>
        <p:spPr>
          <a:xfrm>
            <a:off x="526059" y="4828657"/>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D</a:t>
            </a:r>
            <a:endParaRPr lang="de-AT" sz="1400" dirty="0">
              <a:solidFill>
                <a:schemeClr val="tx1"/>
              </a:solidFill>
              <a:latin typeface="Montserrat SemiBold" panose="00000700000000000000" pitchFamily="2" charset="0"/>
            </a:endParaRPr>
          </a:p>
        </p:txBody>
      </p:sp>
      <p:sp>
        <p:nvSpPr>
          <p:cNvPr id="105" name="BUTTON_C3">
            <a:extLst>
              <a:ext uri="{FF2B5EF4-FFF2-40B4-BE49-F238E27FC236}">
                <a16:creationId xmlns:a16="http://schemas.microsoft.com/office/drawing/2014/main" id="{1A2256A4-28E0-4C86-A15C-390D7EB424A1}"/>
              </a:ext>
            </a:extLst>
          </p:cNvPr>
          <p:cNvSpPr/>
          <p:nvPr/>
        </p:nvSpPr>
        <p:spPr>
          <a:xfrm>
            <a:off x="526059" y="441085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106" name="BUTTON_B3">
            <a:extLst>
              <a:ext uri="{FF2B5EF4-FFF2-40B4-BE49-F238E27FC236}">
                <a16:creationId xmlns:a16="http://schemas.microsoft.com/office/drawing/2014/main" id="{881967ED-FD0C-4A67-A6E5-A4FB87C9A514}"/>
              </a:ext>
            </a:extLst>
          </p:cNvPr>
          <p:cNvSpPr/>
          <p:nvPr/>
        </p:nvSpPr>
        <p:spPr>
          <a:xfrm>
            <a:off x="526059" y="398980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07" name="BUTTON_A3">
            <a:extLst>
              <a:ext uri="{FF2B5EF4-FFF2-40B4-BE49-F238E27FC236}">
                <a16:creationId xmlns:a16="http://schemas.microsoft.com/office/drawing/2014/main" id="{1DEF400E-4AF9-49D2-BC90-99A0D2E426F4}"/>
              </a:ext>
            </a:extLst>
          </p:cNvPr>
          <p:cNvSpPr/>
          <p:nvPr/>
        </p:nvSpPr>
        <p:spPr>
          <a:xfrm>
            <a:off x="526059" y="3576695"/>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08" name="BUTTON_OPEN3">
            <a:extLst>
              <a:ext uri="{FF2B5EF4-FFF2-40B4-BE49-F238E27FC236}">
                <a16:creationId xmlns:a16="http://schemas.microsoft.com/office/drawing/2014/main" id="{2D297995-4753-4B4C-9930-6D7A6509BDDE}"/>
              </a:ext>
            </a:extLst>
          </p:cNvPr>
          <p:cNvSpPr/>
          <p:nvPr/>
        </p:nvSpPr>
        <p:spPr>
          <a:xfrm>
            <a:off x="964437" y="416980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109" name="BUTTON_D3_grün">
            <a:extLst>
              <a:ext uri="{FF2B5EF4-FFF2-40B4-BE49-F238E27FC236}">
                <a16:creationId xmlns:a16="http://schemas.microsoft.com/office/drawing/2014/main" id="{1A2256A4-28E0-4C86-A15C-390D7EB424A1}"/>
              </a:ext>
            </a:extLst>
          </p:cNvPr>
          <p:cNvSpPr/>
          <p:nvPr/>
        </p:nvSpPr>
        <p:spPr>
          <a:xfrm>
            <a:off x="1056156" y="420037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D</a:t>
            </a:r>
          </a:p>
        </p:txBody>
      </p:sp>
      <p:sp>
        <p:nvSpPr>
          <p:cNvPr id="110" name="BUTTON_C3_grün">
            <a:extLst>
              <a:ext uri="{FF2B5EF4-FFF2-40B4-BE49-F238E27FC236}">
                <a16:creationId xmlns:a16="http://schemas.microsoft.com/office/drawing/2014/main" id="{1A2256A4-28E0-4C86-A15C-390D7EB424A1}"/>
              </a:ext>
            </a:extLst>
          </p:cNvPr>
          <p:cNvSpPr/>
          <p:nvPr/>
        </p:nvSpPr>
        <p:spPr>
          <a:xfrm>
            <a:off x="1056156" y="420037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111" name="BUTTON_B3_grün">
            <a:extLst>
              <a:ext uri="{FF2B5EF4-FFF2-40B4-BE49-F238E27FC236}">
                <a16:creationId xmlns:a16="http://schemas.microsoft.com/office/drawing/2014/main" id="{881967ED-FD0C-4A67-A6E5-A4FB87C9A514}"/>
              </a:ext>
            </a:extLst>
          </p:cNvPr>
          <p:cNvSpPr/>
          <p:nvPr/>
        </p:nvSpPr>
        <p:spPr>
          <a:xfrm>
            <a:off x="1056156" y="420037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12" name="BUTTON_A3_grün">
            <a:extLst>
              <a:ext uri="{FF2B5EF4-FFF2-40B4-BE49-F238E27FC236}">
                <a16:creationId xmlns:a16="http://schemas.microsoft.com/office/drawing/2014/main" id="{1DEF400E-4AF9-49D2-BC90-99A0D2E426F4}"/>
              </a:ext>
            </a:extLst>
          </p:cNvPr>
          <p:cNvSpPr/>
          <p:nvPr/>
        </p:nvSpPr>
        <p:spPr>
          <a:xfrm>
            <a:off x="1056156" y="420037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grpSp>
        <p:nvGrpSpPr>
          <p:cNvPr id="125" name="HINTERGRUND_2"/>
          <p:cNvGrpSpPr/>
          <p:nvPr/>
        </p:nvGrpSpPr>
        <p:grpSpPr>
          <a:xfrm>
            <a:off x="434340" y="2793803"/>
            <a:ext cx="1047937" cy="1805939"/>
            <a:chOff x="378360" y="4242275"/>
            <a:chExt cx="956218" cy="1611963"/>
          </a:xfrm>
          <a:solidFill>
            <a:srgbClr val="264653"/>
          </a:solidFill>
        </p:grpSpPr>
        <p:sp>
          <p:nvSpPr>
            <p:cNvPr id="126" name="Trapezoid 125"/>
            <p:cNvSpPr/>
            <p:nvPr/>
          </p:nvSpPr>
          <p:spPr>
            <a:xfrm rot="5400000">
              <a:off x="304335" y="4823996"/>
              <a:ext cx="1611963" cy="448522"/>
            </a:xfrm>
            <a:prstGeom prst="trapezoid">
              <a:avLst>
                <a:gd name="adj" fmla="val 135272"/>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7" name="Rechteck 126"/>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28" name="BUTTON_D2">
            <a:extLst>
              <a:ext uri="{FF2B5EF4-FFF2-40B4-BE49-F238E27FC236}">
                <a16:creationId xmlns:a16="http://schemas.microsoft.com/office/drawing/2014/main" id="{1A2256A4-28E0-4C86-A15C-390D7EB424A1}"/>
              </a:ext>
            </a:extLst>
          </p:cNvPr>
          <p:cNvSpPr/>
          <p:nvPr/>
        </p:nvSpPr>
        <p:spPr>
          <a:xfrm>
            <a:off x="526059" y="4138950"/>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D</a:t>
            </a:r>
            <a:endParaRPr lang="de-AT" sz="1400" dirty="0">
              <a:solidFill>
                <a:schemeClr val="tx1"/>
              </a:solidFill>
              <a:latin typeface="Montserrat SemiBold" panose="00000700000000000000" pitchFamily="2" charset="0"/>
            </a:endParaRPr>
          </a:p>
        </p:txBody>
      </p:sp>
      <p:sp>
        <p:nvSpPr>
          <p:cNvPr id="129" name="BUTTON_C2">
            <a:extLst>
              <a:ext uri="{FF2B5EF4-FFF2-40B4-BE49-F238E27FC236}">
                <a16:creationId xmlns:a16="http://schemas.microsoft.com/office/drawing/2014/main" id="{1A2256A4-28E0-4C86-A15C-390D7EB424A1}"/>
              </a:ext>
            </a:extLst>
          </p:cNvPr>
          <p:cNvSpPr/>
          <p:nvPr/>
        </p:nvSpPr>
        <p:spPr>
          <a:xfrm>
            <a:off x="526059" y="3721151"/>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130" name="BUTTON_B2">
            <a:extLst>
              <a:ext uri="{FF2B5EF4-FFF2-40B4-BE49-F238E27FC236}">
                <a16:creationId xmlns:a16="http://schemas.microsoft.com/office/drawing/2014/main" id="{881967ED-FD0C-4A67-A6E5-A4FB87C9A514}"/>
              </a:ext>
            </a:extLst>
          </p:cNvPr>
          <p:cNvSpPr/>
          <p:nvPr/>
        </p:nvSpPr>
        <p:spPr>
          <a:xfrm>
            <a:off x="526059" y="3300101"/>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31" name="BUTTON_A2">
            <a:extLst>
              <a:ext uri="{FF2B5EF4-FFF2-40B4-BE49-F238E27FC236}">
                <a16:creationId xmlns:a16="http://schemas.microsoft.com/office/drawing/2014/main" id="{1DEF400E-4AF9-49D2-BC90-99A0D2E426F4}"/>
              </a:ext>
            </a:extLst>
          </p:cNvPr>
          <p:cNvSpPr/>
          <p:nvPr/>
        </p:nvSpPr>
        <p:spPr>
          <a:xfrm>
            <a:off x="526059" y="288698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32" name="BUTTON_OPEN2">
            <a:extLst>
              <a:ext uri="{FF2B5EF4-FFF2-40B4-BE49-F238E27FC236}">
                <a16:creationId xmlns:a16="http://schemas.microsoft.com/office/drawing/2014/main" id="{2D297995-4753-4B4C-9930-6D7A6509BDDE}"/>
              </a:ext>
            </a:extLst>
          </p:cNvPr>
          <p:cNvSpPr/>
          <p:nvPr/>
        </p:nvSpPr>
        <p:spPr>
          <a:xfrm>
            <a:off x="964437" y="3480101"/>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133" name="BUTTON_D2_grün">
            <a:extLst>
              <a:ext uri="{FF2B5EF4-FFF2-40B4-BE49-F238E27FC236}">
                <a16:creationId xmlns:a16="http://schemas.microsoft.com/office/drawing/2014/main" id="{1A2256A4-28E0-4C86-A15C-390D7EB424A1}"/>
              </a:ext>
            </a:extLst>
          </p:cNvPr>
          <p:cNvSpPr/>
          <p:nvPr/>
        </p:nvSpPr>
        <p:spPr>
          <a:xfrm>
            <a:off x="1056156" y="3510671"/>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D</a:t>
            </a:r>
          </a:p>
        </p:txBody>
      </p:sp>
      <p:sp>
        <p:nvSpPr>
          <p:cNvPr id="134" name="BUTTON_C2_grün">
            <a:extLst>
              <a:ext uri="{FF2B5EF4-FFF2-40B4-BE49-F238E27FC236}">
                <a16:creationId xmlns:a16="http://schemas.microsoft.com/office/drawing/2014/main" id="{1A2256A4-28E0-4C86-A15C-390D7EB424A1}"/>
              </a:ext>
            </a:extLst>
          </p:cNvPr>
          <p:cNvSpPr/>
          <p:nvPr/>
        </p:nvSpPr>
        <p:spPr>
          <a:xfrm>
            <a:off x="1056156" y="3510671"/>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135" name="BUTTON_B2_grün">
            <a:extLst>
              <a:ext uri="{FF2B5EF4-FFF2-40B4-BE49-F238E27FC236}">
                <a16:creationId xmlns:a16="http://schemas.microsoft.com/office/drawing/2014/main" id="{881967ED-FD0C-4A67-A6E5-A4FB87C9A514}"/>
              </a:ext>
            </a:extLst>
          </p:cNvPr>
          <p:cNvSpPr/>
          <p:nvPr/>
        </p:nvSpPr>
        <p:spPr>
          <a:xfrm>
            <a:off x="1056156" y="3510671"/>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36" name="BUTTON_A2_grün">
            <a:extLst>
              <a:ext uri="{FF2B5EF4-FFF2-40B4-BE49-F238E27FC236}">
                <a16:creationId xmlns:a16="http://schemas.microsoft.com/office/drawing/2014/main" id="{1DEF400E-4AF9-49D2-BC90-99A0D2E426F4}"/>
              </a:ext>
            </a:extLst>
          </p:cNvPr>
          <p:cNvSpPr/>
          <p:nvPr/>
        </p:nvSpPr>
        <p:spPr>
          <a:xfrm>
            <a:off x="1056156" y="3510671"/>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grpSp>
        <p:nvGrpSpPr>
          <p:cNvPr id="137" name="HINTERGRUND_1"/>
          <p:cNvGrpSpPr/>
          <p:nvPr/>
        </p:nvGrpSpPr>
        <p:grpSpPr>
          <a:xfrm>
            <a:off x="434340" y="2124775"/>
            <a:ext cx="1047937" cy="1805939"/>
            <a:chOff x="378360" y="4242275"/>
            <a:chExt cx="956218" cy="1611963"/>
          </a:xfrm>
          <a:solidFill>
            <a:srgbClr val="264653"/>
          </a:solidFill>
        </p:grpSpPr>
        <p:sp>
          <p:nvSpPr>
            <p:cNvPr id="138" name="Trapezoid 137"/>
            <p:cNvSpPr/>
            <p:nvPr/>
          </p:nvSpPr>
          <p:spPr>
            <a:xfrm rot="5400000">
              <a:off x="304335" y="4823996"/>
              <a:ext cx="1611963" cy="448522"/>
            </a:xfrm>
            <a:prstGeom prst="trapezoid">
              <a:avLst>
                <a:gd name="adj" fmla="val 135272"/>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9" name="Rechteck 138"/>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40" name="BUTTON_D1">
            <a:extLst>
              <a:ext uri="{FF2B5EF4-FFF2-40B4-BE49-F238E27FC236}">
                <a16:creationId xmlns:a16="http://schemas.microsoft.com/office/drawing/2014/main" id="{1A2256A4-28E0-4C86-A15C-390D7EB424A1}"/>
              </a:ext>
            </a:extLst>
          </p:cNvPr>
          <p:cNvSpPr/>
          <p:nvPr/>
        </p:nvSpPr>
        <p:spPr>
          <a:xfrm>
            <a:off x="526059" y="3469922"/>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D</a:t>
            </a:r>
            <a:endParaRPr lang="de-AT" sz="1400" dirty="0">
              <a:solidFill>
                <a:schemeClr val="tx1"/>
              </a:solidFill>
              <a:latin typeface="Montserrat SemiBold" panose="00000700000000000000" pitchFamily="2" charset="0"/>
            </a:endParaRPr>
          </a:p>
        </p:txBody>
      </p:sp>
      <p:sp>
        <p:nvSpPr>
          <p:cNvPr id="141" name="BUTTON_C1">
            <a:extLst>
              <a:ext uri="{FF2B5EF4-FFF2-40B4-BE49-F238E27FC236}">
                <a16:creationId xmlns:a16="http://schemas.microsoft.com/office/drawing/2014/main" id="{1A2256A4-28E0-4C86-A15C-390D7EB424A1}"/>
              </a:ext>
            </a:extLst>
          </p:cNvPr>
          <p:cNvSpPr/>
          <p:nvPr/>
        </p:nvSpPr>
        <p:spPr>
          <a:xfrm>
            <a:off x="526059" y="3052123"/>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142" name="BUTTON_B1">
            <a:extLst>
              <a:ext uri="{FF2B5EF4-FFF2-40B4-BE49-F238E27FC236}">
                <a16:creationId xmlns:a16="http://schemas.microsoft.com/office/drawing/2014/main" id="{881967ED-FD0C-4A67-A6E5-A4FB87C9A514}"/>
              </a:ext>
            </a:extLst>
          </p:cNvPr>
          <p:cNvSpPr/>
          <p:nvPr/>
        </p:nvSpPr>
        <p:spPr>
          <a:xfrm>
            <a:off x="526059" y="2631073"/>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43" name="BUTTON_A1">
            <a:extLst>
              <a:ext uri="{FF2B5EF4-FFF2-40B4-BE49-F238E27FC236}">
                <a16:creationId xmlns:a16="http://schemas.microsoft.com/office/drawing/2014/main" id="{1DEF400E-4AF9-49D2-BC90-99A0D2E426F4}"/>
              </a:ext>
            </a:extLst>
          </p:cNvPr>
          <p:cNvSpPr/>
          <p:nvPr/>
        </p:nvSpPr>
        <p:spPr>
          <a:xfrm>
            <a:off x="526059" y="2217960"/>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44" name="BUTTON_OPEN1">
            <a:extLst>
              <a:ext uri="{FF2B5EF4-FFF2-40B4-BE49-F238E27FC236}">
                <a16:creationId xmlns:a16="http://schemas.microsoft.com/office/drawing/2014/main" id="{2D297995-4753-4B4C-9930-6D7A6509BDDE}"/>
              </a:ext>
            </a:extLst>
          </p:cNvPr>
          <p:cNvSpPr/>
          <p:nvPr/>
        </p:nvSpPr>
        <p:spPr>
          <a:xfrm>
            <a:off x="964437" y="2811073"/>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145" name="BUTTON_D1_grün">
            <a:extLst>
              <a:ext uri="{FF2B5EF4-FFF2-40B4-BE49-F238E27FC236}">
                <a16:creationId xmlns:a16="http://schemas.microsoft.com/office/drawing/2014/main" id="{1A2256A4-28E0-4C86-A15C-390D7EB424A1}"/>
              </a:ext>
            </a:extLst>
          </p:cNvPr>
          <p:cNvSpPr/>
          <p:nvPr/>
        </p:nvSpPr>
        <p:spPr>
          <a:xfrm>
            <a:off x="1056156" y="2841643"/>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D</a:t>
            </a:r>
          </a:p>
        </p:txBody>
      </p:sp>
      <p:sp>
        <p:nvSpPr>
          <p:cNvPr id="146" name="BUTTON_C1_grün">
            <a:extLst>
              <a:ext uri="{FF2B5EF4-FFF2-40B4-BE49-F238E27FC236}">
                <a16:creationId xmlns:a16="http://schemas.microsoft.com/office/drawing/2014/main" id="{1A2256A4-28E0-4C86-A15C-390D7EB424A1}"/>
              </a:ext>
            </a:extLst>
          </p:cNvPr>
          <p:cNvSpPr/>
          <p:nvPr/>
        </p:nvSpPr>
        <p:spPr>
          <a:xfrm>
            <a:off x="1056156" y="2841643"/>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147" name="BUTTON_B1_grün">
            <a:extLst>
              <a:ext uri="{FF2B5EF4-FFF2-40B4-BE49-F238E27FC236}">
                <a16:creationId xmlns:a16="http://schemas.microsoft.com/office/drawing/2014/main" id="{881967ED-FD0C-4A67-A6E5-A4FB87C9A514}"/>
              </a:ext>
            </a:extLst>
          </p:cNvPr>
          <p:cNvSpPr/>
          <p:nvPr/>
        </p:nvSpPr>
        <p:spPr>
          <a:xfrm>
            <a:off x="1056156" y="2841643"/>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48" name="BUTTON_A1_grün">
            <a:extLst>
              <a:ext uri="{FF2B5EF4-FFF2-40B4-BE49-F238E27FC236}">
                <a16:creationId xmlns:a16="http://schemas.microsoft.com/office/drawing/2014/main" id="{1DEF400E-4AF9-49D2-BC90-99A0D2E426F4}"/>
              </a:ext>
            </a:extLst>
          </p:cNvPr>
          <p:cNvSpPr/>
          <p:nvPr/>
        </p:nvSpPr>
        <p:spPr>
          <a:xfrm>
            <a:off x="1056156" y="2841643"/>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Tree>
    <p:extLst>
      <p:ext uri="{BB962C8B-B14F-4D97-AF65-F5344CB8AC3E}">
        <p14:creationId xmlns:p14="http://schemas.microsoft.com/office/powerpoint/2010/main" val="2242354955"/>
      </p:ext>
    </p:extLst>
  </p:cSld>
  <p:clrMapOvr>
    <a:masterClrMapping/>
  </p:clrMapOvr>
  <p:transition spd="slow" advClick="0"/>
  <p:timing>
    <p:tnLst>
      <p:par>
        <p:cTn id="1" dur="indefinite" restart="never" nodeType="tmRoot">
          <p:childTnLst>
            <p:seq concurrent="1" nextAc="seek">
              <p:cTn id="2" restart="whenNotActive" fill="hold" evtFilter="cancelBubble" nodeType="interactiveSeq">
                <p:stCondLst>
                  <p:cond evt="onClick" delay="0">
                    <p:tgtEl>
                      <p:spTgt spid="67"/>
                    </p:tgtEl>
                  </p:cond>
                </p:stCondLst>
                <p:endSync evt="end" delay="0">
                  <p:rtn val="all"/>
                </p:endSync>
                <p:childTnLst>
                  <p:par>
                    <p:cTn id="3" fill="hold">
                      <p:stCondLst>
                        <p:cond delay="0"/>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250" fill="hold"/>
                                        <p:tgtEl>
                                          <p:spTgt spid="66"/>
                                        </p:tgtEl>
                                        <p:attrNameLst>
                                          <p:attrName>ppt_w</p:attrName>
                                        </p:attrNameLst>
                                      </p:cBhvr>
                                      <p:tavLst>
                                        <p:tav tm="0">
                                          <p:val>
                                            <p:fltVal val="0"/>
                                          </p:val>
                                        </p:tav>
                                        <p:tav tm="100000">
                                          <p:val>
                                            <p:strVal val="#ppt_w"/>
                                          </p:val>
                                        </p:tav>
                                      </p:tavLst>
                                    </p:anim>
                                    <p:anim calcmode="lin" valueType="num">
                                      <p:cBhvr>
                                        <p:cTn id="8" dur="250" fill="hold"/>
                                        <p:tgtEl>
                                          <p:spTgt spid="66"/>
                                        </p:tgtEl>
                                        <p:attrNameLst>
                                          <p:attrName>ppt_h</p:attrName>
                                        </p:attrNameLst>
                                      </p:cBhvr>
                                      <p:tavLst>
                                        <p:tav tm="0">
                                          <p:val>
                                            <p:fltVal val="0"/>
                                          </p:val>
                                        </p:tav>
                                        <p:tav tm="100000">
                                          <p:val>
                                            <p:strVal val="#ppt_h"/>
                                          </p:val>
                                        </p:tav>
                                      </p:tavLst>
                                    </p:anim>
                                    <p:animEffect transition="in" filter="fade">
                                      <p:cBhvr>
                                        <p:cTn id="9" dur="250"/>
                                        <p:tgtEl>
                                          <p:spTgt spid="6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p:cTn id="12" dur="250" fill="hold"/>
                                        <p:tgtEl>
                                          <p:spTgt spid="65"/>
                                        </p:tgtEl>
                                        <p:attrNameLst>
                                          <p:attrName>ppt_w</p:attrName>
                                        </p:attrNameLst>
                                      </p:cBhvr>
                                      <p:tavLst>
                                        <p:tav tm="0">
                                          <p:val>
                                            <p:fltVal val="0"/>
                                          </p:val>
                                        </p:tav>
                                        <p:tav tm="100000">
                                          <p:val>
                                            <p:strVal val="#ppt_w"/>
                                          </p:val>
                                        </p:tav>
                                      </p:tavLst>
                                    </p:anim>
                                    <p:anim calcmode="lin" valueType="num">
                                      <p:cBhvr>
                                        <p:cTn id="13" dur="250" fill="hold"/>
                                        <p:tgtEl>
                                          <p:spTgt spid="65"/>
                                        </p:tgtEl>
                                        <p:attrNameLst>
                                          <p:attrName>ppt_h</p:attrName>
                                        </p:attrNameLst>
                                      </p:cBhvr>
                                      <p:tavLst>
                                        <p:tav tm="0">
                                          <p:val>
                                            <p:fltVal val="0"/>
                                          </p:val>
                                        </p:tav>
                                        <p:tav tm="100000">
                                          <p:val>
                                            <p:strVal val="#ppt_h"/>
                                          </p:val>
                                        </p:tav>
                                      </p:tavLst>
                                    </p:anim>
                                    <p:animEffect transition="in" filter="fade">
                                      <p:cBhvr>
                                        <p:cTn id="14" dur="250"/>
                                        <p:tgtEl>
                                          <p:spTgt spid="6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p:cTn id="17" dur="250" fill="hold"/>
                                        <p:tgtEl>
                                          <p:spTgt spid="64"/>
                                        </p:tgtEl>
                                        <p:attrNameLst>
                                          <p:attrName>ppt_w</p:attrName>
                                        </p:attrNameLst>
                                      </p:cBhvr>
                                      <p:tavLst>
                                        <p:tav tm="0">
                                          <p:val>
                                            <p:fltVal val="0"/>
                                          </p:val>
                                        </p:tav>
                                        <p:tav tm="100000">
                                          <p:val>
                                            <p:strVal val="#ppt_w"/>
                                          </p:val>
                                        </p:tav>
                                      </p:tavLst>
                                    </p:anim>
                                    <p:anim calcmode="lin" valueType="num">
                                      <p:cBhvr>
                                        <p:cTn id="18" dur="250" fill="hold"/>
                                        <p:tgtEl>
                                          <p:spTgt spid="64"/>
                                        </p:tgtEl>
                                        <p:attrNameLst>
                                          <p:attrName>ppt_h</p:attrName>
                                        </p:attrNameLst>
                                      </p:cBhvr>
                                      <p:tavLst>
                                        <p:tav tm="0">
                                          <p:val>
                                            <p:fltVal val="0"/>
                                          </p:val>
                                        </p:tav>
                                        <p:tav tm="100000">
                                          <p:val>
                                            <p:strVal val="#ppt_h"/>
                                          </p:val>
                                        </p:tav>
                                      </p:tavLst>
                                    </p:anim>
                                    <p:animEffect transition="in" filter="fade">
                                      <p:cBhvr>
                                        <p:cTn id="19" dur="250"/>
                                        <p:tgtEl>
                                          <p:spTgt spid="6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p:cTn id="22" dur="250" fill="hold"/>
                                        <p:tgtEl>
                                          <p:spTgt spid="63"/>
                                        </p:tgtEl>
                                        <p:attrNameLst>
                                          <p:attrName>ppt_w</p:attrName>
                                        </p:attrNameLst>
                                      </p:cBhvr>
                                      <p:tavLst>
                                        <p:tav tm="0">
                                          <p:val>
                                            <p:fltVal val="0"/>
                                          </p:val>
                                        </p:tav>
                                        <p:tav tm="100000">
                                          <p:val>
                                            <p:strVal val="#ppt_w"/>
                                          </p:val>
                                        </p:tav>
                                      </p:tavLst>
                                    </p:anim>
                                    <p:anim calcmode="lin" valueType="num">
                                      <p:cBhvr>
                                        <p:cTn id="23" dur="250" fill="hold"/>
                                        <p:tgtEl>
                                          <p:spTgt spid="63"/>
                                        </p:tgtEl>
                                        <p:attrNameLst>
                                          <p:attrName>ppt_h</p:attrName>
                                        </p:attrNameLst>
                                      </p:cBhvr>
                                      <p:tavLst>
                                        <p:tav tm="0">
                                          <p:val>
                                            <p:fltVal val="0"/>
                                          </p:val>
                                        </p:tav>
                                        <p:tav tm="100000">
                                          <p:val>
                                            <p:strVal val="#ppt_h"/>
                                          </p:val>
                                        </p:tav>
                                      </p:tavLst>
                                    </p:anim>
                                    <p:animEffect transition="in" filter="fade">
                                      <p:cBhvr>
                                        <p:cTn id="24" dur="250"/>
                                        <p:tgtEl>
                                          <p:spTgt spid="63"/>
                                        </p:tgtEl>
                                      </p:cBhvr>
                                    </p:animEffect>
                                  </p:childTnLst>
                                </p:cTn>
                              </p:par>
                              <p:par>
                                <p:cTn id="25" presetID="8" presetClass="emph" presetSubtype="0" fill="hold" grpId="0" nodeType="withEffect">
                                  <p:stCondLst>
                                    <p:cond delay="0"/>
                                  </p:stCondLst>
                                  <p:childTnLst>
                                    <p:animRot by="5400000">
                                      <p:cBhvr>
                                        <p:cTn id="26" dur="250" fill="hold"/>
                                        <p:tgtEl>
                                          <p:spTgt spid="67"/>
                                        </p:tgtEl>
                                        <p:attrNameLst>
                                          <p:attrName>r</p:attrName>
                                        </p:attrNameLst>
                                      </p:cBhvr>
                                    </p:animRot>
                                  </p:childTnLst>
                                </p:cTn>
                              </p:par>
                              <p:par>
                                <p:cTn id="27" presetID="22" presetClass="entr" presetSubtype="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15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xit" presetSubtype="32" fill="hold" grpId="9" nodeType="clickEffect">
                                  <p:stCondLst>
                                    <p:cond delay="0"/>
                                  </p:stCondLst>
                                  <p:childTnLst>
                                    <p:anim calcmode="lin" valueType="num">
                                      <p:cBhvr>
                                        <p:cTn id="33" dur="250"/>
                                        <p:tgtEl>
                                          <p:spTgt spid="66"/>
                                        </p:tgtEl>
                                        <p:attrNameLst>
                                          <p:attrName>ppt_w</p:attrName>
                                        </p:attrNameLst>
                                      </p:cBhvr>
                                      <p:tavLst>
                                        <p:tav tm="0">
                                          <p:val>
                                            <p:strVal val="ppt_w"/>
                                          </p:val>
                                        </p:tav>
                                        <p:tav tm="100000">
                                          <p:val>
                                            <p:fltVal val="0"/>
                                          </p:val>
                                        </p:tav>
                                      </p:tavLst>
                                    </p:anim>
                                    <p:anim calcmode="lin" valueType="num">
                                      <p:cBhvr>
                                        <p:cTn id="34" dur="250"/>
                                        <p:tgtEl>
                                          <p:spTgt spid="66"/>
                                        </p:tgtEl>
                                        <p:attrNameLst>
                                          <p:attrName>ppt_h</p:attrName>
                                        </p:attrNameLst>
                                      </p:cBhvr>
                                      <p:tavLst>
                                        <p:tav tm="0">
                                          <p:val>
                                            <p:strVal val="ppt_h"/>
                                          </p:val>
                                        </p:tav>
                                        <p:tav tm="100000">
                                          <p:val>
                                            <p:fltVal val="0"/>
                                          </p:val>
                                        </p:tav>
                                      </p:tavLst>
                                    </p:anim>
                                    <p:animEffect transition="out" filter="fade">
                                      <p:cBhvr>
                                        <p:cTn id="35" dur="250"/>
                                        <p:tgtEl>
                                          <p:spTgt spid="66"/>
                                        </p:tgtEl>
                                      </p:cBhvr>
                                    </p:animEffect>
                                    <p:set>
                                      <p:cBhvr>
                                        <p:cTn id="36" dur="1" fill="hold">
                                          <p:stCondLst>
                                            <p:cond delay="249"/>
                                          </p:stCondLst>
                                        </p:cTn>
                                        <p:tgtEl>
                                          <p:spTgt spid="66"/>
                                        </p:tgtEl>
                                        <p:attrNameLst>
                                          <p:attrName>style.visibility</p:attrName>
                                        </p:attrNameLst>
                                      </p:cBhvr>
                                      <p:to>
                                        <p:strVal val="hidden"/>
                                      </p:to>
                                    </p:set>
                                  </p:childTnLst>
                                </p:cTn>
                              </p:par>
                              <p:par>
                                <p:cTn id="37" presetID="53" presetClass="exit" presetSubtype="32" fill="hold" grpId="9" nodeType="withEffect">
                                  <p:stCondLst>
                                    <p:cond delay="0"/>
                                  </p:stCondLst>
                                  <p:childTnLst>
                                    <p:anim calcmode="lin" valueType="num">
                                      <p:cBhvr>
                                        <p:cTn id="38" dur="250"/>
                                        <p:tgtEl>
                                          <p:spTgt spid="65"/>
                                        </p:tgtEl>
                                        <p:attrNameLst>
                                          <p:attrName>ppt_w</p:attrName>
                                        </p:attrNameLst>
                                      </p:cBhvr>
                                      <p:tavLst>
                                        <p:tav tm="0">
                                          <p:val>
                                            <p:strVal val="ppt_w"/>
                                          </p:val>
                                        </p:tav>
                                        <p:tav tm="100000">
                                          <p:val>
                                            <p:fltVal val="0"/>
                                          </p:val>
                                        </p:tav>
                                      </p:tavLst>
                                    </p:anim>
                                    <p:anim calcmode="lin" valueType="num">
                                      <p:cBhvr>
                                        <p:cTn id="39" dur="250"/>
                                        <p:tgtEl>
                                          <p:spTgt spid="65"/>
                                        </p:tgtEl>
                                        <p:attrNameLst>
                                          <p:attrName>ppt_h</p:attrName>
                                        </p:attrNameLst>
                                      </p:cBhvr>
                                      <p:tavLst>
                                        <p:tav tm="0">
                                          <p:val>
                                            <p:strVal val="ppt_h"/>
                                          </p:val>
                                        </p:tav>
                                        <p:tav tm="100000">
                                          <p:val>
                                            <p:fltVal val="0"/>
                                          </p:val>
                                        </p:tav>
                                      </p:tavLst>
                                    </p:anim>
                                    <p:animEffect transition="out" filter="fade">
                                      <p:cBhvr>
                                        <p:cTn id="40" dur="250"/>
                                        <p:tgtEl>
                                          <p:spTgt spid="65"/>
                                        </p:tgtEl>
                                      </p:cBhvr>
                                    </p:animEffect>
                                    <p:set>
                                      <p:cBhvr>
                                        <p:cTn id="41" dur="1" fill="hold">
                                          <p:stCondLst>
                                            <p:cond delay="249"/>
                                          </p:stCondLst>
                                        </p:cTn>
                                        <p:tgtEl>
                                          <p:spTgt spid="65"/>
                                        </p:tgtEl>
                                        <p:attrNameLst>
                                          <p:attrName>style.visibility</p:attrName>
                                        </p:attrNameLst>
                                      </p:cBhvr>
                                      <p:to>
                                        <p:strVal val="hidden"/>
                                      </p:to>
                                    </p:set>
                                  </p:childTnLst>
                                </p:cTn>
                              </p:par>
                              <p:par>
                                <p:cTn id="42" presetID="53" presetClass="exit" presetSubtype="32" fill="hold" grpId="9" nodeType="withEffect">
                                  <p:stCondLst>
                                    <p:cond delay="0"/>
                                  </p:stCondLst>
                                  <p:childTnLst>
                                    <p:anim calcmode="lin" valueType="num">
                                      <p:cBhvr>
                                        <p:cTn id="43" dur="250"/>
                                        <p:tgtEl>
                                          <p:spTgt spid="64"/>
                                        </p:tgtEl>
                                        <p:attrNameLst>
                                          <p:attrName>ppt_w</p:attrName>
                                        </p:attrNameLst>
                                      </p:cBhvr>
                                      <p:tavLst>
                                        <p:tav tm="0">
                                          <p:val>
                                            <p:strVal val="ppt_w"/>
                                          </p:val>
                                        </p:tav>
                                        <p:tav tm="100000">
                                          <p:val>
                                            <p:fltVal val="0"/>
                                          </p:val>
                                        </p:tav>
                                      </p:tavLst>
                                    </p:anim>
                                    <p:anim calcmode="lin" valueType="num">
                                      <p:cBhvr>
                                        <p:cTn id="44" dur="250"/>
                                        <p:tgtEl>
                                          <p:spTgt spid="64"/>
                                        </p:tgtEl>
                                        <p:attrNameLst>
                                          <p:attrName>ppt_h</p:attrName>
                                        </p:attrNameLst>
                                      </p:cBhvr>
                                      <p:tavLst>
                                        <p:tav tm="0">
                                          <p:val>
                                            <p:strVal val="ppt_h"/>
                                          </p:val>
                                        </p:tav>
                                        <p:tav tm="100000">
                                          <p:val>
                                            <p:fltVal val="0"/>
                                          </p:val>
                                        </p:tav>
                                      </p:tavLst>
                                    </p:anim>
                                    <p:animEffect transition="out" filter="fade">
                                      <p:cBhvr>
                                        <p:cTn id="45" dur="250"/>
                                        <p:tgtEl>
                                          <p:spTgt spid="64"/>
                                        </p:tgtEl>
                                      </p:cBhvr>
                                    </p:animEffect>
                                    <p:set>
                                      <p:cBhvr>
                                        <p:cTn id="46" dur="1" fill="hold">
                                          <p:stCondLst>
                                            <p:cond delay="249"/>
                                          </p:stCondLst>
                                        </p:cTn>
                                        <p:tgtEl>
                                          <p:spTgt spid="64"/>
                                        </p:tgtEl>
                                        <p:attrNameLst>
                                          <p:attrName>style.visibility</p:attrName>
                                        </p:attrNameLst>
                                      </p:cBhvr>
                                      <p:to>
                                        <p:strVal val="hidden"/>
                                      </p:to>
                                    </p:set>
                                  </p:childTnLst>
                                </p:cTn>
                              </p:par>
                              <p:par>
                                <p:cTn id="47" presetID="53" presetClass="exit" presetSubtype="32" fill="hold" grpId="9" nodeType="withEffect">
                                  <p:stCondLst>
                                    <p:cond delay="0"/>
                                  </p:stCondLst>
                                  <p:childTnLst>
                                    <p:anim calcmode="lin" valueType="num">
                                      <p:cBhvr>
                                        <p:cTn id="48" dur="250"/>
                                        <p:tgtEl>
                                          <p:spTgt spid="63"/>
                                        </p:tgtEl>
                                        <p:attrNameLst>
                                          <p:attrName>ppt_w</p:attrName>
                                        </p:attrNameLst>
                                      </p:cBhvr>
                                      <p:tavLst>
                                        <p:tav tm="0">
                                          <p:val>
                                            <p:strVal val="ppt_w"/>
                                          </p:val>
                                        </p:tav>
                                        <p:tav tm="100000">
                                          <p:val>
                                            <p:fltVal val="0"/>
                                          </p:val>
                                        </p:tav>
                                      </p:tavLst>
                                    </p:anim>
                                    <p:anim calcmode="lin" valueType="num">
                                      <p:cBhvr>
                                        <p:cTn id="49" dur="250"/>
                                        <p:tgtEl>
                                          <p:spTgt spid="63"/>
                                        </p:tgtEl>
                                        <p:attrNameLst>
                                          <p:attrName>ppt_h</p:attrName>
                                        </p:attrNameLst>
                                      </p:cBhvr>
                                      <p:tavLst>
                                        <p:tav tm="0">
                                          <p:val>
                                            <p:strVal val="ppt_h"/>
                                          </p:val>
                                        </p:tav>
                                        <p:tav tm="100000">
                                          <p:val>
                                            <p:fltVal val="0"/>
                                          </p:val>
                                        </p:tav>
                                      </p:tavLst>
                                    </p:anim>
                                    <p:animEffect transition="out" filter="fade">
                                      <p:cBhvr>
                                        <p:cTn id="50" dur="250"/>
                                        <p:tgtEl>
                                          <p:spTgt spid="63"/>
                                        </p:tgtEl>
                                      </p:cBhvr>
                                    </p:animEffect>
                                    <p:set>
                                      <p:cBhvr>
                                        <p:cTn id="51" dur="1" fill="hold">
                                          <p:stCondLst>
                                            <p:cond delay="249"/>
                                          </p:stCondLst>
                                        </p:cTn>
                                        <p:tgtEl>
                                          <p:spTgt spid="63"/>
                                        </p:tgtEl>
                                        <p:attrNameLst>
                                          <p:attrName>style.visibility</p:attrName>
                                        </p:attrNameLst>
                                      </p:cBhvr>
                                      <p:to>
                                        <p:strVal val="hidden"/>
                                      </p:to>
                                    </p:set>
                                  </p:childTnLst>
                                </p:cTn>
                              </p:par>
                              <p:par>
                                <p:cTn id="52" presetID="8" presetClass="emph" presetSubtype="0" fill="hold" grpId="1" nodeType="withEffect">
                                  <p:stCondLst>
                                    <p:cond delay="0"/>
                                  </p:stCondLst>
                                  <p:childTnLst>
                                    <p:animRot by="-5400000">
                                      <p:cBhvr>
                                        <p:cTn id="53" dur="250" fill="hold"/>
                                        <p:tgtEl>
                                          <p:spTgt spid="67"/>
                                        </p:tgtEl>
                                        <p:attrNameLst>
                                          <p:attrName>r</p:attrName>
                                        </p:attrNameLst>
                                      </p:cBhvr>
                                    </p:animRot>
                                  </p:childTnLst>
                                </p:cTn>
                              </p:par>
                              <p:par>
                                <p:cTn id="54" presetID="22" presetClass="exit" presetSubtype="8" fill="hold" nodeType="withEffect">
                                  <p:stCondLst>
                                    <p:cond delay="0"/>
                                  </p:stCondLst>
                                  <p:childTnLst>
                                    <p:animEffect transition="out" filter="wipe(left)">
                                      <p:cBhvr>
                                        <p:cTn id="55" dur="150"/>
                                        <p:tgtEl>
                                          <p:spTgt spid="9"/>
                                        </p:tgtEl>
                                      </p:cBhvr>
                                    </p:animEffect>
                                    <p:set>
                                      <p:cBhvr>
                                        <p:cTn id="56" dur="1" fill="hold">
                                          <p:stCondLst>
                                            <p:cond delay="14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57" restart="whenNotActive" fill="hold" evtFilter="cancelBubble" nodeType="interactiveSeq">
                <p:stCondLst>
                  <p:cond evt="onClick" delay="0">
                    <p:tgtEl>
                      <p:spTgt spid="66"/>
                    </p:tgtEl>
                  </p:cond>
                </p:stCondLst>
                <p:endSync evt="end" delay="0">
                  <p:rtn val="all"/>
                </p:endSync>
                <p:childTnLst>
                  <p:par>
                    <p:cTn id="58" fill="hold">
                      <p:stCondLst>
                        <p:cond delay="0"/>
                      </p:stCondLst>
                      <p:childTnLst>
                        <p:par>
                          <p:cTn id="59" fill="hold">
                            <p:stCondLst>
                              <p:cond delay="0"/>
                            </p:stCondLst>
                            <p:childTnLst>
                              <p:par>
                                <p:cTn id="60" presetID="10" presetClass="entr" presetSubtype="0" fill="hold" grpId="0" nodeType="with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fade">
                                      <p:cBhvr>
                                        <p:cTn id="62" dur="250"/>
                                        <p:tgtEl>
                                          <p:spTgt spid="71"/>
                                        </p:tgtEl>
                                      </p:cBhvr>
                                    </p:animEffect>
                                  </p:childTnLst>
                                </p:cTn>
                              </p:par>
                              <p:par>
                                <p:cTn id="63" presetID="53" presetClass="exit" presetSubtype="32" fill="hold" grpId="1" nodeType="withEffect">
                                  <p:stCondLst>
                                    <p:cond delay="0"/>
                                  </p:stCondLst>
                                  <p:childTnLst>
                                    <p:anim calcmode="lin" valueType="num">
                                      <p:cBhvr>
                                        <p:cTn id="64" dur="250"/>
                                        <p:tgtEl>
                                          <p:spTgt spid="66"/>
                                        </p:tgtEl>
                                        <p:attrNameLst>
                                          <p:attrName>ppt_w</p:attrName>
                                        </p:attrNameLst>
                                      </p:cBhvr>
                                      <p:tavLst>
                                        <p:tav tm="0">
                                          <p:val>
                                            <p:strVal val="ppt_w"/>
                                          </p:val>
                                        </p:tav>
                                        <p:tav tm="100000">
                                          <p:val>
                                            <p:fltVal val="0"/>
                                          </p:val>
                                        </p:tav>
                                      </p:tavLst>
                                    </p:anim>
                                    <p:anim calcmode="lin" valueType="num">
                                      <p:cBhvr>
                                        <p:cTn id="65" dur="250"/>
                                        <p:tgtEl>
                                          <p:spTgt spid="66"/>
                                        </p:tgtEl>
                                        <p:attrNameLst>
                                          <p:attrName>ppt_h</p:attrName>
                                        </p:attrNameLst>
                                      </p:cBhvr>
                                      <p:tavLst>
                                        <p:tav tm="0">
                                          <p:val>
                                            <p:strVal val="ppt_h"/>
                                          </p:val>
                                        </p:tav>
                                        <p:tav tm="100000">
                                          <p:val>
                                            <p:fltVal val="0"/>
                                          </p:val>
                                        </p:tav>
                                      </p:tavLst>
                                    </p:anim>
                                    <p:animEffect transition="out" filter="fade">
                                      <p:cBhvr>
                                        <p:cTn id="66" dur="250"/>
                                        <p:tgtEl>
                                          <p:spTgt spid="66"/>
                                        </p:tgtEl>
                                      </p:cBhvr>
                                    </p:animEffect>
                                    <p:set>
                                      <p:cBhvr>
                                        <p:cTn id="67" dur="1" fill="hold">
                                          <p:stCondLst>
                                            <p:cond delay="249"/>
                                          </p:stCondLst>
                                        </p:cTn>
                                        <p:tgtEl>
                                          <p:spTgt spid="66"/>
                                        </p:tgtEl>
                                        <p:attrNameLst>
                                          <p:attrName>style.visibility</p:attrName>
                                        </p:attrNameLst>
                                      </p:cBhvr>
                                      <p:to>
                                        <p:strVal val="hidden"/>
                                      </p:to>
                                    </p:set>
                                  </p:childTnLst>
                                </p:cTn>
                              </p:par>
                              <p:par>
                                <p:cTn id="68" presetID="53" presetClass="exit" presetSubtype="32" fill="hold" grpId="1" nodeType="withEffect">
                                  <p:stCondLst>
                                    <p:cond delay="0"/>
                                  </p:stCondLst>
                                  <p:childTnLst>
                                    <p:anim calcmode="lin" valueType="num">
                                      <p:cBhvr>
                                        <p:cTn id="69" dur="250"/>
                                        <p:tgtEl>
                                          <p:spTgt spid="65"/>
                                        </p:tgtEl>
                                        <p:attrNameLst>
                                          <p:attrName>ppt_w</p:attrName>
                                        </p:attrNameLst>
                                      </p:cBhvr>
                                      <p:tavLst>
                                        <p:tav tm="0">
                                          <p:val>
                                            <p:strVal val="ppt_w"/>
                                          </p:val>
                                        </p:tav>
                                        <p:tav tm="100000">
                                          <p:val>
                                            <p:fltVal val="0"/>
                                          </p:val>
                                        </p:tav>
                                      </p:tavLst>
                                    </p:anim>
                                    <p:anim calcmode="lin" valueType="num">
                                      <p:cBhvr>
                                        <p:cTn id="70" dur="250"/>
                                        <p:tgtEl>
                                          <p:spTgt spid="65"/>
                                        </p:tgtEl>
                                        <p:attrNameLst>
                                          <p:attrName>ppt_h</p:attrName>
                                        </p:attrNameLst>
                                      </p:cBhvr>
                                      <p:tavLst>
                                        <p:tav tm="0">
                                          <p:val>
                                            <p:strVal val="ppt_h"/>
                                          </p:val>
                                        </p:tav>
                                        <p:tav tm="100000">
                                          <p:val>
                                            <p:fltVal val="0"/>
                                          </p:val>
                                        </p:tav>
                                      </p:tavLst>
                                    </p:anim>
                                    <p:animEffect transition="out" filter="fade">
                                      <p:cBhvr>
                                        <p:cTn id="71" dur="250"/>
                                        <p:tgtEl>
                                          <p:spTgt spid="65"/>
                                        </p:tgtEl>
                                      </p:cBhvr>
                                    </p:animEffect>
                                    <p:set>
                                      <p:cBhvr>
                                        <p:cTn id="72" dur="1" fill="hold">
                                          <p:stCondLst>
                                            <p:cond delay="249"/>
                                          </p:stCondLst>
                                        </p:cTn>
                                        <p:tgtEl>
                                          <p:spTgt spid="65"/>
                                        </p:tgtEl>
                                        <p:attrNameLst>
                                          <p:attrName>style.visibility</p:attrName>
                                        </p:attrNameLst>
                                      </p:cBhvr>
                                      <p:to>
                                        <p:strVal val="hidden"/>
                                      </p:to>
                                    </p:set>
                                  </p:childTnLst>
                                </p:cTn>
                              </p:par>
                              <p:par>
                                <p:cTn id="73" presetID="53" presetClass="exit" presetSubtype="32" fill="hold" grpId="1" nodeType="withEffect">
                                  <p:stCondLst>
                                    <p:cond delay="0"/>
                                  </p:stCondLst>
                                  <p:childTnLst>
                                    <p:anim calcmode="lin" valueType="num">
                                      <p:cBhvr>
                                        <p:cTn id="74" dur="250"/>
                                        <p:tgtEl>
                                          <p:spTgt spid="64"/>
                                        </p:tgtEl>
                                        <p:attrNameLst>
                                          <p:attrName>ppt_w</p:attrName>
                                        </p:attrNameLst>
                                      </p:cBhvr>
                                      <p:tavLst>
                                        <p:tav tm="0">
                                          <p:val>
                                            <p:strVal val="ppt_w"/>
                                          </p:val>
                                        </p:tav>
                                        <p:tav tm="100000">
                                          <p:val>
                                            <p:fltVal val="0"/>
                                          </p:val>
                                        </p:tav>
                                      </p:tavLst>
                                    </p:anim>
                                    <p:anim calcmode="lin" valueType="num">
                                      <p:cBhvr>
                                        <p:cTn id="75" dur="250"/>
                                        <p:tgtEl>
                                          <p:spTgt spid="64"/>
                                        </p:tgtEl>
                                        <p:attrNameLst>
                                          <p:attrName>ppt_h</p:attrName>
                                        </p:attrNameLst>
                                      </p:cBhvr>
                                      <p:tavLst>
                                        <p:tav tm="0">
                                          <p:val>
                                            <p:strVal val="ppt_h"/>
                                          </p:val>
                                        </p:tav>
                                        <p:tav tm="100000">
                                          <p:val>
                                            <p:fltVal val="0"/>
                                          </p:val>
                                        </p:tav>
                                      </p:tavLst>
                                    </p:anim>
                                    <p:animEffect transition="out" filter="fade">
                                      <p:cBhvr>
                                        <p:cTn id="76" dur="250"/>
                                        <p:tgtEl>
                                          <p:spTgt spid="64"/>
                                        </p:tgtEl>
                                      </p:cBhvr>
                                    </p:animEffect>
                                    <p:set>
                                      <p:cBhvr>
                                        <p:cTn id="77" dur="1" fill="hold">
                                          <p:stCondLst>
                                            <p:cond delay="249"/>
                                          </p:stCondLst>
                                        </p:cTn>
                                        <p:tgtEl>
                                          <p:spTgt spid="64"/>
                                        </p:tgtEl>
                                        <p:attrNameLst>
                                          <p:attrName>style.visibility</p:attrName>
                                        </p:attrNameLst>
                                      </p:cBhvr>
                                      <p:to>
                                        <p:strVal val="hidden"/>
                                      </p:to>
                                    </p:set>
                                  </p:childTnLst>
                                </p:cTn>
                              </p:par>
                              <p:par>
                                <p:cTn id="78" presetID="53" presetClass="exit" presetSubtype="32" fill="hold" grpId="1" nodeType="withEffect">
                                  <p:stCondLst>
                                    <p:cond delay="0"/>
                                  </p:stCondLst>
                                  <p:childTnLst>
                                    <p:anim calcmode="lin" valueType="num">
                                      <p:cBhvr>
                                        <p:cTn id="79" dur="250"/>
                                        <p:tgtEl>
                                          <p:spTgt spid="63"/>
                                        </p:tgtEl>
                                        <p:attrNameLst>
                                          <p:attrName>ppt_w</p:attrName>
                                        </p:attrNameLst>
                                      </p:cBhvr>
                                      <p:tavLst>
                                        <p:tav tm="0">
                                          <p:val>
                                            <p:strVal val="ppt_w"/>
                                          </p:val>
                                        </p:tav>
                                        <p:tav tm="100000">
                                          <p:val>
                                            <p:fltVal val="0"/>
                                          </p:val>
                                        </p:tav>
                                      </p:tavLst>
                                    </p:anim>
                                    <p:anim calcmode="lin" valueType="num">
                                      <p:cBhvr>
                                        <p:cTn id="80" dur="250"/>
                                        <p:tgtEl>
                                          <p:spTgt spid="63"/>
                                        </p:tgtEl>
                                        <p:attrNameLst>
                                          <p:attrName>ppt_h</p:attrName>
                                        </p:attrNameLst>
                                      </p:cBhvr>
                                      <p:tavLst>
                                        <p:tav tm="0">
                                          <p:val>
                                            <p:strVal val="ppt_h"/>
                                          </p:val>
                                        </p:tav>
                                        <p:tav tm="100000">
                                          <p:val>
                                            <p:fltVal val="0"/>
                                          </p:val>
                                        </p:tav>
                                      </p:tavLst>
                                    </p:anim>
                                    <p:animEffect transition="out" filter="fade">
                                      <p:cBhvr>
                                        <p:cTn id="81" dur="250"/>
                                        <p:tgtEl>
                                          <p:spTgt spid="63"/>
                                        </p:tgtEl>
                                      </p:cBhvr>
                                    </p:animEffect>
                                    <p:set>
                                      <p:cBhvr>
                                        <p:cTn id="82" dur="1" fill="hold">
                                          <p:stCondLst>
                                            <p:cond delay="249"/>
                                          </p:stCondLst>
                                        </p:cTn>
                                        <p:tgtEl>
                                          <p:spTgt spid="63"/>
                                        </p:tgtEl>
                                        <p:attrNameLst>
                                          <p:attrName>style.visibility</p:attrName>
                                        </p:attrNameLst>
                                      </p:cBhvr>
                                      <p:to>
                                        <p:strVal val="hidden"/>
                                      </p:to>
                                    </p:set>
                                  </p:childTnLst>
                                </p:cTn>
                              </p:par>
                              <p:par>
                                <p:cTn id="83" presetID="22" presetClass="exit" presetSubtype="8" fill="hold" nodeType="withEffect">
                                  <p:stCondLst>
                                    <p:cond delay="0"/>
                                  </p:stCondLst>
                                  <p:childTnLst>
                                    <p:animEffect transition="out" filter="wipe(left)">
                                      <p:cBhvr>
                                        <p:cTn id="84" dur="150"/>
                                        <p:tgtEl>
                                          <p:spTgt spid="9"/>
                                        </p:tgtEl>
                                      </p:cBhvr>
                                    </p:animEffect>
                                    <p:set>
                                      <p:cBhvr>
                                        <p:cTn id="85" dur="1" fill="hold">
                                          <p:stCondLst>
                                            <p:cond delay="14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86" restart="whenNotActive" fill="hold" evtFilter="cancelBubble" nodeType="interactiveSeq">
                <p:stCondLst>
                  <p:cond evt="onClick" delay="0">
                    <p:tgtEl>
                      <p:spTgt spid="65"/>
                    </p:tgtEl>
                  </p:cond>
                </p:stCondLst>
                <p:endSync evt="end" delay="0">
                  <p:rtn val="all"/>
                </p:endSync>
                <p:childTnLst>
                  <p:par>
                    <p:cTn id="87" fill="hold">
                      <p:stCondLst>
                        <p:cond delay="0"/>
                      </p:stCondLst>
                      <p:childTnLst>
                        <p:par>
                          <p:cTn id="88" fill="hold">
                            <p:stCondLst>
                              <p:cond delay="0"/>
                            </p:stCondLst>
                            <p:childTnLst>
                              <p:par>
                                <p:cTn id="89" presetID="10" presetClass="entr" presetSubtype="0" fill="hold" grpId="0" nodeType="with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250"/>
                                        <p:tgtEl>
                                          <p:spTgt spid="70"/>
                                        </p:tgtEl>
                                      </p:cBhvr>
                                    </p:animEffect>
                                  </p:childTnLst>
                                </p:cTn>
                              </p:par>
                              <p:par>
                                <p:cTn id="92" presetID="53" presetClass="exit" presetSubtype="32" fill="hold" grpId="8" nodeType="withEffect">
                                  <p:stCondLst>
                                    <p:cond delay="0"/>
                                  </p:stCondLst>
                                  <p:childTnLst>
                                    <p:anim calcmode="lin" valueType="num">
                                      <p:cBhvr>
                                        <p:cTn id="93" dur="250"/>
                                        <p:tgtEl>
                                          <p:spTgt spid="66"/>
                                        </p:tgtEl>
                                        <p:attrNameLst>
                                          <p:attrName>ppt_w</p:attrName>
                                        </p:attrNameLst>
                                      </p:cBhvr>
                                      <p:tavLst>
                                        <p:tav tm="0">
                                          <p:val>
                                            <p:strVal val="ppt_w"/>
                                          </p:val>
                                        </p:tav>
                                        <p:tav tm="100000">
                                          <p:val>
                                            <p:fltVal val="0"/>
                                          </p:val>
                                        </p:tav>
                                      </p:tavLst>
                                    </p:anim>
                                    <p:anim calcmode="lin" valueType="num">
                                      <p:cBhvr>
                                        <p:cTn id="94" dur="250"/>
                                        <p:tgtEl>
                                          <p:spTgt spid="66"/>
                                        </p:tgtEl>
                                        <p:attrNameLst>
                                          <p:attrName>ppt_h</p:attrName>
                                        </p:attrNameLst>
                                      </p:cBhvr>
                                      <p:tavLst>
                                        <p:tav tm="0">
                                          <p:val>
                                            <p:strVal val="ppt_h"/>
                                          </p:val>
                                        </p:tav>
                                        <p:tav tm="100000">
                                          <p:val>
                                            <p:fltVal val="0"/>
                                          </p:val>
                                        </p:tav>
                                      </p:tavLst>
                                    </p:anim>
                                    <p:animEffect transition="out" filter="fade">
                                      <p:cBhvr>
                                        <p:cTn id="95" dur="250"/>
                                        <p:tgtEl>
                                          <p:spTgt spid="66"/>
                                        </p:tgtEl>
                                      </p:cBhvr>
                                    </p:animEffect>
                                    <p:set>
                                      <p:cBhvr>
                                        <p:cTn id="96" dur="1" fill="hold">
                                          <p:stCondLst>
                                            <p:cond delay="249"/>
                                          </p:stCondLst>
                                        </p:cTn>
                                        <p:tgtEl>
                                          <p:spTgt spid="66"/>
                                        </p:tgtEl>
                                        <p:attrNameLst>
                                          <p:attrName>style.visibility</p:attrName>
                                        </p:attrNameLst>
                                      </p:cBhvr>
                                      <p:to>
                                        <p:strVal val="hidden"/>
                                      </p:to>
                                    </p:set>
                                  </p:childTnLst>
                                </p:cTn>
                              </p:par>
                              <p:par>
                                <p:cTn id="97" presetID="53" presetClass="exit" presetSubtype="32" fill="hold" grpId="8" nodeType="withEffect">
                                  <p:stCondLst>
                                    <p:cond delay="0"/>
                                  </p:stCondLst>
                                  <p:childTnLst>
                                    <p:anim calcmode="lin" valueType="num">
                                      <p:cBhvr>
                                        <p:cTn id="98" dur="250"/>
                                        <p:tgtEl>
                                          <p:spTgt spid="65"/>
                                        </p:tgtEl>
                                        <p:attrNameLst>
                                          <p:attrName>ppt_w</p:attrName>
                                        </p:attrNameLst>
                                      </p:cBhvr>
                                      <p:tavLst>
                                        <p:tav tm="0">
                                          <p:val>
                                            <p:strVal val="ppt_w"/>
                                          </p:val>
                                        </p:tav>
                                        <p:tav tm="100000">
                                          <p:val>
                                            <p:fltVal val="0"/>
                                          </p:val>
                                        </p:tav>
                                      </p:tavLst>
                                    </p:anim>
                                    <p:anim calcmode="lin" valueType="num">
                                      <p:cBhvr>
                                        <p:cTn id="99" dur="250"/>
                                        <p:tgtEl>
                                          <p:spTgt spid="65"/>
                                        </p:tgtEl>
                                        <p:attrNameLst>
                                          <p:attrName>ppt_h</p:attrName>
                                        </p:attrNameLst>
                                      </p:cBhvr>
                                      <p:tavLst>
                                        <p:tav tm="0">
                                          <p:val>
                                            <p:strVal val="ppt_h"/>
                                          </p:val>
                                        </p:tav>
                                        <p:tav tm="100000">
                                          <p:val>
                                            <p:fltVal val="0"/>
                                          </p:val>
                                        </p:tav>
                                      </p:tavLst>
                                    </p:anim>
                                    <p:animEffect transition="out" filter="fade">
                                      <p:cBhvr>
                                        <p:cTn id="100" dur="250"/>
                                        <p:tgtEl>
                                          <p:spTgt spid="65"/>
                                        </p:tgtEl>
                                      </p:cBhvr>
                                    </p:animEffect>
                                    <p:set>
                                      <p:cBhvr>
                                        <p:cTn id="101" dur="1" fill="hold">
                                          <p:stCondLst>
                                            <p:cond delay="249"/>
                                          </p:stCondLst>
                                        </p:cTn>
                                        <p:tgtEl>
                                          <p:spTgt spid="65"/>
                                        </p:tgtEl>
                                        <p:attrNameLst>
                                          <p:attrName>style.visibility</p:attrName>
                                        </p:attrNameLst>
                                      </p:cBhvr>
                                      <p:to>
                                        <p:strVal val="hidden"/>
                                      </p:to>
                                    </p:set>
                                  </p:childTnLst>
                                </p:cTn>
                              </p:par>
                              <p:par>
                                <p:cTn id="102" presetID="53" presetClass="exit" presetSubtype="32" fill="hold" grpId="8" nodeType="withEffect">
                                  <p:stCondLst>
                                    <p:cond delay="0"/>
                                  </p:stCondLst>
                                  <p:childTnLst>
                                    <p:anim calcmode="lin" valueType="num">
                                      <p:cBhvr>
                                        <p:cTn id="103" dur="250"/>
                                        <p:tgtEl>
                                          <p:spTgt spid="64"/>
                                        </p:tgtEl>
                                        <p:attrNameLst>
                                          <p:attrName>ppt_w</p:attrName>
                                        </p:attrNameLst>
                                      </p:cBhvr>
                                      <p:tavLst>
                                        <p:tav tm="0">
                                          <p:val>
                                            <p:strVal val="ppt_w"/>
                                          </p:val>
                                        </p:tav>
                                        <p:tav tm="100000">
                                          <p:val>
                                            <p:fltVal val="0"/>
                                          </p:val>
                                        </p:tav>
                                      </p:tavLst>
                                    </p:anim>
                                    <p:anim calcmode="lin" valueType="num">
                                      <p:cBhvr>
                                        <p:cTn id="104" dur="250"/>
                                        <p:tgtEl>
                                          <p:spTgt spid="64"/>
                                        </p:tgtEl>
                                        <p:attrNameLst>
                                          <p:attrName>ppt_h</p:attrName>
                                        </p:attrNameLst>
                                      </p:cBhvr>
                                      <p:tavLst>
                                        <p:tav tm="0">
                                          <p:val>
                                            <p:strVal val="ppt_h"/>
                                          </p:val>
                                        </p:tav>
                                        <p:tav tm="100000">
                                          <p:val>
                                            <p:fltVal val="0"/>
                                          </p:val>
                                        </p:tav>
                                      </p:tavLst>
                                    </p:anim>
                                    <p:animEffect transition="out" filter="fade">
                                      <p:cBhvr>
                                        <p:cTn id="105" dur="250"/>
                                        <p:tgtEl>
                                          <p:spTgt spid="64"/>
                                        </p:tgtEl>
                                      </p:cBhvr>
                                    </p:animEffect>
                                    <p:set>
                                      <p:cBhvr>
                                        <p:cTn id="106" dur="1" fill="hold">
                                          <p:stCondLst>
                                            <p:cond delay="249"/>
                                          </p:stCondLst>
                                        </p:cTn>
                                        <p:tgtEl>
                                          <p:spTgt spid="64"/>
                                        </p:tgtEl>
                                        <p:attrNameLst>
                                          <p:attrName>style.visibility</p:attrName>
                                        </p:attrNameLst>
                                      </p:cBhvr>
                                      <p:to>
                                        <p:strVal val="hidden"/>
                                      </p:to>
                                    </p:set>
                                  </p:childTnLst>
                                </p:cTn>
                              </p:par>
                              <p:par>
                                <p:cTn id="107" presetID="53" presetClass="exit" presetSubtype="32" fill="hold" grpId="8" nodeType="withEffect">
                                  <p:stCondLst>
                                    <p:cond delay="0"/>
                                  </p:stCondLst>
                                  <p:childTnLst>
                                    <p:anim calcmode="lin" valueType="num">
                                      <p:cBhvr>
                                        <p:cTn id="108" dur="250"/>
                                        <p:tgtEl>
                                          <p:spTgt spid="63"/>
                                        </p:tgtEl>
                                        <p:attrNameLst>
                                          <p:attrName>ppt_w</p:attrName>
                                        </p:attrNameLst>
                                      </p:cBhvr>
                                      <p:tavLst>
                                        <p:tav tm="0">
                                          <p:val>
                                            <p:strVal val="ppt_w"/>
                                          </p:val>
                                        </p:tav>
                                        <p:tav tm="100000">
                                          <p:val>
                                            <p:fltVal val="0"/>
                                          </p:val>
                                        </p:tav>
                                      </p:tavLst>
                                    </p:anim>
                                    <p:anim calcmode="lin" valueType="num">
                                      <p:cBhvr>
                                        <p:cTn id="109" dur="250"/>
                                        <p:tgtEl>
                                          <p:spTgt spid="63"/>
                                        </p:tgtEl>
                                        <p:attrNameLst>
                                          <p:attrName>ppt_h</p:attrName>
                                        </p:attrNameLst>
                                      </p:cBhvr>
                                      <p:tavLst>
                                        <p:tav tm="0">
                                          <p:val>
                                            <p:strVal val="ppt_h"/>
                                          </p:val>
                                        </p:tav>
                                        <p:tav tm="100000">
                                          <p:val>
                                            <p:fltVal val="0"/>
                                          </p:val>
                                        </p:tav>
                                      </p:tavLst>
                                    </p:anim>
                                    <p:animEffect transition="out" filter="fade">
                                      <p:cBhvr>
                                        <p:cTn id="110" dur="250"/>
                                        <p:tgtEl>
                                          <p:spTgt spid="63"/>
                                        </p:tgtEl>
                                      </p:cBhvr>
                                    </p:animEffect>
                                    <p:set>
                                      <p:cBhvr>
                                        <p:cTn id="111" dur="1" fill="hold">
                                          <p:stCondLst>
                                            <p:cond delay="249"/>
                                          </p:stCondLst>
                                        </p:cTn>
                                        <p:tgtEl>
                                          <p:spTgt spid="63"/>
                                        </p:tgtEl>
                                        <p:attrNameLst>
                                          <p:attrName>style.visibility</p:attrName>
                                        </p:attrNameLst>
                                      </p:cBhvr>
                                      <p:to>
                                        <p:strVal val="hidden"/>
                                      </p:to>
                                    </p:set>
                                  </p:childTnLst>
                                </p:cTn>
                              </p:par>
                              <p:par>
                                <p:cTn id="112" presetID="22" presetClass="exit" presetSubtype="8" fill="hold" nodeType="withEffect">
                                  <p:stCondLst>
                                    <p:cond delay="0"/>
                                  </p:stCondLst>
                                  <p:childTnLst>
                                    <p:animEffect transition="out" filter="wipe(left)">
                                      <p:cBhvr>
                                        <p:cTn id="113" dur="150"/>
                                        <p:tgtEl>
                                          <p:spTgt spid="9"/>
                                        </p:tgtEl>
                                      </p:cBhvr>
                                    </p:animEffect>
                                    <p:set>
                                      <p:cBhvr>
                                        <p:cTn id="114" dur="1" fill="hold">
                                          <p:stCondLst>
                                            <p:cond delay="149"/>
                                          </p:stCondLst>
                                        </p:cTn>
                                        <p:tgtEl>
                                          <p:spTgt spid="9"/>
                                        </p:tgtEl>
                                        <p:attrNameLst>
                                          <p:attrName>style.visibility</p:attrName>
                                        </p:attrNameLst>
                                      </p:cBhvr>
                                      <p:to>
                                        <p:strVal val="hidden"/>
                                      </p:to>
                                    </p:set>
                                  </p:childTnLst>
                                </p:cTn>
                              </p:par>
                              <p:par>
                                <p:cTn id="115" presetID="1" presetClass="exit" presetSubtype="0" fill="hold" nodeType="withEffect">
                                  <p:stCondLst>
                                    <p:cond delay="0"/>
                                  </p:stCondLst>
                                  <p:childTnLst>
                                    <p:set>
                                      <p:cBhvr>
                                        <p:cTn id="116" dur="1" fill="hold">
                                          <p:stCondLst>
                                            <p:cond delay="0"/>
                                          </p:stCondLst>
                                        </p:cTn>
                                        <p:tgtEl>
                                          <p:spTgt spid="149"/>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117" restart="whenNotActive" fill="hold" evtFilter="cancelBubble" nodeType="interactiveSeq">
                <p:stCondLst>
                  <p:cond evt="onClick" delay="0">
                    <p:tgtEl>
                      <p:spTgt spid="64"/>
                    </p:tgtEl>
                  </p:cond>
                </p:stCondLst>
                <p:endSync evt="end" delay="0">
                  <p:rtn val="all"/>
                </p:endSync>
                <p:childTnLst>
                  <p:par>
                    <p:cTn id="118" fill="hold">
                      <p:stCondLst>
                        <p:cond delay="0"/>
                      </p:stCondLst>
                      <p:childTnLst>
                        <p:par>
                          <p:cTn id="119" fill="hold">
                            <p:stCondLst>
                              <p:cond delay="0"/>
                            </p:stCondLst>
                            <p:childTnLst>
                              <p:par>
                                <p:cTn id="120" presetID="10" presetClass="entr" presetSubtype="0" fill="hold" grpId="0" nodeType="withEffect">
                                  <p:stCondLst>
                                    <p:cond delay="0"/>
                                  </p:stCondLst>
                                  <p:childTnLst>
                                    <p:set>
                                      <p:cBhvr>
                                        <p:cTn id="121" dur="1" fill="hold">
                                          <p:stCondLst>
                                            <p:cond delay="0"/>
                                          </p:stCondLst>
                                        </p:cTn>
                                        <p:tgtEl>
                                          <p:spTgt spid="69"/>
                                        </p:tgtEl>
                                        <p:attrNameLst>
                                          <p:attrName>style.visibility</p:attrName>
                                        </p:attrNameLst>
                                      </p:cBhvr>
                                      <p:to>
                                        <p:strVal val="visible"/>
                                      </p:to>
                                    </p:set>
                                    <p:animEffect transition="in" filter="fade">
                                      <p:cBhvr>
                                        <p:cTn id="122" dur="250"/>
                                        <p:tgtEl>
                                          <p:spTgt spid="69"/>
                                        </p:tgtEl>
                                      </p:cBhvr>
                                    </p:animEffect>
                                  </p:childTnLst>
                                </p:cTn>
                              </p:par>
                              <p:par>
                                <p:cTn id="123" presetID="53" presetClass="exit" presetSubtype="32" fill="hold" grpId="7" nodeType="withEffect">
                                  <p:stCondLst>
                                    <p:cond delay="0"/>
                                  </p:stCondLst>
                                  <p:childTnLst>
                                    <p:anim calcmode="lin" valueType="num">
                                      <p:cBhvr>
                                        <p:cTn id="124" dur="250"/>
                                        <p:tgtEl>
                                          <p:spTgt spid="66"/>
                                        </p:tgtEl>
                                        <p:attrNameLst>
                                          <p:attrName>ppt_w</p:attrName>
                                        </p:attrNameLst>
                                      </p:cBhvr>
                                      <p:tavLst>
                                        <p:tav tm="0">
                                          <p:val>
                                            <p:strVal val="ppt_w"/>
                                          </p:val>
                                        </p:tav>
                                        <p:tav tm="100000">
                                          <p:val>
                                            <p:fltVal val="0"/>
                                          </p:val>
                                        </p:tav>
                                      </p:tavLst>
                                    </p:anim>
                                    <p:anim calcmode="lin" valueType="num">
                                      <p:cBhvr>
                                        <p:cTn id="125" dur="250"/>
                                        <p:tgtEl>
                                          <p:spTgt spid="66"/>
                                        </p:tgtEl>
                                        <p:attrNameLst>
                                          <p:attrName>ppt_h</p:attrName>
                                        </p:attrNameLst>
                                      </p:cBhvr>
                                      <p:tavLst>
                                        <p:tav tm="0">
                                          <p:val>
                                            <p:strVal val="ppt_h"/>
                                          </p:val>
                                        </p:tav>
                                        <p:tav tm="100000">
                                          <p:val>
                                            <p:fltVal val="0"/>
                                          </p:val>
                                        </p:tav>
                                      </p:tavLst>
                                    </p:anim>
                                    <p:animEffect transition="out" filter="fade">
                                      <p:cBhvr>
                                        <p:cTn id="126" dur="250"/>
                                        <p:tgtEl>
                                          <p:spTgt spid="66"/>
                                        </p:tgtEl>
                                      </p:cBhvr>
                                    </p:animEffect>
                                    <p:set>
                                      <p:cBhvr>
                                        <p:cTn id="127" dur="1" fill="hold">
                                          <p:stCondLst>
                                            <p:cond delay="249"/>
                                          </p:stCondLst>
                                        </p:cTn>
                                        <p:tgtEl>
                                          <p:spTgt spid="66"/>
                                        </p:tgtEl>
                                        <p:attrNameLst>
                                          <p:attrName>style.visibility</p:attrName>
                                        </p:attrNameLst>
                                      </p:cBhvr>
                                      <p:to>
                                        <p:strVal val="hidden"/>
                                      </p:to>
                                    </p:set>
                                  </p:childTnLst>
                                </p:cTn>
                              </p:par>
                              <p:par>
                                <p:cTn id="128" presetID="53" presetClass="exit" presetSubtype="32" fill="hold" grpId="7" nodeType="withEffect">
                                  <p:stCondLst>
                                    <p:cond delay="0"/>
                                  </p:stCondLst>
                                  <p:childTnLst>
                                    <p:anim calcmode="lin" valueType="num">
                                      <p:cBhvr>
                                        <p:cTn id="129" dur="250"/>
                                        <p:tgtEl>
                                          <p:spTgt spid="65"/>
                                        </p:tgtEl>
                                        <p:attrNameLst>
                                          <p:attrName>ppt_w</p:attrName>
                                        </p:attrNameLst>
                                      </p:cBhvr>
                                      <p:tavLst>
                                        <p:tav tm="0">
                                          <p:val>
                                            <p:strVal val="ppt_w"/>
                                          </p:val>
                                        </p:tav>
                                        <p:tav tm="100000">
                                          <p:val>
                                            <p:fltVal val="0"/>
                                          </p:val>
                                        </p:tav>
                                      </p:tavLst>
                                    </p:anim>
                                    <p:anim calcmode="lin" valueType="num">
                                      <p:cBhvr>
                                        <p:cTn id="130" dur="250"/>
                                        <p:tgtEl>
                                          <p:spTgt spid="65"/>
                                        </p:tgtEl>
                                        <p:attrNameLst>
                                          <p:attrName>ppt_h</p:attrName>
                                        </p:attrNameLst>
                                      </p:cBhvr>
                                      <p:tavLst>
                                        <p:tav tm="0">
                                          <p:val>
                                            <p:strVal val="ppt_h"/>
                                          </p:val>
                                        </p:tav>
                                        <p:tav tm="100000">
                                          <p:val>
                                            <p:fltVal val="0"/>
                                          </p:val>
                                        </p:tav>
                                      </p:tavLst>
                                    </p:anim>
                                    <p:animEffect transition="out" filter="fade">
                                      <p:cBhvr>
                                        <p:cTn id="131" dur="250"/>
                                        <p:tgtEl>
                                          <p:spTgt spid="65"/>
                                        </p:tgtEl>
                                      </p:cBhvr>
                                    </p:animEffect>
                                    <p:set>
                                      <p:cBhvr>
                                        <p:cTn id="132" dur="1" fill="hold">
                                          <p:stCondLst>
                                            <p:cond delay="249"/>
                                          </p:stCondLst>
                                        </p:cTn>
                                        <p:tgtEl>
                                          <p:spTgt spid="65"/>
                                        </p:tgtEl>
                                        <p:attrNameLst>
                                          <p:attrName>style.visibility</p:attrName>
                                        </p:attrNameLst>
                                      </p:cBhvr>
                                      <p:to>
                                        <p:strVal val="hidden"/>
                                      </p:to>
                                    </p:set>
                                  </p:childTnLst>
                                </p:cTn>
                              </p:par>
                              <p:par>
                                <p:cTn id="133" presetID="53" presetClass="exit" presetSubtype="32" fill="hold" grpId="7" nodeType="withEffect">
                                  <p:stCondLst>
                                    <p:cond delay="0"/>
                                  </p:stCondLst>
                                  <p:childTnLst>
                                    <p:anim calcmode="lin" valueType="num">
                                      <p:cBhvr>
                                        <p:cTn id="134" dur="250"/>
                                        <p:tgtEl>
                                          <p:spTgt spid="64"/>
                                        </p:tgtEl>
                                        <p:attrNameLst>
                                          <p:attrName>ppt_w</p:attrName>
                                        </p:attrNameLst>
                                      </p:cBhvr>
                                      <p:tavLst>
                                        <p:tav tm="0">
                                          <p:val>
                                            <p:strVal val="ppt_w"/>
                                          </p:val>
                                        </p:tav>
                                        <p:tav tm="100000">
                                          <p:val>
                                            <p:fltVal val="0"/>
                                          </p:val>
                                        </p:tav>
                                      </p:tavLst>
                                    </p:anim>
                                    <p:anim calcmode="lin" valueType="num">
                                      <p:cBhvr>
                                        <p:cTn id="135" dur="250"/>
                                        <p:tgtEl>
                                          <p:spTgt spid="64"/>
                                        </p:tgtEl>
                                        <p:attrNameLst>
                                          <p:attrName>ppt_h</p:attrName>
                                        </p:attrNameLst>
                                      </p:cBhvr>
                                      <p:tavLst>
                                        <p:tav tm="0">
                                          <p:val>
                                            <p:strVal val="ppt_h"/>
                                          </p:val>
                                        </p:tav>
                                        <p:tav tm="100000">
                                          <p:val>
                                            <p:fltVal val="0"/>
                                          </p:val>
                                        </p:tav>
                                      </p:tavLst>
                                    </p:anim>
                                    <p:animEffect transition="out" filter="fade">
                                      <p:cBhvr>
                                        <p:cTn id="136" dur="250"/>
                                        <p:tgtEl>
                                          <p:spTgt spid="64"/>
                                        </p:tgtEl>
                                      </p:cBhvr>
                                    </p:animEffect>
                                    <p:set>
                                      <p:cBhvr>
                                        <p:cTn id="137" dur="1" fill="hold">
                                          <p:stCondLst>
                                            <p:cond delay="249"/>
                                          </p:stCondLst>
                                        </p:cTn>
                                        <p:tgtEl>
                                          <p:spTgt spid="64"/>
                                        </p:tgtEl>
                                        <p:attrNameLst>
                                          <p:attrName>style.visibility</p:attrName>
                                        </p:attrNameLst>
                                      </p:cBhvr>
                                      <p:to>
                                        <p:strVal val="hidden"/>
                                      </p:to>
                                    </p:set>
                                  </p:childTnLst>
                                </p:cTn>
                              </p:par>
                              <p:par>
                                <p:cTn id="138" presetID="53" presetClass="exit" presetSubtype="32" fill="hold" grpId="7" nodeType="withEffect">
                                  <p:stCondLst>
                                    <p:cond delay="0"/>
                                  </p:stCondLst>
                                  <p:childTnLst>
                                    <p:anim calcmode="lin" valueType="num">
                                      <p:cBhvr>
                                        <p:cTn id="139" dur="250"/>
                                        <p:tgtEl>
                                          <p:spTgt spid="63"/>
                                        </p:tgtEl>
                                        <p:attrNameLst>
                                          <p:attrName>ppt_w</p:attrName>
                                        </p:attrNameLst>
                                      </p:cBhvr>
                                      <p:tavLst>
                                        <p:tav tm="0">
                                          <p:val>
                                            <p:strVal val="ppt_w"/>
                                          </p:val>
                                        </p:tav>
                                        <p:tav tm="100000">
                                          <p:val>
                                            <p:fltVal val="0"/>
                                          </p:val>
                                        </p:tav>
                                      </p:tavLst>
                                    </p:anim>
                                    <p:anim calcmode="lin" valueType="num">
                                      <p:cBhvr>
                                        <p:cTn id="140" dur="250"/>
                                        <p:tgtEl>
                                          <p:spTgt spid="63"/>
                                        </p:tgtEl>
                                        <p:attrNameLst>
                                          <p:attrName>ppt_h</p:attrName>
                                        </p:attrNameLst>
                                      </p:cBhvr>
                                      <p:tavLst>
                                        <p:tav tm="0">
                                          <p:val>
                                            <p:strVal val="ppt_h"/>
                                          </p:val>
                                        </p:tav>
                                        <p:tav tm="100000">
                                          <p:val>
                                            <p:fltVal val="0"/>
                                          </p:val>
                                        </p:tav>
                                      </p:tavLst>
                                    </p:anim>
                                    <p:animEffect transition="out" filter="fade">
                                      <p:cBhvr>
                                        <p:cTn id="141" dur="250"/>
                                        <p:tgtEl>
                                          <p:spTgt spid="63"/>
                                        </p:tgtEl>
                                      </p:cBhvr>
                                    </p:animEffect>
                                    <p:set>
                                      <p:cBhvr>
                                        <p:cTn id="142" dur="1" fill="hold">
                                          <p:stCondLst>
                                            <p:cond delay="249"/>
                                          </p:stCondLst>
                                        </p:cTn>
                                        <p:tgtEl>
                                          <p:spTgt spid="63"/>
                                        </p:tgtEl>
                                        <p:attrNameLst>
                                          <p:attrName>style.visibility</p:attrName>
                                        </p:attrNameLst>
                                      </p:cBhvr>
                                      <p:to>
                                        <p:strVal val="hidden"/>
                                      </p:to>
                                    </p:set>
                                  </p:childTnLst>
                                </p:cTn>
                              </p:par>
                              <p:par>
                                <p:cTn id="143" presetID="22" presetClass="exit" presetSubtype="8" fill="hold" nodeType="withEffect">
                                  <p:stCondLst>
                                    <p:cond delay="0"/>
                                  </p:stCondLst>
                                  <p:childTnLst>
                                    <p:animEffect transition="out" filter="wipe(left)">
                                      <p:cBhvr>
                                        <p:cTn id="144" dur="150"/>
                                        <p:tgtEl>
                                          <p:spTgt spid="9"/>
                                        </p:tgtEl>
                                      </p:cBhvr>
                                    </p:animEffect>
                                    <p:set>
                                      <p:cBhvr>
                                        <p:cTn id="145" dur="1" fill="hold">
                                          <p:stCondLst>
                                            <p:cond delay="14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146" restart="whenNotActive" fill="hold" evtFilter="cancelBubble" nodeType="interactiveSeq">
                <p:stCondLst>
                  <p:cond evt="onClick" delay="0">
                    <p:tgtEl>
                      <p:spTgt spid="63"/>
                    </p:tgtEl>
                  </p:cond>
                </p:stCondLst>
                <p:endSync evt="end" delay="0">
                  <p:rtn val="all"/>
                </p:endSync>
                <p:childTnLst>
                  <p:par>
                    <p:cTn id="147" fill="hold">
                      <p:stCondLst>
                        <p:cond delay="0"/>
                      </p:stCondLst>
                      <p:childTnLst>
                        <p:par>
                          <p:cTn id="148" fill="hold">
                            <p:stCondLst>
                              <p:cond delay="0"/>
                            </p:stCondLst>
                            <p:childTnLst>
                              <p:par>
                                <p:cTn id="149" presetID="10" presetClass="entr" presetSubtype="0" fill="hold" grpId="0" nodeType="withEffect">
                                  <p:stCondLst>
                                    <p:cond delay="0"/>
                                  </p:stCondLst>
                                  <p:childTnLst>
                                    <p:set>
                                      <p:cBhvr>
                                        <p:cTn id="150" dur="1" fill="hold">
                                          <p:stCondLst>
                                            <p:cond delay="0"/>
                                          </p:stCondLst>
                                        </p:cTn>
                                        <p:tgtEl>
                                          <p:spTgt spid="68"/>
                                        </p:tgtEl>
                                        <p:attrNameLst>
                                          <p:attrName>style.visibility</p:attrName>
                                        </p:attrNameLst>
                                      </p:cBhvr>
                                      <p:to>
                                        <p:strVal val="visible"/>
                                      </p:to>
                                    </p:set>
                                    <p:animEffect transition="in" filter="fade">
                                      <p:cBhvr>
                                        <p:cTn id="151" dur="250"/>
                                        <p:tgtEl>
                                          <p:spTgt spid="68"/>
                                        </p:tgtEl>
                                      </p:cBhvr>
                                    </p:animEffect>
                                  </p:childTnLst>
                                </p:cTn>
                              </p:par>
                              <p:par>
                                <p:cTn id="152" presetID="53" presetClass="exit" presetSubtype="32" fill="hold" grpId="6" nodeType="withEffect">
                                  <p:stCondLst>
                                    <p:cond delay="0"/>
                                  </p:stCondLst>
                                  <p:childTnLst>
                                    <p:anim calcmode="lin" valueType="num">
                                      <p:cBhvr>
                                        <p:cTn id="153" dur="250"/>
                                        <p:tgtEl>
                                          <p:spTgt spid="66"/>
                                        </p:tgtEl>
                                        <p:attrNameLst>
                                          <p:attrName>ppt_w</p:attrName>
                                        </p:attrNameLst>
                                      </p:cBhvr>
                                      <p:tavLst>
                                        <p:tav tm="0">
                                          <p:val>
                                            <p:strVal val="ppt_w"/>
                                          </p:val>
                                        </p:tav>
                                        <p:tav tm="100000">
                                          <p:val>
                                            <p:fltVal val="0"/>
                                          </p:val>
                                        </p:tav>
                                      </p:tavLst>
                                    </p:anim>
                                    <p:anim calcmode="lin" valueType="num">
                                      <p:cBhvr>
                                        <p:cTn id="154" dur="250"/>
                                        <p:tgtEl>
                                          <p:spTgt spid="66"/>
                                        </p:tgtEl>
                                        <p:attrNameLst>
                                          <p:attrName>ppt_h</p:attrName>
                                        </p:attrNameLst>
                                      </p:cBhvr>
                                      <p:tavLst>
                                        <p:tav tm="0">
                                          <p:val>
                                            <p:strVal val="ppt_h"/>
                                          </p:val>
                                        </p:tav>
                                        <p:tav tm="100000">
                                          <p:val>
                                            <p:fltVal val="0"/>
                                          </p:val>
                                        </p:tav>
                                      </p:tavLst>
                                    </p:anim>
                                    <p:animEffect transition="out" filter="fade">
                                      <p:cBhvr>
                                        <p:cTn id="155" dur="250"/>
                                        <p:tgtEl>
                                          <p:spTgt spid="66"/>
                                        </p:tgtEl>
                                      </p:cBhvr>
                                    </p:animEffect>
                                    <p:set>
                                      <p:cBhvr>
                                        <p:cTn id="156" dur="1" fill="hold">
                                          <p:stCondLst>
                                            <p:cond delay="249"/>
                                          </p:stCondLst>
                                        </p:cTn>
                                        <p:tgtEl>
                                          <p:spTgt spid="66"/>
                                        </p:tgtEl>
                                        <p:attrNameLst>
                                          <p:attrName>style.visibility</p:attrName>
                                        </p:attrNameLst>
                                      </p:cBhvr>
                                      <p:to>
                                        <p:strVal val="hidden"/>
                                      </p:to>
                                    </p:set>
                                  </p:childTnLst>
                                </p:cTn>
                              </p:par>
                              <p:par>
                                <p:cTn id="157" presetID="53" presetClass="exit" presetSubtype="32" fill="hold" grpId="6" nodeType="withEffect">
                                  <p:stCondLst>
                                    <p:cond delay="0"/>
                                  </p:stCondLst>
                                  <p:childTnLst>
                                    <p:anim calcmode="lin" valueType="num">
                                      <p:cBhvr>
                                        <p:cTn id="158" dur="250"/>
                                        <p:tgtEl>
                                          <p:spTgt spid="65"/>
                                        </p:tgtEl>
                                        <p:attrNameLst>
                                          <p:attrName>ppt_w</p:attrName>
                                        </p:attrNameLst>
                                      </p:cBhvr>
                                      <p:tavLst>
                                        <p:tav tm="0">
                                          <p:val>
                                            <p:strVal val="ppt_w"/>
                                          </p:val>
                                        </p:tav>
                                        <p:tav tm="100000">
                                          <p:val>
                                            <p:fltVal val="0"/>
                                          </p:val>
                                        </p:tav>
                                      </p:tavLst>
                                    </p:anim>
                                    <p:anim calcmode="lin" valueType="num">
                                      <p:cBhvr>
                                        <p:cTn id="159" dur="250"/>
                                        <p:tgtEl>
                                          <p:spTgt spid="65"/>
                                        </p:tgtEl>
                                        <p:attrNameLst>
                                          <p:attrName>ppt_h</p:attrName>
                                        </p:attrNameLst>
                                      </p:cBhvr>
                                      <p:tavLst>
                                        <p:tav tm="0">
                                          <p:val>
                                            <p:strVal val="ppt_h"/>
                                          </p:val>
                                        </p:tav>
                                        <p:tav tm="100000">
                                          <p:val>
                                            <p:fltVal val="0"/>
                                          </p:val>
                                        </p:tav>
                                      </p:tavLst>
                                    </p:anim>
                                    <p:animEffect transition="out" filter="fade">
                                      <p:cBhvr>
                                        <p:cTn id="160" dur="250"/>
                                        <p:tgtEl>
                                          <p:spTgt spid="65"/>
                                        </p:tgtEl>
                                      </p:cBhvr>
                                    </p:animEffect>
                                    <p:set>
                                      <p:cBhvr>
                                        <p:cTn id="161" dur="1" fill="hold">
                                          <p:stCondLst>
                                            <p:cond delay="249"/>
                                          </p:stCondLst>
                                        </p:cTn>
                                        <p:tgtEl>
                                          <p:spTgt spid="65"/>
                                        </p:tgtEl>
                                        <p:attrNameLst>
                                          <p:attrName>style.visibility</p:attrName>
                                        </p:attrNameLst>
                                      </p:cBhvr>
                                      <p:to>
                                        <p:strVal val="hidden"/>
                                      </p:to>
                                    </p:set>
                                  </p:childTnLst>
                                </p:cTn>
                              </p:par>
                              <p:par>
                                <p:cTn id="162" presetID="53" presetClass="exit" presetSubtype="32" fill="hold" grpId="6" nodeType="withEffect">
                                  <p:stCondLst>
                                    <p:cond delay="0"/>
                                  </p:stCondLst>
                                  <p:childTnLst>
                                    <p:anim calcmode="lin" valueType="num">
                                      <p:cBhvr>
                                        <p:cTn id="163" dur="250"/>
                                        <p:tgtEl>
                                          <p:spTgt spid="64"/>
                                        </p:tgtEl>
                                        <p:attrNameLst>
                                          <p:attrName>ppt_w</p:attrName>
                                        </p:attrNameLst>
                                      </p:cBhvr>
                                      <p:tavLst>
                                        <p:tav tm="0">
                                          <p:val>
                                            <p:strVal val="ppt_w"/>
                                          </p:val>
                                        </p:tav>
                                        <p:tav tm="100000">
                                          <p:val>
                                            <p:fltVal val="0"/>
                                          </p:val>
                                        </p:tav>
                                      </p:tavLst>
                                    </p:anim>
                                    <p:anim calcmode="lin" valueType="num">
                                      <p:cBhvr>
                                        <p:cTn id="164" dur="250"/>
                                        <p:tgtEl>
                                          <p:spTgt spid="64"/>
                                        </p:tgtEl>
                                        <p:attrNameLst>
                                          <p:attrName>ppt_h</p:attrName>
                                        </p:attrNameLst>
                                      </p:cBhvr>
                                      <p:tavLst>
                                        <p:tav tm="0">
                                          <p:val>
                                            <p:strVal val="ppt_h"/>
                                          </p:val>
                                        </p:tav>
                                        <p:tav tm="100000">
                                          <p:val>
                                            <p:fltVal val="0"/>
                                          </p:val>
                                        </p:tav>
                                      </p:tavLst>
                                    </p:anim>
                                    <p:animEffect transition="out" filter="fade">
                                      <p:cBhvr>
                                        <p:cTn id="165" dur="250"/>
                                        <p:tgtEl>
                                          <p:spTgt spid="64"/>
                                        </p:tgtEl>
                                      </p:cBhvr>
                                    </p:animEffect>
                                    <p:set>
                                      <p:cBhvr>
                                        <p:cTn id="166" dur="1" fill="hold">
                                          <p:stCondLst>
                                            <p:cond delay="249"/>
                                          </p:stCondLst>
                                        </p:cTn>
                                        <p:tgtEl>
                                          <p:spTgt spid="64"/>
                                        </p:tgtEl>
                                        <p:attrNameLst>
                                          <p:attrName>style.visibility</p:attrName>
                                        </p:attrNameLst>
                                      </p:cBhvr>
                                      <p:to>
                                        <p:strVal val="hidden"/>
                                      </p:to>
                                    </p:set>
                                  </p:childTnLst>
                                </p:cTn>
                              </p:par>
                              <p:par>
                                <p:cTn id="167" presetID="53" presetClass="exit" presetSubtype="32" fill="hold" grpId="6" nodeType="withEffect">
                                  <p:stCondLst>
                                    <p:cond delay="0"/>
                                  </p:stCondLst>
                                  <p:childTnLst>
                                    <p:anim calcmode="lin" valueType="num">
                                      <p:cBhvr>
                                        <p:cTn id="168" dur="250"/>
                                        <p:tgtEl>
                                          <p:spTgt spid="63"/>
                                        </p:tgtEl>
                                        <p:attrNameLst>
                                          <p:attrName>ppt_w</p:attrName>
                                        </p:attrNameLst>
                                      </p:cBhvr>
                                      <p:tavLst>
                                        <p:tav tm="0">
                                          <p:val>
                                            <p:strVal val="ppt_w"/>
                                          </p:val>
                                        </p:tav>
                                        <p:tav tm="100000">
                                          <p:val>
                                            <p:fltVal val="0"/>
                                          </p:val>
                                        </p:tav>
                                      </p:tavLst>
                                    </p:anim>
                                    <p:anim calcmode="lin" valueType="num">
                                      <p:cBhvr>
                                        <p:cTn id="169" dur="250"/>
                                        <p:tgtEl>
                                          <p:spTgt spid="63"/>
                                        </p:tgtEl>
                                        <p:attrNameLst>
                                          <p:attrName>ppt_h</p:attrName>
                                        </p:attrNameLst>
                                      </p:cBhvr>
                                      <p:tavLst>
                                        <p:tav tm="0">
                                          <p:val>
                                            <p:strVal val="ppt_h"/>
                                          </p:val>
                                        </p:tav>
                                        <p:tav tm="100000">
                                          <p:val>
                                            <p:fltVal val="0"/>
                                          </p:val>
                                        </p:tav>
                                      </p:tavLst>
                                    </p:anim>
                                    <p:animEffect transition="out" filter="fade">
                                      <p:cBhvr>
                                        <p:cTn id="170" dur="250"/>
                                        <p:tgtEl>
                                          <p:spTgt spid="63"/>
                                        </p:tgtEl>
                                      </p:cBhvr>
                                    </p:animEffect>
                                    <p:set>
                                      <p:cBhvr>
                                        <p:cTn id="171" dur="1" fill="hold">
                                          <p:stCondLst>
                                            <p:cond delay="249"/>
                                          </p:stCondLst>
                                        </p:cTn>
                                        <p:tgtEl>
                                          <p:spTgt spid="63"/>
                                        </p:tgtEl>
                                        <p:attrNameLst>
                                          <p:attrName>style.visibility</p:attrName>
                                        </p:attrNameLst>
                                      </p:cBhvr>
                                      <p:to>
                                        <p:strVal val="hidden"/>
                                      </p:to>
                                    </p:set>
                                  </p:childTnLst>
                                </p:cTn>
                              </p:par>
                              <p:par>
                                <p:cTn id="172" presetID="22" presetClass="exit" presetSubtype="8" fill="hold" nodeType="withEffect">
                                  <p:stCondLst>
                                    <p:cond delay="0"/>
                                  </p:stCondLst>
                                  <p:childTnLst>
                                    <p:animEffect transition="out" filter="wipe(left)">
                                      <p:cBhvr>
                                        <p:cTn id="173" dur="150"/>
                                        <p:tgtEl>
                                          <p:spTgt spid="9"/>
                                        </p:tgtEl>
                                      </p:cBhvr>
                                    </p:animEffect>
                                    <p:set>
                                      <p:cBhvr>
                                        <p:cTn id="174" dur="1" fill="hold">
                                          <p:stCondLst>
                                            <p:cond delay="14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175" restart="whenNotActive" fill="hold" evtFilter="cancelBubble" nodeType="interactiveSeq">
                <p:stCondLst>
                  <p:cond evt="onClick" delay="0">
                    <p:tgtEl>
                      <p:spTgt spid="71"/>
                    </p:tgtEl>
                  </p:cond>
                </p:stCondLst>
                <p:endSync evt="end" delay="0">
                  <p:rtn val="all"/>
                </p:endSync>
                <p:childTnLst>
                  <p:par>
                    <p:cTn id="176" fill="hold">
                      <p:stCondLst>
                        <p:cond delay="0"/>
                      </p:stCondLst>
                      <p:childTnLst>
                        <p:par>
                          <p:cTn id="177" fill="hold">
                            <p:stCondLst>
                              <p:cond delay="0"/>
                            </p:stCondLst>
                            <p:childTnLst>
                              <p:par>
                                <p:cTn id="178" presetID="53" presetClass="entr" presetSubtype="16" fill="hold" grpId="4" nodeType="withEffect">
                                  <p:stCondLst>
                                    <p:cond delay="0"/>
                                  </p:stCondLst>
                                  <p:childTnLst>
                                    <p:set>
                                      <p:cBhvr>
                                        <p:cTn id="179" dur="1" fill="hold">
                                          <p:stCondLst>
                                            <p:cond delay="0"/>
                                          </p:stCondLst>
                                        </p:cTn>
                                        <p:tgtEl>
                                          <p:spTgt spid="66"/>
                                        </p:tgtEl>
                                        <p:attrNameLst>
                                          <p:attrName>style.visibility</p:attrName>
                                        </p:attrNameLst>
                                      </p:cBhvr>
                                      <p:to>
                                        <p:strVal val="visible"/>
                                      </p:to>
                                    </p:set>
                                    <p:anim calcmode="lin" valueType="num">
                                      <p:cBhvr>
                                        <p:cTn id="180" dur="250" fill="hold"/>
                                        <p:tgtEl>
                                          <p:spTgt spid="66"/>
                                        </p:tgtEl>
                                        <p:attrNameLst>
                                          <p:attrName>ppt_w</p:attrName>
                                        </p:attrNameLst>
                                      </p:cBhvr>
                                      <p:tavLst>
                                        <p:tav tm="0">
                                          <p:val>
                                            <p:fltVal val="0"/>
                                          </p:val>
                                        </p:tav>
                                        <p:tav tm="100000">
                                          <p:val>
                                            <p:strVal val="#ppt_w"/>
                                          </p:val>
                                        </p:tav>
                                      </p:tavLst>
                                    </p:anim>
                                    <p:anim calcmode="lin" valueType="num">
                                      <p:cBhvr>
                                        <p:cTn id="181" dur="250" fill="hold"/>
                                        <p:tgtEl>
                                          <p:spTgt spid="66"/>
                                        </p:tgtEl>
                                        <p:attrNameLst>
                                          <p:attrName>ppt_h</p:attrName>
                                        </p:attrNameLst>
                                      </p:cBhvr>
                                      <p:tavLst>
                                        <p:tav tm="0">
                                          <p:val>
                                            <p:fltVal val="0"/>
                                          </p:val>
                                        </p:tav>
                                        <p:tav tm="100000">
                                          <p:val>
                                            <p:strVal val="#ppt_h"/>
                                          </p:val>
                                        </p:tav>
                                      </p:tavLst>
                                    </p:anim>
                                    <p:animEffect transition="in" filter="fade">
                                      <p:cBhvr>
                                        <p:cTn id="182" dur="250"/>
                                        <p:tgtEl>
                                          <p:spTgt spid="66"/>
                                        </p:tgtEl>
                                      </p:cBhvr>
                                    </p:animEffect>
                                  </p:childTnLst>
                                </p:cTn>
                              </p:par>
                              <p:par>
                                <p:cTn id="183" presetID="53" presetClass="entr" presetSubtype="16" fill="hold" grpId="4" nodeType="withEffect">
                                  <p:stCondLst>
                                    <p:cond delay="0"/>
                                  </p:stCondLst>
                                  <p:childTnLst>
                                    <p:set>
                                      <p:cBhvr>
                                        <p:cTn id="184" dur="1" fill="hold">
                                          <p:stCondLst>
                                            <p:cond delay="0"/>
                                          </p:stCondLst>
                                        </p:cTn>
                                        <p:tgtEl>
                                          <p:spTgt spid="65"/>
                                        </p:tgtEl>
                                        <p:attrNameLst>
                                          <p:attrName>style.visibility</p:attrName>
                                        </p:attrNameLst>
                                      </p:cBhvr>
                                      <p:to>
                                        <p:strVal val="visible"/>
                                      </p:to>
                                    </p:set>
                                    <p:anim calcmode="lin" valueType="num">
                                      <p:cBhvr>
                                        <p:cTn id="185" dur="250" fill="hold"/>
                                        <p:tgtEl>
                                          <p:spTgt spid="65"/>
                                        </p:tgtEl>
                                        <p:attrNameLst>
                                          <p:attrName>ppt_w</p:attrName>
                                        </p:attrNameLst>
                                      </p:cBhvr>
                                      <p:tavLst>
                                        <p:tav tm="0">
                                          <p:val>
                                            <p:fltVal val="0"/>
                                          </p:val>
                                        </p:tav>
                                        <p:tav tm="100000">
                                          <p:val>
                                            <p:strVal val="#ppt_w"/>
                                          </p:val>
                                        </p:tav>
                                      </p:tavLst>
                                    </p:anim>
                                    <p:anim calcmode="lin" valueType="num">
                                      <p:cBhvr>
                                        <p:cTn id="186" dur="250" fill="hold"/>
                                        <p:tgtEl>
                                          <p:spTgt spid="65"/>
                                        </p:tgtEl>
                                        <p:attrNameLst>
                                          <p:attrName>ppt_h</p:attrName>
                                        </p:attrNameLst>
                                      </p:cBhvr>
                                      <p:tavLst>
                                        <p:tav tm="0">
                                          <p:val>
                                            <p:fltVal val="0"/>
                                          </p:val>
                                        </p:tav>
                                        <p:tav tm="100000">
                                          <p:val>
                                            <p:strVal val="#ppt_h"/>
                                          </p:val>
                                        </p:tav>
                                      </p:tavLst>
                                    </p:anim>
                                    <p:animEffect transition="in" filter="fade">
                                      <p:cBhvr>
                                        <p:cTn id="187" dur="250"/>
                                        <p:tgtEl>
                                          <p:spTgt spid="65"/>
                                        </p:tgtEl>
                                      </p:cBhvr>
                                    </p:animEffect>
                                  </p:childTnLst>
                                </p:cTn>
                              </p:par>
                              <p:par>
                                <p:cTn id="188" presetID="53" presetClass="entr" presetSubtype="16" fill="hold" grpId="4" nodeType="withEffect">
                                  <p:stCondLst>
                                    <p:cond delay="0"/>
                                  </p:stCondLst>
                                  <p:childTnLst>
                                    <p:set>
                                      <p:cBhvr>
                                        <p:cTn id="189" dur="1" fill="hold">
                                          <p:stCondLst>
                                            <p:cond delay="0"/>
                                          </p:stCondLst>
                                        </p:cTn>
                                        <p:tgtEl>
                                          <p:spTgt spid="64"/>
                                        </p:tgtEl>
                                        <p:attrNameLst>
                                          <p:attrName>style.visibility</p:attrName>
                                        </p:attrNameLst>
                                      </p:cBhvr>
                                      <p:to>
                                        <p:strVal val="visible"/>
                                      </p:to>
                                    </p:set>
                                    <p:anim calcmode="lin" valueType="num">
                                      <p:cBhvr>
                                        <p:cTn id="190" dur="250" fill="hold"/>
                                        <p:tgtEl>
                                          <p:spTgt spid="64"/>
                                        </p:tgtEl>
                                        <p:attrNameLst>
                                          <p:attrName>ppt_w</p:attrName>
                                        </p:attrNameLst>
                                      </p:cBhvr>
                                      <p:tavLst>
                                        <p:tav tm="0">
                                          <p:val>
                                            <p:fltVal val="0"/>
                                          </p:val>
                                        </p:tav>
                                        <p:tav tm="100000">
                                          <p:val>
                                            <p:strVal val="#ppt_w"/>
                                          </p:val>
                                        </p:tav>
                                      </p:tavLst>
                                    </p:anim>
                                    <p:anim calcmode="lin" valueType="num">
                                      <p:cBhvr>
                                        <p:cTn id="191" dur="250" fill="hold"/>
                                        <p:tgtEl>
                                          <p:spTgt spid="64"/>
                                        </p:tgtEl>
                                        <p:attrNameLst>
                                          <p:attrName>ppt_h</p:attrName>
                                        </p:attrNameLst>
                                      </p:cBhvr>
                                      <p:tavLst>
                                        <p:tav tm="0">
                                          <p:val>
                                            <p:fltVal val="0"/>
                                          </p:val>
                                        </p:tav>
                                        <p:tav tm="100000">
                                          <p:val>
                                            <p:strVal val="#ppt_h"/>
                                          </p:val>
                                        </p:tav>
                                      </p:tavLst>
                                    </p:anim>
                                    <p:animEffect transition="in" filter="fade">
                                      <p:cBhvr>
                                        <p:cTn id="192" dur="250"/>
                                        <p:tgtEl>
                                          <p:spTgt spid="64"/>
                                        </p:tgtEl>
                                      </p:cBhvr>
                                    </p:animEffect>
                                  </p:childTnLst>
                                </p:cTn>
                              </p:par>
                              <p:par>
                                <p:cTn id="193" presetID="53" presetClass="entr" presetSubtype="16" fill="hold" grpId="4" nodeType="withEffect">
                                  <p:stCondLst>
                                    <p:cond delay="0"/>
                                  </p:stCondLst>
                                  <p:childTnLst>
                                    <p:set>
                                      <p:cBhvr>
                                        <p:cTn id="194" dur="1" fill="hold">
                                          <p:stCondLst>
                                            <p:cond delay="0"/>
                                          </p:stCondLst>
                                        </p:cTn>
                                        <p:tgtEl>
                                          <p:spTgt spid="63"/>
                                        </p:tgtEl>
                                        <p:attrNameLst>
                                          <p:attrName>style.visibility</p:attrName>
                                        </p:attrNameLst>
                                      </p:cBhvr>
                                      <p:to>
                                        <p:strVal val="visible"/>
                                      </p:to>
                                    </p:set>
                                    <p:anim calcmode="lin" valueType="num">
                                      <p:cBhvr>
                                        <p:cTn id="195" dur="250" fill="hold"/>
                                        <p:tgtEl>
                                          <p:spTgt spid="63"/>
                                        </p:tgtEl>
                                        <p:attrNameLst>
                                          <p:attrName>ppt_w</p:attrName>
                                        </p:attrNameLst>
                                      </p:cBhvr>
                                      <p:tavLst>
                                        <p:tav tm="0">
                                          <p:val>
                                            <p:fltVal val="0"/>
                                          </p:val>
                                        </p:tav>
                                        <p:tav tm="100000">
                                          <p:val>
                                            <p:strVal val="#ppt_w"/>
                                          </p:val>
                                        </p:tav>
                                      </p:tavLst>
                                    </p:anim>
                                    <p:anim calcmode="lin" valueType="num">
                                      <p:cBhvr>
                                        <p:cTn id="196" dur="250" fill="hold"/>
                                        <p:tgtEl>
                                          <p:spTgt spid="63"/>
                                        </p:tgtEl>
                                        <p:attrNameLst>
                                          <p:attrName>ppt_h</p:attrName>
                                        </p:attrNameLst>
                                      </p:cBhvr>
                                      <p:tavLst>
                                        <p:tav tm="0">
                                          <p:val>
                                            <p:fltVal val="0"/>
                                          </p:val>
                                        </p:tav>
                                        <p:tav tm="100000">
                                          <p:val>
                                            <p:strVal val="#ppt_h"/>
                                          </p:val>
                                        </p:tav>
                                      </p:tavLst>
                                    </p:anim>
                                    <p:animEffect transition="in" filter="fade">
                                      <p:cBhvr>
                                        <p:cTn id="197" dur="250"/>
                                        <p:tgtEl>
                                          <p:spTgt spid="63"/>
                                        </p:tgtEl>
                                      </p:cBhvr>
                                    </p:animEffect>
                                  </p:childTnLst>
                                </p:cTn>
                              </p:par>
                              <p:par>
                                <p:cTn id="198" presetID="10" presetClass="exit" presetSubtype="0" fill="hold" grpId="1" nodeType="withEffect">
                                  <p:stCondLst>
                                    <p:cond delay="0"/>
                                  </p:stCondLst>
                                  <p:childTnLst>
                                    <p:animEffect transition="out" filter="fade">
                                      <p:cBhvr>
                                        <p:cTn id="199" dur="250"/>
                                        <p:tgtEl>
                                          <p:spTgt spid="71"/>
                                        </p:tgtEl>
                                      </p:cBhvr>
                                    </p:animEffect>
                                    <p:set>
                                      <p:cBhvr>
                                        <p:cTn id="200" dur="1" fill="hold">
                                          <p:stCondLst>
                                            <p:cond delay="249"/>
                                          </p:stCondLst>
                                        </p:cTn>
                                        <p:tgtEl>
                                          <p:spTgt spid="71"/>
                                        </p:tgtEl>
                                        <p:attrNameLst>
                                          <p:attrName>style.visibility</p:attrName>
                                        </p:attrNameLst>
                                      </p:cBhvr>
                                      <p:to>
                                        <p:strVal val="hidden"/>
                                      </p:to>
                                    </p:set>
                                  </p:childTnLst>
                                </p:cTn>
                              </p:par>
                              <p:par>
                                <p:cTn id="201" presetID="22" presetClass="entr" presetSubtype="2" fill="hold" nodeType="withEffect">
                                  <p:stCondLst>
                                    <p:cond delay="0"/>
                                  </p:stCondLst>
                                  <p:childTnLst>
                                    <p:set>
                                      <p:cBhvr>
                                        <p:cTn id="202" dur="1" fill="hold">
                                          <p:stCondLst>
                                            <p:cond delay="0"/>
                                          </p:stCondLst>
                                        </p:cTn>
                                        <p:tgtEl>
                                          <p:spTgt spid="9"/>
                                        </p:tgtEl>
                                        <p:attrNameLst>
                                          <p:attrName>style.visibility</p:attrName>
                                        </p:attrNameLst>
                                      </p:cBhvr>
                                      <p:to>
                                        <p:strVal val="visible"/>
                                      </p:to>
                                    </p:set>
                                    <p:animEffect transition="in" filter="wipe(right)">
                                      <p:cBhvr>
                                        <p:cTn id="203" dur="150"/>
                                        <p:tgtEl>
                                          <p:spTgt spid="9"/>
                                        </p:tgtEl>
                                      </p:cBhvr>
                                    </p:animEffect>
                                  </p:childTnLst>
                                </p:cTn>
                              </p:par>
                            </p:childTnLst>
                          </p:cTn>
                        </p:par>
                      </p:childTnLst>
                    </p:cTn>
                  </p:par>
                </p:childTnLst>
              </p:cTn>
              <p:nextCondLst>
                <p:cond evt="onClick" delay="0">
                  <p:tgtEl>
                    <p:spTgt spid="71"/>
                  </p:tgtEl>
                </p:cond>
              </p:nextCondLst>
            </p:seq>
            <p:seq concurrent="1" nextAc="seek">
              <p:cTn id="204" restart="whenNotActive" fill="hold" evtFilter="cancelBubble" nodeType="interactiveSeq">
                <p:stCondLst>
                  <p:cond evt="onClick" delay="0">
                    <p:tgtEl>
                      <p:spTgt spid="70"/>
                    </p:tgtEl>
                  </p:cond>
                </p:stCondLst>
                <p:endSync evt="end" delay="0">
                  <p:rtn val="all"/>
                </p:endSync>
                <p:childTnLst>
                  <p:par>
                    <p:cTn id="205" fill="hold">
                      <p:stCondLst>
                        <p:cond delay="0"/>
                      </p:stCondLst>
                      <p:childTnLst>
                        <p:par>
                          <p:cTn id="206" fill="hold">
                            <p:stCondLst>
                              <p:cond delay="0"/>
                            </p:stCondLst>
                            <p:childTnLst>
                              <p:par>
                                <p:cTn id="207" presetID="53" presetClass="entr" presetSubtype="16" fill="hold" grpId="3" nodeType="withEffect">
                                  <p:stCondLst>
                                    <p:cond delay="0"/>
                                  </p:stCondLst>
                                  <p:childTnLst>
                                    <p:set>
                                      <p:cBhvr>
                                        <p:cTn id="208" dur="1" fill="hold">
                                          <p:stCondLst>
                                            <p:cond delay="0"/>
                                          </p:stCondLst>
                                        </p:cTn>
                                        <p:tgtEl>
                                          <p:spTgt spid="66"/>
                                        </p:tgtEl>
                                        <p:attrNameLst>
                                          <p:attrName>style.visibility</p:attrName>
                                        </p:attrNameLst>
                                      </p:cBhvr>
                                      <p:to>
                                        <p:strVal val="visible"/>
                                      </p:to>
                                    </p:set>
                                    <p:anim calcmode="lin" valueType="num">
                                      <p:cBhvr>
                                        <p:cTn id="209" dur="250" fill="hold"/>
                                        <p:tgtEl>
                                          <p:spTgt spid="66"/>
                                        </p:tgtEl>
                                        <p:attrNameLst>
                                          <p:attrName>ppt_w</p:attrName>
                                        </p:attrNameLst>
                                      </p:cBhvr>
                                      <p:tavLst>
                                        <p:tav tm="0">
                                          <p:val>
                                            <p:fltVal val="0"/>
                                          </p:val>
                                        </p:tav>
                                        <p:tav tm="100000">
                                          <p:val>
                                            <p:strVal val="#ppt_w"/>
                                          </p:val>
                                        </p:tav>
                                      </p:tavLst>
                                    </p:anim>
                                    <p:anim calcmode="lin" valueType="num">
                                      <p:cBhvr>
                                        <p:cTn id="210" dur="250" fill="hold"/>
                                        <p:tgtEl>
                                          <p:spTgt spid="66"/>
                                        </p:tgtEl>
                                        <p:attrNameLst>
                                          <p:attrName>ppt_h</p:attrName>
                                        </p:attrNameLst>
                                      </p:cBhvr>
                                      <p:tavLst>
                                        <p:tav tm="0">
                                          <p:val>
                                            <p:fltVal val="0"/>
                                          </p:val>
                                        </p:tav>
                                        <p:tav tm="100000">
                                          <p:val>
                                            <p:strVal val="#ppt_h"/>
                                          </p:val>
                                        </p:tav>
                                      </p:tavLst>
                                    </p:anim>
                                    <p:animEffect transition="in" filter="fade">
                                      <p:cBhvr>
                                        <p:cTn id="211" dur="250"/>
                                        <p:tgtEl>
                                          <p:spTgt spid="66"/>
                                        </p:tgtEl>
                                      </p:cBhvr>
                                    </p:animEffect>
                                  </p:childTnLst>
                                </p:cTn>
                              </p:par>
                              <p:par>
                                <p:cTn id="212" presetID="53" presetClass="entr" presetSubtype="16" fill="hold" grpId="3" nodeType="withEffect">
                                  <p:stCondLst>
                                    <p:cond delay="0"/>
                                  </p:stCondLst>
                                  <p:childTnLst>
                                    <p:set>
                                      <p:cBhvr>
                                        <p:cTn id="213" dur="1" fill="hold">
                                          <p:stCondLst>
                                            <p:cond delay="0"/>
                                          </p:stCondLst>
                                        </p:cTn>
                                        <p:tgtEl>
                                          <p:spTgt spid="65"/>
                                        </p:tgtEl>
                                        <p:attrNameLst>
                                          <p:attrName>style.visibility</p:attrName>
                                        </p:attrNameLst>
                                      </p:cBhvr>
                                      <p:to>
                                        <p:strVal val="visible"/>
                                      </p:to>
                                    </p:set>
                                    <p:anim calcmode="lin" valueType="num">
                                      <p:cBhvr>
                                        <p:cTn id="214" dur="250" fill="hold"/>
                                        <p:tgtEl>
                                          <p:spTgt spid="65"/>
                                        </p:tgtEl>
                                        <p:attrNameLst>
                                          <p:attrName>ppt_w</p:attrName>
                                        </p:attrNameLst>
                                      </p:cBhvr>
                                      <p:tavLst>
                                        <p:tav tm="0">
                                          <p:val>
                                            <p:fltVal val="0"/>
                                          </p:val>
                                        </p:tav>
                                        <p:tav tm="100000">
                                          <p:val>
                                            <p:strVal val="#ppt_w"/>
                                          </p:val>
                                        </p:tav>
                                      </p:tavLst>
                                    </p:anim>
                                    <p:anim calcmode="lin" valueType="num">
                                      <p:cBhvr>
                                        <p:cTn id="215" dur="250" fill="hold"/>
                                        <p:tgtEl>
                                          <p:spTgt spid="65"/>
                                        </p:tgtEl>
                                        <p:attrNameLst>
                                          <p:attrName>ppt_h</p:attrName>
                                        </p:attrNameLst>
                                      </p:cBhvr>
                                      <p:tavLst>
                                        <p:tav tm="0">
                                          <p:val>
                                            <p:fltVal val="0"/>
                                          </p:val>
                                        </p:tav>
                                        <p:tav tm="100000">
                                          <p:val>
                                            <p:strVal val="#ppt_h"/>
                                          </p:val>
                                        </p:tav>
                                      </p:tavLst>
                                    </p:anim>
                                    <p:animEffect transition="in" filter="fade">
                                      <p:cBhvr>
                                        <p:cTn id="216" dur="250"/>
                                        <p:tgtEl>
                                          <p:spTgt spid="65"/>
                                        </p:tgtEl>
                                      </p:cBhvr>
                                    </p:animEffect>
                                  </p:childTnLst>
                                </p:cTn>
                              </p:par>
                              <p:par>
                                <p:cTn id="217" presetID="53" presetClass="entr" presetSubtype="16" fill="hold" grpId="3" nodeType="withEffect">
                                  <p:stCondLst>
                                    <p:cond delay="0"/>
                                  </p:stCondLst>
                                  <p:childTnLst>
                                    <p:set>
                                      <p:cBhvr>
                                        <p:cTn id="218" dur="1" fill="hold">
                                          <p:stCondLst>
                                            <p:cond delay="0"/>
                                          </p:stCondLst>
                                        </p:cTn>
                                        <p:tgtEl>
                                          <p:spTgt spid="64"/>
                                        </p:tgtEl>
                                        <p:attrNameLst>
                                          <p:attrName>style.visibility</p:attrName>
                                        </p:attrNameLst>
                                      </p:cBhvr>
                                      <p:to>
                                        <p:strVal val="visible"/>
                                      </p:to>
                                    </p:set>
                                    <p:anim calcmode="lin" valueType="num">
                                      <p:cBhvr>
                                        <p:cTn id="219" dur="250" fill="hold"/>
                                        <p:tgtEl>
                                          <p:spTgt spid="64"/>
                                        </p:tgtEl>
                                        <p:attrNameLst>
                                          <p:attrName>ppt_w</p:attrName>
                                        </p:attrNameLst>
                                      </p:cBhvr>
                                      <p:tavLst>
                                        <p:tav tm="0">
                                          <p:val>
                                            <p:fltVal val="0"/>
                                          </p:val>
                                        </p:tav>
                                        <p:tav tm="100000">
                                          <p:val>
                                            <p:strVal val="#ppt_w"/>
                                          </p:val>
                                        </p:tav>
                                      </p:tavLst>
                                    </p:anim>
                                    <p:anim calcmode="lin" valueType="num">
                                      <p:cBhvr>
                                        <p:cTn id="220" dur="250" fill="hold"/>
                                        <p:tgtEl>
                                          <p:spTgt spid="64"/>
                                        </p:tgtEl>
                                        <p:attrNameLst>
                                          <p:attrName>ppt_h</p:attrName>
                                        </p:attrNameLst>
                                      </p:cBhvr>
                                      <p:tavLst>
                                        <p:tav tm="0">
                                          <p:val>
                                            <p:fltVal val="0"/>
                                          </p:val>
                                        </p:tav>
                                        <p:tav tm="100000">
                                          <p:val>
                                            <p:strVal val="#ppt_h"/>
                                          </p:val>
                                        </p:tav>
                                      </p:tavLst>
                                    </p:anim>
                                    <p:animEffect transition="in" filter="fade">
                                      <p:cBhvr>
                                        <p:cTn id="221" dur="250"/>
                                        <p:tgtEl>
                                          <p:spTgt spid="64"/>
                                        </p:tgtEl>
                                      </p:cBhvr>
                                    </p:animEffect>
                                  </p:childTnLst>
                                </p:cTn>
                              </p:par>
                              <p:par>
                                <p:cTn id="222" presetID="53" presetClass="entr" presetSubtype="16" fill="hold" grpId="3" nodeType="withEffect">
                                  <p:stCondLst>
                                    <p:cond delay="0"/>
                                  </p:stCondLst>
                                  <p:childTnLst>
                                    <p:set>
                                      <p:cBhvr>
                                        <p:cTn id="223" dur="1" fill="hold">
                                          <p:stCondLst>
                                            <p:cond delay="0"/>
                                          </p:stCondLst>
                                        </p:cTn>
                                        <p:tgtEl>
                                          <p:spTgt spid="63"/>
                                        </p:tgtEl>
                                        <p:attrNameLst>
                                          <p:attrName>style.visibility</p:attrName>
                                        </p:attrNameLst>
                                      </p:cBhvr>
                                      <p:to>
                                        <p:strVal val="visible"/>
                                      </p:to>
                                    </p:set>
                                    <p:anim calcmode="lin" valueType="num">
                                      <p:cBhvr>
                                        <p:cTn id="224" dur="250" fill="hold"/>
                                        <p:tgtEl>
                                          <p:spTgt spid="63"/>
                                        </p:tgtEl>
                                        <p:attrNameLst>
                                          <p:attrName>ppt_w</p:attrName>
                                        </p:attrNameLst>
                                      </p:cBhvr>
                                      <p:tavLst>
                                        <p:tav tm="0">
                                          <p:val>
                                            <p:fltVal val="0"/>
                                          </p:val>
                                        </p:tav>
                                        <p:tav tm="100000">
                                          <p:val>
                                            <p:strVal val="#ppt_w"/>
                                          </p:val>
                                        </p:tav>
                                      </p:tavLst>
                                    </p:anim>
                                    <p:anim calcmode="lin" valueType="num">
                                      <p:cBhvr>
                                        <p:cTn id="225" dur="250" fill="hold"/>
                                        <p:tgtEl>
                                          <p:spTgt spid="63"/>
                                        </p:tgtEl>
                                        <p:attrNameLst>
                                          <p:attrName>ppt_h</p:attrName>
                                        </p:attrNameLst>
                                      </p:cBhvr>
                                      <p:tavLst>
                                        <p:tav tm="0">
                                          <p:val>
                                            <p:fltVal val="0"/>
                                          </p:val>
                                        </p:tav>
                                        <p:tav tm="100000">
                                          <p:val>
                                            <p:strVal val="#ppt_h"/>
                                          </p:val>
                                        </p:tav>
                                      </p:tavLst>
                                    </p:anim>
                                    <p:animEffect transition="in" filter="fade">
                                      <p:cBhvr>
                                        <p:cTn id="226" dur="250"/>
                                        <p:tgtEl>
                                          <p:spTgt spid="63"/>
                                        </p:tgtEl>
                                      </p:cBhvr>
                                    </p:animEffect>
                                  </p:childTnLst>
                                </p:cTn>
                              </p:par>
                              <p:par>
                                <p:cTn id="227" presetID="10" presetClass="exit" presetSubtype="0" fill="hold" grpId="1" nodeType="withEffect">
                                  <p:stCondLst>
                                    <p:cond delay="0"/>
                                  </p:stCondLst>
                                  <p:childTnLst>
                                    <p:animEffect transition="out" filter="fade">
                                      <p:cBhvr>
                                        <p:cTn id="228" dur="250"/>
                                        <p:tgtEl>
                                          <p:spTgt spid="70"/>
                                        </p:tgtEl>
                                      </p:cBhvr>
                                    </p:animEffect>
                                    <p:set>
                                      <p:cBhvr>
                                        <p:cTn id="229" dur="1" fill="hold">
                                          <p:stCondLst>
                                            <p:cond delay="249"/>
                                          </p:stCondLst>
                                        </p:cTn>
                                        <p:tgtEl>
                                          <p:spTgt spid="70"/>
                                        </p:tgtEl>
                                        <p:attrNameLst>
                                          <p:attrName>style.visibility</p:attrName>
                                        </p:attrNameLst>
                                      </p:cBhvr>
                                      <p:to>
                                        <p:strVal val="hidden"/>
                                      </p:to>
                                    </p:set>
                                  </p:childTnLst>
                                </p:cTn>
                              </p:par>
                              <p:par>
                                <p:cTn id="230" presetID="22" presetClass="entr" presetSubtype="2" fill="hold" nodeType="withEffect">
                                  <p:stCondLst>
                                    <p:cond delay="0"/>
                                  </p:stCondLst>
                                  <p:childTnLst>
                                    <p:set>
                                      <p:cBhvr>
                                        <p:cTn id="231" dur="1" fill="hold">
                                          <p:stCondLst>
                                            <p:cond delay="0"/>
                                          </p:stCondLst>
                                        </p:cTn>
                                        <p:tgtEl>
                                          <p:spTgt spid="9"/>
                                        </p:tgtEl>
                                        <p:attrNameLst>
                                          <p:attrName>style.visibility</p:attrName>
                                        </p:attrNameLst>
                                      </p:cBhvr>
                                      <p:to>
                                        <p:strVal val="visible"/>
                                      </p:to>
                                    </p:set>
                                    <p:animEffect transition="in" filter="wipe(right)">
                                      <p:cBhvr>
                                        <p:cTn id="232" dur="150"/>
                                        <p:tgtEl>
                                          <p:spTgt spid="9"/>
                                        </p:tgtEl>
                                      </p:cBhvr>
                                    </p:animEffect>
                                  </p:childTnLst>
                                </p:cTn>
                              </p:par>
                              <p:par>
                                <p:cTn id="233" presetID="1" presetClass="entr" presetSubtype="0" fill="hold" nodeType="withEffect">
                                  <p:stCondLst>
                                    <p:cond delay="0"/>
                                  </p:stCondLst>
                                  <p:childTnLst>
                                    <p:set>
                                      <p:cBhvr>
                                        <p:cTn id="234" dur="1" fill="hold">
                                          <p:stCondLst>
                                            <p:cond delay="0"/>
                                          </p:stCondLst>
                                        </p:cTn>
                                        <p:tgtEl>
                                          <p:spTgt spid="149"/>
                                        </p:tgtEl>
                                        <p:attrNameLst>
                                          <p:attrName>style.visibility</p:attrName>
                                        </p:attrNameLst>
                                      </p:cBhvr>
                                      <p:to>
                                        <p:strVal val="visible"/>
                                      </p:to>
                                    </p:set>
                                  </p:childTnLst>
                                </p:cTn>
                              </p:par>
                            </p:childTnLst>
                          </p:cTn>
                        </p:par>
                      </p:childTnLst>
                    </p:cTn>
                  </p:par>
                </p:childTnLst>
              </p:cTn>
              <p:nextCondLst>
                <p:cond evt="onClick" delay="0">
                  <p:tgtEl>
                    <p:spTgt spid="70"/>
                  </p:tgtEl>
                </p:cond>
              </p:nextCondLst>
            </p:seq>
            <p:seq concurrent="1" nextAc="seek">
              <p:cTn id="235" restart="whenNotActive" fill="hold" evtFilter="cancelBubble" nodeType="interactiveSeq">
                <p:stCondLst>
                  <p:cond evt="onClick" delay="0">
                    <p:tgtEl>
                      <p:spTgt spid="69"/>
                    </p:tgtEl>
                  </p:cond>
                </p:stCondLst>
                <p:endSync evt="end" delay="0">
                  <p:rtn val="all"/>
                </p:endSync>
                <p:childTnLst>
                  <p:par>
                    <p:cTn id="236" fill="hold">
                      <p:stCondLst>
                        <p:cond delay="0"/>
                      </p:stCondLst>
                      <p:childTnLst>
                        <p:par>
                          <p:cTn id="237" fill="hold">
                            <p:stCondLst>
                              <p:cond delay="0"/>
                            </p:stCondLst>
                            <p:childTnLst>
                              <p:par>
                                <p:cTn id="238" presetID="53" presetClass="entr" presetSubtype="16" fill="hold" grpId="2" nodeType="withEffect">
                                  <p:stCondLst>
                                    <p:cond delay="0"/>
                                  </p:stCondLst>
                                  <p:childTnLst>
                                    <p:set>
                                      <p:cBhvr>
                                        <p:cTn id="239" dur="1" fill="hold">
                                          <p:stCondLst>
                                            <p:cond delay="0"/>
                                          </p:stCondLst>
                                        </p:cTn>
                                        <p:tgtEl>
                                          <p:spTgt spid="66"/>
                                        </p:tgtEl>
                                        <p:attrNameLst>
                                          <p:attrName>style.visibility</p:attrName>
                                        </p:attrNameLst>
                                      </p:cBhvr>
                                      <p:to>
                                        <p:strVal val="visible"/>
                                      </p:to>
                                    </p:set>
                                    <p:anim calcmode="lin" valueType="num">
                                      <p:cBhvr>
                                        <p:cTn id="240" dur="250" fill="hold"/>
                                        <p:tgtEl>
                                          <p:spTgt spid="66"/>
                                        </p:tgtEl>
                                        <p:attrNameLst>
                                          <p:attrName>ppt_w</p:attrName>
                                        </p:attrNameLst>
                                      </p:cBhvr>
                                      <p:tavLst>
                                        <p:tav tm="0">
                                          <p:val>
                                            <p:fltVal val="0"/>
                                          </p:val>
                                        </p:tav>
                                        <p:tav tm="100000">
                                          <p:val>
                                            <p:strVal val="#ppt_w"/>
                                          </p:val>
                                        </p:tav>
                                      </p:tavLst>
                                    </p:anim>
                                    <p:anim calcmode="lin" valueType="num">
                                      <p:cBhvr>
                                        <p:cTn id="241" dur="250" fill="hold"/>
                                        <p:tgtEl>
                                          <p:spTgt spid="66"/>
                                        </p:tgtEl>
                                        <p:attrNameLst>
                                          <p:attrName>ppt_h</p:attrName>
                                        </p:attrNameLst>
                                      </p:cBhvr>
                                      <p:tavLst>
                                        <p:tav tm="0">
                                          <p:val>
                                            <p:fltVal val="0"/>
                                          </p:val>
                                        </p:tav>
                                        <p:tav tm="100000">
                                          <p:val>
                                            <p:strVal val="#ppt_h"/>
                                          </p:val>
                                        </p:tav>
                                      </p:tavLst>
                                    </p:anim>
                                    <p:animEffect transition="in" filter="fade">
                                      <p:cBhvr>
                                        <p:cTn id="242" dur="250"/>
                                        <p:tgtEl>
                                          <p:spTgt spid="66"/>
                                        </p:tgtEl>
                                      </p:cBhvr>
                                    </p:animEffect>
                                  </p:childTnLst>
                                </p:cTn>
                              </p:par>
                              <p:par>
                                <p:cTn id="243" presetID="53" presetClass="entr" presetSubtype="16" fill="hold" grpId="2" nodeType="withEffect">
                                  <p:stCondLst>
                                    <p:cond delay="0"/>
                                  </p:stCondLst>
                                  <p:childTnLst>
                                    <p:set>
                                      <p:cBhvr>
                                        <p:cTn id="244" dur="1" fill="hold">
                                          <p:stCondLst>
                                            <p:cond delay="0"/>
                                          </p:stCondLst>
                                        </p:cTn>
                                        <p:tgtEl>
                                          <p:spTgt spid="65"/>
                                        </p:tgtEl>
                                        <p:attrNameLst>
                                          <p:attrName>style.visibility</p:attrName>
                                        </p:attrNameLst>
                                      </p:cBhvr>
                                      <p:to>
                                        <p:strVal val="visible"/>
                                      </p:to>
                                    </p:set>
                                    <p:anim calcmode="lin" valueType="num">
                                      <p:cBhvr>
                                        <p:cTn id="245" dur="250" fill="hold"/>
                                        <p:tgtEl>
                                          <p:spTgt spid="65"/>
                                        </p:tgtEl>
                                        <p:attrNameLst>
                                          <p:attrName>ppt_w</p:attrName>
                                        </p:attrNameLst>
                                      </p:cBhvr>
                                      <p:tavLst>
                                        <p:tav tm="0">
                                          <p:val>
                                            <p:fltVal val="0"/>
                                          </p:val>
                                        </p:tav>
                                        <p:tav tm="100000">
                                          <p:val>
                                            <p:strVal val="#ppt_w"/>
                                          </p:val>
                                        </p:tav>
                                      </p:tavLst>
                                    </p:anim>
                                    <p:anim calcmode="lin" valueType="num">
                                      <p:cBhvr>
                                        <p:cTn id="246" dur="250" fill="hold"/>
                                        <p:tgtEl>
                                          <p:spTgt spid="65"/>
                                        </p:tgtEl>
                                        <p:attrNameLst>
                                          <p:attrName>ppt_h</p:attrName>
                                        </p:attrNameLst>
                                      </p:cBhvr>
                                      <p:tavLst>
                                        <p:tav tm="0">
                                          <p:val>
                                            <p:fltVal val="0"/>
                                          </p:val>
                                        </p:tav>
                                        <p:tav tm="100000">
                                          <p:val>
                                            <p:strVal val="#ppt_h"/>
                                          </p:val>
                                        </p:tav>
                                      </p:tavLst>
                                    </p:anim>
                                    <p:animEffect transition="in" filter="fade">
                                      <p:cBhvr>
                                        <p:cTn id="247" dur="250"/>
                                        <p:tgtEl>
                                          <p:spTgt spid="65"/>
                                        </p:tgtEl>
                                      </p:cBhvr>
                                    </p:animEffect>
                                  </p:childTnLst>
                                </p:cTn>
                              </p:par>
                              <p:par>
                                <p:cTn id="248" presetID="53" presetClass="entr" presetSubtype="16" fill="hold" grpId="2" nodeType="withEffect">
                                  <p:stCondLst>
                                    <p:cond delay="0"/>
                                  </p:stCondLst>
                                  <p:childTnLst>
                                    <p:set>
                                      <p:cBhvr>
                                        <p:cTn id="249" dur="1" fill="hold">
                                          <p:stCondLst>
                                            <p:cond delay="0"/>
                                          </p:stCondLst>
                                        </p:cTn>
                                        <p:tgtEl>
                                          <p:spTgt spid="64"/>
                                        </p:tgtEl>
                                        <p:attrNameLst>
                                          <p:attrName>style.visibility</p:attrName>
                                        </p:attrNameLst>
                                      </p:cBhvr>
                                      <p:to>
                                        <p:strVal val="visible"/>
                                      </p:to>
                                    </p:set>
                                    <p:anim calcmode="lin" valueType="num">
                                      <p:cBhvr>
                                        <p:cTn id="250" dur="250" fill="hold"/>
                                        <p:tgtEl>
                                          <p:spTgt spid="64"/>
                                        </p:tgtEl>
                                        <p:attrNameLst>
                                          <p:attrName>ppt_w</p:attrName>
                                        </p:attrNameLst>
                                      </p:cBhvr>
                                      <p:tavLst>
                                        <p:tav tm="0">
                                          <p:val>
                                            <p:fltVal val="0"/>
                                          </p:val>
                                        </p:tav>
                                        <p:tav tm="100000">
                                          <p:val>
                                            <p:strVal val="#ppt_w"/>
                                          </p:val>
                                        </p:tav>
                                      </p:tavLst>
                                    </p:anim>
                                    <p:anim calcmode="lin" valueType="num">
                                      <p:cBhvr>
                                        <p:cTn id="251" dur="250" fill="hold"/>
                                        <p:tgtEl>
                                          <p:spTgt spid="64"/>
                                        </p:tgtEl>
                                        <p:attrNameLst>
                                          <p:attrName>ppt_h</p:attrName>
                                        </p:attrNameLst>
                                      </p:cBhvr>
                                      <p:tavLst>
                                        <p:tav tm="0">
                                          <p:val>
                                            <p:fltVal val="0"/>
                                          </p:val>
                                        </p:tav>
                                        <p:tav tm="100000">
                                          <p:val>
                                            <p:strVal val="#ppt_h"/>
                                          </p:val>
                                        </p:tav>
                                      </p:tavLst>
                                    </p:anim>
                                    <p:animEffect transition="in" filter="fade">
                                      <p:cBhvr>
                                        <p:cTn id="252" dur="250"/>
                                        <p:tgtEl>
                                          <p:spTgt spid="64"/>
                                        </p:tgtEl>
                                      </p:cBhvr>
                                    </p:animEffect>
                                  </p:childTnLst>
                                </p:cTn>
                              </p:par>
                              <p:par>
                                <p:cTn id="253" presetID="53" presetClass="entr" presetSubtype="16" fill="hold" grpId="2" nodeType="withEffect">
                                  <p:stCondLst>
                                    <p:cond delay="0"/>
                                  </p:stCondLst>
                                  <p:childTnLst>
                                    <p:set>
                                      <p:cBhvr>
                                        <p:cTn id="254" dur="1" fill="hold">
                                          <p:stCondLst>
                                            <p:cond delay="0"/>
                                          </p:stCondLst>
                                        </p:cTn>
                                        <p:tgtEl>
                                          <p:spTgt spid="63"/>
                                        </p:tgtEl>
                                        <p:attrNameLst>
                                          <p:attrName>style.visibility</p:attrName>
                                        </p:attrNameLst>
                                      </p:cBhvr>
                                      <p:to>
                                        <p:strVal val="visible"/>
                                      </p:to>
                                    </p:set>
                                    <p:anim calcmode="lin" valueType="num">
                                      <p:cBhvr>
                                        <p:cTn id="255" dur="250" fill="hold"/>
                                        <p:tgtEl>
                                          <p:spTgt spid="63"/>
                                        </p:tgtEl>
                                        <p:attrNameLst>
                                          <p:attrName>ppt_w</p:attrName>
                                        </p:attrNameLst>
                                      </p:cBhvr>
                                      <p:tavLst>
                                        <p:tav tm="0">
                                          <p:val>
                                            <p:fltVal val="0"/>
                                          </p:val>
                                        </p:tav>
                                        <p:tav tm="100000">
                                          <p:val>
                                            <p:strVal val="#ppt_w"/>
                                          </p:val>
                                        </p:tav>
                                      </p:tavLst>
                                    </p:anim>
                                    <p:anim calcmode="lin" valueType="num">
                                      <p:cBhvr>
                                        <p:cTn id="256" dur="250" fill="hold"/>
                                        <p:tgtEl>
                                          <p:spTgt spid="63"/>
                                        </p:tgtEl>
                                        <p:attrNameLst>
                                          <p:attrName>ppt_h</p:attrName>
                                        </p:attrNameLst>
                                      </p:cBhvr>
                                      <p:tavLst>
                                        <p:tav tm="0">
                                          <p:val>
                                            <p:fltVal val="0"/>
                                          </p:val>
                                        </p:tav>
                                        <p:tav tm="100000">
                                          <p:val>
                                            <p:strVal val="#ppt_h"/>
                                          </p:val>
                                        </p:tav>
                                      </p:tavLst>
                                    </p:anim>
                                    <p:animEffect transition="in" filter="fade">
                                      <p:cBhvr>
                                        <p:cTn id="257" dur="250"/>
                                        <p:tgtEl>
                                          <p:spTgt spid="63"/>
                                        </p:tgtEl>
                                      </p:cBhvr>
                                    </p:animEffect>
                                  </p:childTnLst>
                                </p:cTn>
                              </p:par>
                              <p:par>
                                <p:cTn id="258" presetID="10" presetClass="exit" presetSubtype="0" fill="hold" grpId="1" nodeType="withEffect">
                                  <p:stCondLst>
                                    <p:cond delay="0"/>
                                  </p:stCondLst>
                                  <p:childTnLst>
                                    <p:animEffect transition="out" filter="fade">
                                      <p:cBhvr>
                                        <p:cTn id="259" dur="250"/>
                                        <p:tgtEl>
                                          <p:spTgt spid="69"/>
                                        </p:tgtEl>
                                      </p:cBhvr>
                                    </p:animEffect>
                                    <p:set>
                                      <p:cBhvr>
                                        <p:cTn id="260" dur="1" fill="hold">
                                          <p:stCondLst>
                                            <p:cond delay="249"/>
                                          </p:stCondLst>
                                        </p:cTn>
                                        <p:tgtEl>
                                          <p:spTgt spid="69"/>
                                        </p:tgtEl>
                                        <p:attrNameLst>
                                          <p:attrName>style.visibility</p:attrName>
                                        </p:attrNameLst>
                                      </p:cBhvr>
                                      <p:to>
                                        <p:strVal val="hidden"/>
                                      </p:to>
                                    </p:set>
                                  </p:childTnLst>
                                </p:cTn>
                              </p:par>
                              <p:par>
                                <p:cTn id="261" presetID="22" presetClass="entr" presetSubtype="2" fill="hold" nodeType="withEffect">
                                  <p:stCondLst>
                                    <p:cond delay="0"/>
                                  </p:stCondLst>
                                  <p:childTnLst>
                                    <p:set>
                                      <p:cBhvr>
                                        <p:cTn id="262" dur="1" fill="hold">
                                          <p:stCondLst>
                                            <p:cond delay="0"/>
                                          </p:stCondLst>
                                        </p:cTn>
                                        <p:tgtEl>
                                          <p:spTgt spid="9"/>
                                        </p:tgtEl>
                                        <p:attrNameLst>
                                          <p:attrName>style.visibility</p:attrName>
                                        </p:attrNameLst>
                                      </p:cBhvr>
                                      <p:to>
                                        <p:strVal val="visible"/>
                                      </p:to>
                                    </p:set>
                                    <p:animEffect transition="in" filter="wipe(right)">
                                      <p:cBhvr>
                                        <p:cTn id="263" dur="150"/>
                                        <p:tgtEl>
                                          <p:spTgt spid="9"/>
                                        </p:tgtEl>
                                      </p:cBhvr>
                                    </p:animEffect>
                                  </p:childTnLst>
                                </p:cTn>
                              </p:par>
                            </p:childTnLst>
                          </p:cTn>
                        </p:par>
                      </p:childTnLst>
                    </p:cTn>
                  </p:par>
                </p:childTnLst>
              </p:cTn>
              <p:nextCondLst>
                <p:cond evt="onClick" delay="0">
                  <p:tgtEl>
                    <p:spTgt spid="69"/>
                  </p:tgtEl>
                </p:cond>
              </p:nextCondLst>
            </p:seq>
            <p:seq concurrent="1" nextAc="seek">
              <p:cTn id="264" restart="whenNotActive" fill="hold" evtFilter="cancelBubble" nodeType="interactiveSeq">
                <p:stCondLst>
                  <p:cond evt="onClick" delay="0">
                    <p:tgtEl>
                      <p:spTgt spid="68"/>
                    </p:tgtEl>
                  </p:cond>
                </p:stCondLst>
                <p:endSync evt="end" delay="0">
                  <p:rtn val="all"/>
                </p:endSync>
                <p:childTnLst>
                  <p:par>
                    <p:cTn id="265" fill="hold">
                      <p:stCondLst>
                        <p:cond delay="0"/>
                      </p:stCondLst>
                      <p:childTnLst>
                        <p:par>
                          <p:cTn id="266" fill="hold">
                            <p:stCondLst>
                              <p:cond delay="0"/>
                            </p:stCondLst>
                            <p:childTnLst>
                              <p:par>
                                <p:cTn id="267" presetID="53" presetClass="entr" presetSubtype="16" fill="hold" grpId="5" nodeType="withEffect">
                                  <p:stCondLst>
                                    <p:cond delay="0"/>
                                  </p:stCondLst>
                                  <p:childTnLst>
                                    <p:set>
                                      <p:cBhvr>
                                        <p:cTn id="268" dur="1" fill="hold">
                                          <p:stCondLst>
                                            <p:cond delay="0"/>
                                          </p:stCondLst>
                                        </p:cTn>
                                        <p:tgtEl>
                                          <p:spTgt spid="66"/>
                                        </p:tgtEl>
                                        <p:attrNameLst>
                                          <p:attrName>style.visibility</p:attrName>
                                        </p:attrNameLst>
                                      </p:cBhvr>
                                      <p:to>
                                        <p:strVal val="visible"/>
                                      </p:to>
                                    </p:set>
                                    <p:anim calcmode="lin" valueType="num">
                                      <p:cBhvr>
                                        <p:cTn id="269" dur="250" fill="hold"/>
                                        <p:tgtEl>
                                          <p:spTgt spid="66"/>
                                        </p:tgtEl>
                                        <p:attrNameLst>
                                          <p:attrName>ppt_w</p:attrName>
                                        </p:attrNameLst>
                                      </p:cBhvr>
                                      <p:tavLst>
                                        <p:tav tm="0">
                                          <p:val>
                                            <p:fltVal val="0"/>
                                          </p:val>
                                        </p:tav>
                                        <p:tav tm="100000">
                                          <p:val>
                                            <p:strVal val="#ppt_w"/>
                                          </p:val>
                                        </p:tav>
                                      </p:tavLst>
                                    </p:anim>
                                    <p:anim calcmode="lin" valueType="num">
                                      <p:cBhvr>
                                        <p:cTn id="270" dur="250" fill="hold"/>
                                        <p:tgtEl>
                                          <p:spTgt spid="66"/>
                                        </p:tgtEl>
                                        <p:attrNameLst>
                                          <p:attrName>ppt_h</p:attrName>
                                        </p:attrNameLst>
                                      </p:cBhvr>
                                      <p:tavLst>
                                        <p:tav tm="0">
                                          <p:val>
                                            <p:fltVal val="0"/>
                                          </p:val>
                                        </p:tav>
                                        <p:tav tm="100000">
                                          <p:val>
                                            <p:strVal val="#ppt_h"/>
                                          </p:val>
                                        </p:tav>
                                      </p:tavLst>
                                    </p:anim>
                                    <p:animEffect transition="in" filter="fade">
                                      <p:cBhvr>
                                        <p:cTn id="271" dur="250"/>
                                        <p:tgtEl>
                                          <p:spTgt spid="66"/>
                                        </p:tgtEl>
                                      </p:cBhvr>
                                    </p:animEffect>
                                  </p:childTnLst>
                                </p:cTn>
                              </p:par>
                              <p:par>
                                <p:cTn id="272" presetID="53" presetClass="entr" presetSubtype="16" fill="hold" grpId="5" nodeType="withEffect">
                                  <p:stCondLst>
                                    <p:cond delay="0"/>
                                  </p:stCondLst>
                                  <p:childTnLst>
                                    <p:set>
                                      <p:cBhvr>
                                        <p:cTn id="273" dur="1" fill="hold">
                                          <p:stCondLst>
                                            <p:cond delay="0"/>
                                          </p:stCondLst>
                                        </p:cTn>
                                        <p:tgtEl>
                                          <p:spTgt spid="65"/>
                                        </p:tgtEl>
                                        <p:attrNameLst>
                                          <p:attrName>style.visibility</p:attrName>
                                        </p:attrNameLst>
                                      </p:cBhvr>
                                      <p:to>
                                        <p:strVal val="visible"/>
                                      </p:to>
                                    </p:set>
                                    <p:anim calcmode="lin" valueType="num">
                                      <p:cBhvr>
                                        <p:cTn id="274" dur="250" fill="hold"/>
                                        <p:tgtEl>
                                          <p:spTgt spid="65"/>
                                        </p:tgtEl>
                                        <p:attrNameLst>
                                          <p:attrName>ppt_w</p:attrName>
                                        </p:attrNameLst>
                                      </p:cBhvr>
                                      <p:tavLst>
                                        <p:tav tm="0">
                                          <p:val>
                                            <p:fltVal val="0"/>
                                          </p:val>
                                        </p:tav>
                                        <p:tav tm="100000">
                                          <p:val>
                                            <p:strVal val="#ppt_w"/>
                                          </p:val>
                                        </p:tav>
                                      </p:tavLst>
                                    </p:anim>
                                    <p:anim calcmode="lin" valueType="num">
                                      <p:cBhvr>
                                        <p:cTn id="275" dur="250" fill="hold"/>
                                        <p:tgtEl>
                                          <p:spTgt spid="65"/>
                                        </p:tgtEl>
                                        <p:attrNameLst>
                                          <p:attrName>ppt_h</p:attrName>
                                        </p:attrNameLst>
                                      </p:cBhvr>
                                      <p:tavLst>
                                        <p:tav tm="0">
                                          <p:val>
                                            <p:fltVal val="0"/>
                                          </p:val>
                                        </p:tav>
                                        <p:tav tm="100000">
                                          <p:val>
                                            <p:strVal val="#ppt_h"/>
                                          </p:val>
                                        </p:tav>
                                      </p:tavLst>
                                    </p:anim>
                                    <p:animEffect transition="in" filter="fade">
                                      <p:cBhvr>
                                        <p:cTn id="276" dur="250"/>
                                        <p:tgtEl>
                                          <p:spTgt spid="65"/>
                                        </p:tgtEl>
                                      </p:cBhvr>
                                    </p:animEffect>
                                  </p:childTnLst>
                                </p:cTn>
                              </p:par>
                              <p:par>
                                <p:cTn id="277" presetID="53" presetClass="entr" presetSubtype="16" fill="hold" grpId="5" nodeType="withEffect">
                                  <p:stCondLst>
                                    <p:cond delay="0"/>
                                  </p:stCondLst>
                                  <p:childTnLst>
                                    <p:set>
                                      <p:cBhvr>
                                        <p:cTn id="278" dur="1" fill="hold">
                                          <p:stCondLst>
                                            <p:cond delay="0"/>
                                          </p:stCondLst>
                                        </p:cTn>
                                        <p:tgtEl>
                                          <p:spTgt spid="64"/>
                                        </p:tgtEl>
                                        <p:attrNameLst>
                                          <p:attrName>style.visibility</p:attrName>
                                        </p:attrNameLst>
                                      </p:cBhvr>
                                      <p:to>
                                        <p:strVal val="visible"/>
                                      </p:to>
                                    </p:set>
                                    <p:anim calcmode="lin" valueType="num">
                                      <p:cBhvr>
                                        <p:cTn id="279" dur="250" fill="hold"/>
                                        <p:tgtEl>
                                          <p:spTgt spid="64"/>
                                        </p:tgtEl>
                                        <p:attrNameLst>
                                          <p:attrName>ppt_w</p:attrName>
                                        </p:attrNameLst>
                                      </p:cBhvr>
                                      <p:tavLst>
                                        <p:tav tm="0">
                                          <p:val>
                                            <p:fltVal val="0"/>
                                          </p:val>
                                        </p:tav>
                                        <p:tav tm="100000">
                                          <p:val>
                                            <p:strVal val="#ppt_w"/>
                                          </p:val>
                                        </p:tav>
                                      </p:tavLst>
                                    </p:anim>
                                    <p:anim calcmode="lin" valueType="num">
                                      <p:cBhvr>
                                        <p:cTn id="280" dur="250" fill="hold"/>
                                        <p:tgtEl>
                                          <p:spTgt spid="64"/>
                                        </p:tgtEl>
                                        <p:attrNameLst>
                                          <p:attrName>ppt_h</p:attrName>
                                        </p:attrNameLst>
                                      </p:cBhvr>
                                      <p:tavLst>
                                        <p:tav tm="0">
                                          <p:val>
                                            <p:fltVal val="0"/>
                                          </p:val>
                                        </p:tav>
                                        <p:tav tm="100000">
                                          <p:val>
                                            <p:strVal val="#ppt_h"/>
                                          </p:val>
                                        </p:tav>
                                      </p:tavLst>
                                    </p:anim>
                                    <p:animEffect transition="in" filter="fade">
                                      <p:cBhvr>
                                        <p:cTn id="281" dur="250"/>
                                        <p:tgtEl>
                                          <p:spTgt spid="64"/>
                                        </p:tgtEl>
                                      </p:cBhvr>
                                    </p:animEffect>
                                  </p:childTnLst>
                                </p:cTn>
                              </p:par>
                              <p:par>
                                <p:cTn id="282" presetID="53" presetClass="entr" presetSubtype="16" fill="hold" grpId="5" nodeType="withEffect">
                                  <p:stCondLst>
                                    <p:cond delay="0"/>
                                  </p:stCondLst>
                                  <p:childTnLst>
                                    <p:set>
                                      <p:cBhvr>
                                        <p:cTn id="283" dur="1" fill="hold">
                                          <p:stCondLst>
                                            <p:cond delay="0"/>
                                          </p:stCondLst>
                                        </p:cTn>
                                        <p:tgtEl>
                                          <p:spTgt spid="63"/>
                                        </p:tgtEl>
                                        <p:attrNameLst>
                                          <p:attrName>style.visibility</p:attrName>
                                        </p:attrNameLst>
                                      </p:cBhvr>
                                      <p:to>
                                        <p:strVal val="visible"/>
                                      </p:to>
                                    </p:set>
                                    <p:anim calcmode="lin" valueType="num">
                                      <p:cBhvr>
                                        <p:cTn id="284" dur="250" fill="hold"/>
                                        <p:tgtEl>
                                          <p:spTgt spid="63"/>
                                        </p:tgtEl>
                                        <p:attrNameLst>
                                          <p:attrName>ppt_w</p:attrName>
                                        </p:attrNameLst>
                                      </p:cBhvr>
                                      <p:tavLst>
                                        <p:tav tm="0">
                                          <p:val>
                                            <p:fltVal val="0"/>
                                          </p:val>
                                        </p:tav>
                                        <p:tav tm="100000">
                                          <p:val>
                                            <p:strVal val="#ppt_w"/>
                                          </p:val>
                                        </p:tav>
                                      </p:tavLst>
                                    </p:anim>
                                    <p:anim calcmode="lin" valueType="num">
                                      <p:cBhvr>
                                        <p:cTn id="285" dur="250" fill="hold"/>
                                        <p:tgtEl>
                                          <p:spTgt spid="63"/>
                                        </p:tgtEl>
                                        <p:attrNameLst>
                                          <p:attrName>ppt_h</p:attrName>
                                        </p:attrNameLst>
                                      </p:cBhvr>
                                      <p:tavLst>
                                        <p:tav tm="0">
                                          <p:val>
                                            <p:fltVal val="0"/>
                                          </p:val>
                                        </p:tav>
                                        <p:tav tm="100000">
                                          <p:val>
                                            <p:strVal val="#ppt_h"/>
                                          </p:val>
                                        </p:tav>
                                      </p:tavLst>
                                    </p:anim>
                                    <p:animEffect transition="in" filter="fade">
                                      <p:cBhvr>
                                        <p:cTn id="286" dur="250"/>
                                        <p:tgtEl>
                                          <p:spTgt spid="63"/>
                                        </p:tgtEl>
                                      </p:cBhvr>
                                    </p:animEffect>
                                  </p:childTnLst>
                                </p:cTn>
                              </p:par>
                              <p:par>
                                <p:cTn id="287" presetID="10" presetClass="exit" presetSubtype="0" fill="hold" grpId="1" nodeType="withEffect">
                                  <p:stCondLst>
                                    <p:cond delay="0"/>
                                  </p:stCondLst>
                                  <p:childTnLst>
                                    <p:animEffect transition="out" filter="fade">
                                      <p:cBhvr>
                                        <p:cTn id="288" dur="250"/>
                                        <p:tgtEl>
                                          <p:spTgt spid="68"/>
                                        </p:tgtEl>
                                      </p:cBhvr>
                                    </p:animEffect>
                                    <p:set>
                                      <p:cBhvr>
                                        <p:cTn id="289" dur="1" fill="hold">
                                          <p:stCondLst>
                                            <p:cond delay="249"/>
                                          </p:stCondLst>
                                        </p:cTn>
                                        <p:tgtEl>
                                          <p:spTgt spid="68"/>
                                        </p:tgtEl>
                                        <p:attrNameLst>
                                          <p:attrName>style.visibility</p:attrName>
                                        </p:attrNameLst>
                                      </p:cBhvr>
                                      <p:to>
                                        <p:strVal val="hidden"/>
                                      </p:to>
                                    </p:set>
                                  </p:childTnLst>
                                </p:cTn>
                              </p:par>
                              <p:par>
                                <p:cTn id="290" presetID="22" presetClass="entr" presetSubtype="2" fill="hold" nodeType="withEffect">
                                  <p:stCondLst>
                                    <p:cond delay="0"/>
                                  </p:stCondLst>
                                  <p:childTnLst>
                                    <p:set>
                                      <p:cBhvr>
                                        <p:cTn id="291" dur="1" fill="hold">
                                          <p:stCondLst>
                                            <p:cond delay="0"/>
                                          </p:stCondLst>
                                        </p:cTn>
                                        <p:tgtEl>
                                          <p:spTgt spid="9"/>
                                        </p:tgtEl>
                                        <p:attrNameLst>
                                          <p:attrName>style.visibility</p:attrName>
                                        </p:attrNameLst>
                                      </p:cBhvr>
                                      <p:to>
                                        <p:strVal val="visible"/>
                                      </p:to>
                                    </p:set>
                                    <p:animEffect transition="in" filter="wipe(right)">
                                      <p:cBhvr>
                                        <p:cTn id="292" dur="150"/>
                                        <p:tgtEl>
                                          <p:spTgt spid="9"/>
                                        </p:tgtEl>
                                      </p:cBhvr>
                                    </p:animEffect>
                                  </p:childTnLst>
                                </p:cTn>
                              </p:par>
                            </p:childTnLst>
                          </p:cTn>
                        </p:par>
                      </p:childTnLst>
                    </p:cTn>
                  </p:par>
                </p:childTnLst>
              </p:cTn>
              <p:nextCondLst>
                <p:cond evt="onClick" delay="0">
                  <p:tgtEl>
                    <p:spTgt spid="68"/>
                  </p:tgtEl>
                </p:cond>
              </p:nextCondLst>
            </p:seq>
            <p:seq concurrent="1" nextAc="seek">
              <p:cTn id="293" restart="whenNotActive" fill="hold" evtFilter="cancelBubble" nodeType="interactiveSeq">
                <p:stCondLst>
                  <p:cond evt="onClick" delay="0">
                    <p:tgtEl>
                      <p:spTgt spid="108"/>
                    </p:tgtEl>
                  </p:cond>
                </p:stCondLst>
                <p:endSync evt="end" delay="0">
                  <p:rtn val="all"/>
                </p:endSync>
                <p:childTnLst>
                  <p:par>
                    <p:cTn id="294" fill="hold">
                      <p:stCondLst>
                        <p:cond delay="0"/>
                      </p:stCondLst>
                      <p:childTnLst>
                        <p:par>
                          <p:cTn id="295" fill="hold">
                            <p:stCondLst>
                              <p:cond delay="0"/>
                            </p:stCondLst>
                            <p:childTnLst>
                              <p:par>
                                <p:cTn id="296" presetID="53" presetClass="entr" presetSubtype="16" fill="hold" grpId="0" nodeType="withEffect">
                                  <p:stCondLst>
                                    <p:cond delay="0"/>
                                  </p:stCondLst>
                                  <p:childTnLst>
                                    <p:set>
                                      <p:cBhvr>
                                        <p:cTn id="297" dur="1" fill="hold">
                                          <p:stCondLst>
                                            <p:cond delay="0"/>
                                          </p:stCondLst>
                                        </p:cTn>
                                        <p:tgtEl>
                                          <p:spTgt spid="107"/>
                                        </p:tgtEl>
                                        <p:attrNameLst>
                                          <p:attrName>style.visibility</p:attrName>
                                        </p:attrNameLst>
                                      </p:cBhvr>
                                      <p:to>
                                        <p:strVal val="visible"/>
                                      </p:to>
                                    </p:set>
                                    <p:anim calcmode="lin" valueType="num">
                                      <p:cBhvr>
                                        <p:cTn id="298" dur="250" fill="hold"/>
                                        <p:tgtEl>
                                          <p:spTgt spid="107"/>
                                        </p:tgtEl>
                                        <p:attrNameLst>
                                          <p:attrName>ppt_w</p:attrName>
                                        </p:attrNameLst>
                                      </p:cBhvr>
                                      <p:tavLst>
                                        <p:tav tm="0">
                                          <p:val>
                                            <p:fltVal val="0"/>
                                          </p:val>
                                        </p:tav>
                                        <p:tav tm="100000">
                                          <p:val>
                                            <p:strVal val="#ppt_w"/>
                                          </p:val>
                                        </p:tav>
                                      </p:tavLst>
                                    </p:anim>
                                    <p:anim calcmode="lin" valueType="num">
                                      <p:cBhvr>
                                        <p:cTn id="299" dur="250" fill="hold"/>
                                        <p:tgtEl>
                                          <p:spTgt spid="107"/>
                                        </p:tgtEl>
                                        <p:attrNameLst>
                                          <p:attrName>ppt_h</p:attrName>
                                        </p:attrNameLst>
                                      </p:cBhvr>
                                      <p:tavLst>
                                        <p:tav tm="0">
                                          <p:val>
                                            <p:fltVal val="0"/>
                                          </p:val>
                                        </p:tav>
                                        <p:tav tm="100000">
                                          <p:val>
                                            <p:strVal val="#ppt_h"/>
                                          </p:val>
                                        </p:tav>
                                      </p:tavLst>
                                    </p:anim>
                                    <p:animEffect transition="in" filter="fade">
                                      <p:cBhvr>
                                        <p:cTn id="300" dur="250"/>
                                        <p:tgtEl>
                                          <p:spTgt spid="107"/>
                                        </p:tgtEl>
                                      </p:cBhvr>
                                    </p:animEffect>
                                  </p:childTnLst>
                                </p:cTn>
                              </p:par>
                              <p:par>
                                <p:cTn id="301" presetID="53" presetClass="entr" presetSubtype="16" fill="hold" grpId="0" nodeType="withEffect">
                                  <p:stCondLst>
                                    <p:cond delay="0"/>
                                  </p:stCondLst>
                                  <p:childTnLst>
                                    <p:set>
                                      <p:cBhvr>
                                        <p:cTn id="302" dur="1" fill="hold">
                                          <p:stCondLst>
                                            <p:cond delay="0"/>
                                          </p:stCondLst>
                                        </p:cTn>
                                        <p:tgtEl>
                                          <p:spTgt spid="106"/>
                                        </p:tgtEl>
                                        <p:attrNameLst>
                                          <p:attrName>style.visibility</p:attrName>
                                        </p:attrNameLst>
                                      </p:cBhvr>
                                      <p:to>
                                        <p:strVal val="visible"/>
                                      </p:to>
                                    </p:set>
                                    <p:anim calcmode="lin" valueType="num">
                                      <p:cBhvr>
                                        <p:cTn id="303" dur="250" fill="hold"/>
                                        <p:tgtEl>
                                          <p:spTgt spid="106"/>
                                        </p:tgtEl>
                                        <p:attrNameLst>
                                          <p:attrName>ppt_w</p:attrName>
                                        </p:attrNameLst>
                                      </p:cBhvr>
                                      <p:tavLst>
                                        <p:tav tm="0">
                                          <p:val>
                                            <p:fltVal val="0"/>
                                          </p:val>
                                        </p:tav>
                                        <p:tav tm="100000">
                                          <p:val>
                                            <p:strVal val="#ppt_w"/>
                                          </p:val>
                                        </p:tav>
                                      </p:tavLst>
                                    </p:anim>
                                    <p:anim calcmode="lin" valueType="num">
                                      <p:cBhvr>
                                        <p:cTn id="304" dur="250" fill="hold"/>
                                        <p:tgtEl>
                                          <p:spTgt spid="106"/>
                                        </p:tgtEl>
                                        <p:attrNameLst>
                                          <p:attrName>ppt_h</p:attrName>
                                        </p:attrNameLst>
                                      </p:cBhvr>
                                      <p:tavLst>
                                        <p:tav tm="0">
                                          <p:val>
                                            <p:fltVal val="0"/>
                                          </p:val>
                                        </p:tav>
                                        <p:tav tm="100000">
                                          <p:val>
                                            <p:strVal val="#ppt_h"/>
                                          </p:val>
                                        </p:tav>
                                      </p:tavLst>
                                    </p:anim>
                                    <p:animEffect transition="in" filter="fade">
                                      <p:cBhvr>
                                        <p:cTn id="305" dur="250"/>
                                        <p:tgtEl>
                                          <p:spTgt spid="106"/>
                                        </p:tgtEl>
                                      </p:cBhvr>
                                    </p:animEffect>
                                  </p:childTnLst>
                                </p:cTn>
                              </p:par>
                              <p:par>
                                <p:cTn id="306" presetID="53" presetClass="entr" presetSubtype="16" fill="hold" grpId="0" nodeType="withEffect">
                                  <p:stCondLst>
                                    <p:cond delay="0"/>
                                  </p:stCondLst>
                                  <p:childTnLst>
                                    <p:set>
                                      <p:cBhvr>
                                        <p:cTn id="307" dur="1" fill="hold">
                                          <p:stCondLst>
                                            <p:cond delay="0"/>
                                          </p:stCondLst>
                                        </p:cTn>
                                        <p:tgtEl>
                                          <p:spTgt spid="105"/>
                                        </p:tgtEl>
                                        <p:attrNameLst>
                                          <p:attrName>style.visibility</p:attrName>
                                        </p:attrNameLst>
                                      </p:cBhvr>
                                      <p:to>
                                        <p:strVal val="visible"/>
                                      </p:to>
                                    </p:set>
                                    <p:anim calcmode="lin" valueType="num">
                                      <p:cBhvr>
                                        <p:cTn id="308" dur="250" fill="hold"/>
                                        <p:tgtEl>
                                          <p:spTgt spid="105"/>
                                        </p:tgtEl>
                                        <p:attrNameLst>
                                          <p:attrName>ppt_w</p:attrName>
                                        </p:attrNameLst>
                                      </p:cBhvr>
                                      <p:tavLst>
                                        <p:tav tm="0">
                                          <p:val>
                                            <p:fltVal val="0"/>
                                          </p:val>
                                        </p:tav>
                                        <p:tav tm="100000">
                                          <p:val>
                                            <p:strVal val="#ppt_w"/>
                                          </p:val>
                                        </p:tav>
                                      </p:tavLst>
                                    </p:anim>
                                    <p:anim calcmode="lin" valueType="num">
                                      <p:cBhvr>
                                        <p:cTn id="309" dur="250" fill="hold"/>
                                        <p:tgtEl>
                                          <p:spTgt spid="105"/>
                                        </p:tgtEl>
                                        <p:attrNameLst>
                                          <p:attrName>ppt_h</p:attrName>
                                        </p:attrNameLst>
                                      </p:cBhvr>
                                      <p:tavLst>
                                        <p:tav tm="0">
                                          <p:val>
                                            <p:fltVal val="0"/>
                                          </p:val>
                                        </p:tav>
                                        <p:tav tm="100000">
                                          <p:val>
                                            <p:strVal val="#ppt_h"/>
                                          </p:val>
                                        </p:tav>
                                      </p:tavLst>
                                    </p:anim>
                                    <p:animEffect transition="in" filter="fade">
                                      <p:cBhvr>
                                        <p:cTn id="310" dur="250"/>
                                        <p:tgtEl>
                                          <p:spTgt spid="105"/>
                                        </p:tgtEl>
                                      </p:cBhvr>
                                    </p:animEffect>
                                  </p:childTnLst>
                                </p:cTn>
                              </p:par>
                              <p:par>
                                <p:cTn id="311" presetID="53" presetClass="entr" presetSubtype="16" fill="hold" grpId="0" nodeType="withEffect">
                                  <p:stCondLst>
                                    <p:cond delay="0"/>
                                  </p:stCondLst>
                                  <p:childTnLst>
                                    <p:set>
                                      <p:cBhvr>
                                        <p:cTn id="312" dur="1" fill="hold">
                                          <p:stCondLst>
                                            <p:cond delay="0"/>
                                          </p:stCondLst>
                                        </p:cTn>
                                        <p:tgtEl>
                                          <p:spTgt spid="104"/>
                                        </p:tgtEl>
                                        <p:attrNameLst>
                                          <p:attrName>style.visibility</p:attrName>
                                        </p:attrNameLst>
                                      </p:cBhvr>
                                      <p:to>
                                        <p:strVal val="visible"/>
                                      </p:to>
                                    </p:set>
                                    <p:anim calcmode="lin" valueType="num">
                                      <p:cBhvr>
                                        <p:cTn id="313" dur="250" fill="hold"/>
                                        <p:tgtEl>
                                          <p:spTgt spid="104"/>
                                        </p:tgtEl>
                                        <p:attrNameLst>
                                          <p:attrName>ppt_w</p:attrName>
                                        </p:attrNameLst>
                                      </p:cBhvr>
                                      <p:tavLst>
                                        <p:tav tm="0">
                                          <p:val>
                                            <p:fltVal val="0"/>
                                          </p:val>
                                        </p:tav>
                                        <p:tav tm="100000">
                                          <p:val>
                                            <p:strVal val="#ppt_w"/>
                                          </p:val>
                                        </p:tav>
                                      </p:tavLst>
                                    </p:anim>
                                    <p:anim calcmode="lin" valueType="num">
                                      <p:cBhvr>
                                        <p:cTn id="314" dur="250" fill="hold"/>
                                        <p:tgtEl>
                                          <p:spTgt spid="104"/>
                                        </p:tgtEl>
                                        <p:attrNameLst>
                                          <p:attrName>ppt_h</p:attrName>
                                        </p:attrNameLst>
                                      </p:cBhvr>
                                      <p:tavLst>
                                        <p:tav tm="0">
                                          <p:val>
                                            <p:fltVal val="0"/>
                                          </p:val>
                                        </p:tav>
                                        <p:tav tm="100000">
                                          <p:val>
                                            <p:strVal val="#ppt_h"/>
                                          </p:val>
                                        </p:tav>
                                      </p:tavLst>
                                    </p:anim>
                                    <p:animEffect transition="in" filter="fade">
                                      <p:cBhvr>
                                        <p:cTn id="315" dur="250"/>
                                        <p:tgtEl>
                                          <p:spTgt spid="104"/>
                                        </p:tgtEl>
                                      </p:cBhvr>
                                    </p:animEffect>
                                  </p:childTnLst>
                                </p:cTn>
                              </p:par>
                              <p:par>
                                <p:cTn id="316" presetID="8" presetClass="emph" presetSubtype="0" fill="hold" grpId="0" nodeType="withEffect">
                                  <p:stCondLst>
                                    <p:cond delay="0"/>
                                  </p:stCondLst>
                                  <p:childTnLst>
                                    <p:animRot by="5400000">
                                      <p:cBhvr>
                                        <p:cTn id="317" dur="250" fill="hold"/>
                                        <p:tgtEl>
                                          <p:spTgt spid="108"/>
                                        </p:tgtEl>
                                        <p:attrNameLst>
                                          <p:attrName>r</p:attrName>
                                        </p:attrNameLst>
                                      </p:cBhvr>
                                    </p:animRot>
                                  </p:childTnLst>
                                </p:cTn>
                              </p:par>
                              <p:par>
                                <p:cTn id="318" presetID="22" presetClass="entr" presetSubtype="2" fill="hold" nodeType="withEffect">
                                  <p:stCondLst>
                                    <p:cond delay="0"/>
                                  </p:stCondLst>
                                  <p:childTnLst>
                                    <p:set>
                                      <p:cBhvr>
                                        <p:cTn id="319" dur="1" fill="hold">
                                          <p:stCondLst>
                                            <p:cond delay="0"/>
                                          </p:stCondLst>
                                        </p:cTn>
                                        <p:tgtEl>
                                          <p:spTgt spid="101"/>
                                        </p:tgtEl>
                                        <p:attrNameLst>
                                          <p:attrName>style.visibility</p:attrName>
                                        </p:attrNameLst>
                                      </p:cBhvr>
                                      <p:to>
                                        <p:strVal val="visible"/>
                                      </p:to>
                                    </p:set>
                                    <p:animEffect transition="in" filter="wipe(right)">
                                      <p:cBhvr>
                                        <p:cTn id="320" dur="150"/>
                                        <p:tgtEl>
                                          <p:spTgt spid="101"/>
                                        </p:tgtEl>
                                      </p:cBhvr>
                                    </p:animEffect>
                                  </p:childTnLst>
                                </p:cTn>
                              </p:par>
                            </p:childTnLst>
                          </p:cTn>
                        </p:par>
                      </p:childTnLst>
                    </p:cTn>
                  </p:par>
                  <p:par>
                    <p:cTn id="321" fill="hold">
                      <p:stCondLst>
                        <p:cond delay="indefinite"/>
                      </p:stCondLst>
                      <p:childTnLst>
                        <p:par>
                          <p:cTn id="322" fill="hold">
                            <p:stCondLst>
                              <p:cond delay="0"/>
                            </p:stCondLst>
                            <p:childTnLst>
                              <p:par>
                                <p:cTn id="323" presetID="53" presetClass="exit" presetSubtype="32" fill="hold" grpId="9" nodeType="clickEffect">
                                  <p:stCondLst>
                                    <p:cond delay="0"/>
                                  </p:stCondLst>
                                  <p:childTnLst>
                                    <p:anim calcmode="lin" valueType="num">
                                      <p:cBhvr>
                                        <p:cTn id="324" dur="250"/>
                                        <p:tgtEl>
                                          <p:spTgt spid="107"/>
                                        </p:tgtEl>
                                        <p:attrNameLst>
                                          <p:attrName>ppt_w</p:attrName>
                                        </p:attrNameLst>
                                      </p:cBhvr>
                                      <p:tavLst>
                                        <p:tav tm="0">
                                          <p:val>
                                            <p:strVal val="ppt_w"/>
                                          </p:val>
                                        </p:tav>
                                        <p:tav tm="100000">
                                          <p:val>
                                            <p:fltVal val="0"/>
                                          </p:val>
                                        </p:tav>
                                      </p:tavLst>
                                    </p:anim>
                                    <p:anim calcmode="lin" valueType="num">
                                      <p:cBhvr>
                                        <p:cTn id="325" dur="250"/>
                                        <p:tgtEl>
                                          <p:spTgt spid="107"/>
                                        </p:tgtEl>
                                        <p:attrNameLst>
                                          <p:attrName>ppt_h</p:attrName>
                                        </p:attrNameLst>
                                      </p:cBhvr>
                                      <p:tavLst>
                                        <p:tav tm="0">
                                          <p:val>
                                            <p:strVal val="ppt_h"/>
                                          </p:val>
                                        </p:tav>
                                        <p:tav tm="100000">
                                          <p:val>
                                            <p:fltVal val="0"/>
                                          </p:val>
                                        </p:tav>
                                      </p:tavLst>
                                    </p:anim>
                                    <p:animEffect transition="out" filter="fade">
                                      <p:cBhvr>
                                        <p:cTn id="326" dur="250"/>
                                        <p:tgtEl>
                                          <p:spTgt spid="107"/>
                                        </p:tgtEl>
                                      </p:cBhvr>
                                    </p:animEffect>
                                    <p:set>
                                      <p:cBhvr>
                                        <p:cTn id="327" dur="1" fill="hold">
                                          <p:stCondLst>
                                            <p:cond delay="249"/>
                                          </p:stCondLst>
                                        </p:cTn>
                                        <p:tgtEl>
                                          <p:spTgt spid="107"/>
                                        </p:tgtEl>
                                        <p:attrNameLst>
                                          <p:attrName>style.visibility</p:attrName>
                                        </p:attrNameLst>
                                      </p:cBhvr>
                                      <p:to>
                                        <p:strVal val="hidden"/>
                                      </p:to>
                                    </p:set>
                                  </p:childTnLst>
                                </p:cTn>
                              </p:par>
                              <p:par>
                                <p:cTn id="328" presetID="53" presetClass="exit" presetSubtype="32" fill="hold" grpId="9" nodeType="withEffect">
                                  <p:stCondLst>
                                    <p:cond delay="0"/>
                                  </p:stCondLst>
                                  <p:childTnLst>
                                    <p:anim calcmode="lin" valueType="num">
                                      <p:cBhvr>
                                        <p:cTn id="329" dur="250"/>
                                        <p:tgtEl>
                                          <p:spTgt spid="106"/>
                                        </p:tgtEl>
                                        <p:attrNameLst>
                                          <p:attrName>ppt_w</p:attrName>
                                        </p:attrNameLst>
                                      </p:cBhvr>
                                      <p:tavLst>
                                        <p:tav tm="0">
                                          <p:val>
                                            <p:strVal val="ppt_w"/>
                                          </p:val>
                                        </p:tav>
                                        <p:tav tm="100000">
                                          <p:val>
                                            <p:fltVal val="0"/>
                                          </p:val>
                                        </p:tav>
                                      </p:tavLst>
                                    </p:anim>
                                    <p:anim calcmode="lin" valueType="num">
                                      <p:cBhvr>
                                        <p:cTn id="330" dur="250"/>
                                        <p:tgtEl>
                                          <p:spTgt spid="106"/>
                                        </p:tgtEl>
                                        <p:attrNameLst>
                                          <p:attrName>ppt_h</p:attrName>
                                        </p:attrNameLst>
                                      </p:cBhvr>
                                      <p:tavLst>
                                        <p:tav tm="0">
                                          <p:val>
                                            <p:strVal val="ppt_h"/>
                                          </p:val>
                                        </p:tav>
                                        <p:tav tm="100000">
                                          <p:val>
                                            <p:fltVal val="0"/>
                                          </p:val>
                                        </p:tav>
                                      </p:tavLst>
                                    </p:anim>
                                    <p:animEffect transition="out" filter="fade">
                                      <p:cBhvr>
                                        <p:cTn id="331" dur="250"/>
                                        <p:tgtEl>
                                          <p:spTgt spid="106"/>
                                        </p:tgtEl>
                                      </p:cBhvr>
                                    </p:animEffect>
                                    <p:set>
                                      <p:cBhvr>
                                        <p:cTn id="332" dur="1" fill="hold">
                                          <p:stCondLst>
                                            <p:cond delay="249"/>
                                          </p:stCondLst>
                                        </p:cTn>
                                        <p:tgtEl>
                                          <p:spTgt spid="106"/>
                                        </p:tgtEl>
                                        <p:attrNameLst>
                                          <p:attrName>style.visibility</p:attrName>
                                        </p:attrNameLst>
                                      </p:cBhvr>
                                      <p:to>
                                        <p:strVal val="hidden"/>
                                      </p:to>
                                    </p:set>
                                  </p:childTnLst>
                                </p:cTn>
                              </p:par>
                              <p:par>
                                <p:cTn id="333" presetID="53" presetClass="exit" presetSubtype="32" fill="hold" grpId="9" nodeType="withEffect">
                                  <p:stCondLst>
                                    <p:cond delay="0"/>
                                  </p:stCondLst>
                                  <p:childTnLst>
                                    <p:anim calcmode="lin" valueType="num">
                                      <p:cBhvr>
                                        <p:cTn id="334" dur="250"/>
                                        <p:tgtEl>
                                          <p:spTgt spid="105"/>
                                        </p:tgtEl>
                                        <p:attrNameLst>
                                          <p:attrName>ppt_w</p:attrName>
                                        </p:attrNameLst>
                                      </p:cBhvr>
                                      <p:tavLst>
                                        <p:tav tm="0">
                                          <p:val>
                                            <p:strVal val="ppt_w"/>
                                          </p:val>
                                        </p:tav>
                                        <p:tav tm="100000">
                                          <p:val>
                                            <p:fltVal val="0"/>
                                          </p:val>
                                        </p:tav>
                                      </p:tavLst>
                                    </p:anim>
                                    <p:anim calcmode="lin" valueType="num">
                                      <p:cBhvr>
                                        <p:cTn id="335" dur="250"/>
                                        <p:tgtEl>
                                          <p:spTgt spid="105"/>
                                        </p:tgtEl>
                                        <p:attrNameLst>
                                          <p:attrName>ppt_h</p:attrName>
                                        </p:attrNameLst>
                                      </p:cBhvr>
                                      <p:tavLst>
                                        <p:tav tm="0">
                                          <p:val>
                                            <p:strVal val="ppt_h"/>
                                          </p:val>
                                        </p:tav>
                                        <p:tav tm="100000">
                                          <p:val>
                                            <p:fltVal val="0"/>
                                          </p:val>
                                        </p:tav>
                                      </p:tavLst>
                                    </p:anim>
                                    <p:animEffect transition="out" filter="fade">
                                      <p:cBhvr>
                                        <p:cTn id="336" dur="250"/>
                                        <p:tgtEl>
                                          <p:spTgt spid="105"/>
                                        </p:tgtEl>
                                      </p:cBhvr>
                                    </p:animEffect>
                                    <p:set>
                                      <p:cBhvr>
                                        <p:cTn id="337" dur="1" fill="hold">
                                          <p:stCondLst>
                                            <p:cond delay="249"/>
                                          </p:stCondLst>
                                        </p:cTn>
                                        <p:tgtEl>
                                          <p:spTgt spid="105"/>
                                        </p:tgtEl>
                                        <p:attrNameLst>
                                          <p:attrName>style.visibility</p:attrName>
                                        </p:attrNameLst>
                                      </p:cBhvr>
                                      <p:to>
                                        <p:strVal val="hidden"/>
                                      </p:to>
                                    </p:set>
                                  </p:childTnLst>
                                </p:cTn>
                              </p:par>
                              <p:par>
                                <p:cTn id="338" presetID="53" presetClass="exit" presetSubtype="32" fill="hold" grpId="9" nodeType="withEffect">
                                  <p:stCondLst>
                                    <p:cond delay="0"/>
                                  </p:stCondLst>
                                  <p:childTnLst>
                                    <p:anim calcmode="lin" valueType="num">
                                      <p:cBhvr>
                                        <p:cTn id="339" dur="250"/>
                                        <p:tgtEl>
                                          <p:spTgt spid="104"/>
                                        </p:tgtEl>
                                        <p:attrNameLst>
                                          <p:attrName>ppt_w</p:attrName>
                                        </p:attrNameLst>
                                      </p:cBhvr>
                                      <p:tavLst>
                                        <p:tav tm="0">
                                          <p:val>
                                            <p:strVal val="ppt_w"/>
                                          </p:val>
                                        </p:tav>
                                        <p:tav tm="100000">
                                          <p:val>
                                            <p:fltVal val="0"/>
                                          </p:val>
                                        </p:tav>
                                      </p:tavLst>
                                    </p:anim>
                                    <p:anim calcmode="lin" valueType="num">
                                      <p:cBhvr>
                                        <p:cTn id="340" dur="250"/>
                                        <p:tgtEl>
                                          <p:spTgt spid="104"/>
                                        </p:tgtEl>
                                        <p:attrNameLst>
                                          <p:attrName>ppt_h</p:attrName>
                                        </p:attrNameLst>
                                      </p:cBhvr>
                                      <p:tavLst>
                                        <p:tav tm="0">
                                          <p:val>
                                            <p:strVal val="ppt_h"/>
                                          </p:val>
                                        </p:tav>
                                        <p:tav tm="100000">
                                          <p:val>
                                            <p:fltVal val="0"/>
                                          </p:val>
                                        </p:tav>
                                      </p:tavLst>
                                    </p:anim>
                                    <p:animEffect transition="out" filter="fade">
                                      <p:cBhvr>
                                        <p:cTn id="341" dur="250"/>
                                        <p:tgtEl>
                                          <p:spTgt spid="104"/>
                                        </p:tgtEl>
                                      </p:cBhvr>
                                    </p:animEffect>
                                    <p:set>
                                      <p:cBhvr>
                                        <p:cTn id="342" dur="1" fill="hold">
                                          <p:stCondLst>
                                            <p:cond delay="249"/>
                                          </p:stCondLst>
                                        </p:cTn>
                                        <p:tgtEl>
                                          <p:spTgt spid="104"/>
                                        </p:tgtEl>
                                        <p:attrNameLst>
                                          <p:attrName>style.visibility</p:attrName>
                                        </p:attrNameLst>
                                      </p:cBhvr>
                                      <p:to>
                                        <p:strVal val="hidden"/>
                                      </p:to>
                                    </p:set>
                                  </p:childTnLst>
                                </p:cTn>
                              </p:par>
                              <p:par>
                                <p:cTn id="343" presetID="8" presetClass="emph" presetSubtype="0" fill="hold" grpId="1" nodeType="withEffect">
                                  <p:stCondLst>
                                    <p:cond delay="0"/>
                                  </p:stCondLst>
                                  <p:childTnLst>
                                    <p:animRot by="-5400000">
                                      <p:cBhvr>
                                        <p:cTn id="344" dur="250" fill="hold"/>
                                        <p:tgtEl>
                                          <p:spTgt spid="108"/>
                                        </p:tgtEl>
                                        <p:attrNameLst>
                                          <p:attrName>r</p:attrName>
                                        </p:attrNameLst>
                                      </p:cBhvr>
                                    </p:animRot>
                                  </p:childTnLst>
                                </p:cTn>
                              </p:par>
                              <p:par>
                                <p:cTn id="345" presetID="22" presetClass="exit" presetSubtype="8" fill="hold" nodeType="withEffect">
                                  <p:stCondLst>
                                    <p:cond delay="0"/>
                                  </p:stCondLst>
                                  <p:childTnLst>
                                    <p:animEffect transition="out" filter="wipe(left)">
                                      <p:cBhvr>
                                        <p:cTn id="346" dur="150"/>
                                        <p:tgtEl>
                                          <p:spTgt spid="101"/>
                                        </p:tgtEl>
                                      </p:cBhvr>
                                    </p:animEffect>
                                    <p:set>
                                      <p:cBhvr>
                                        <p:cTn id="347" dur="1" fill="hold">
                                          <p:stCondLst>
                                            <p:cond delay="14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8"/>
                  </p:tgtEl>
                </p:cond>
              </p:nextCondLst>
            </p:seq>
            <p:seq concurrent="1" nextAc="seek">
              <p:cTn id="348" restart="whenNotActive" fill="hold" evtFilter="cancelBubble" nodeType="interactiveSeq">
                <p:stCondLst>
                  <p:cond evt="onClick" delay="0">
                    <p:tgtEl>
                      <p:spTgt spid="107"/>
                    </p:tgtEl>
                  </p:cond>
                </p:stCondLst>
                <p:endSync evt="end" delay="0">
                  <p:rtn val="all"/>
                </p:endSync>
                <p:childTnLst>
                  <p:par>
                    <p:cTn id="349" fill="hold">
                      <p:stCondLst>
                        <p:cond delay="0"/>
                      </p:stCondLst>
                      <p:childTnLst>
                        <p:par>
                          <p:cTn id="350" fill="hold">
                            <p:stCondLst>
                              <p:cond delay="0"/>
                            </p:stCondLst>
                            <p:childTnLst>
                              <p:par>
                                <p:cTn id="351" presetID="10" presetClass="entr" presetSubtype="0" fill="hold" grpId="0" nodeType="withEffect">
                                  <p:stCondLst>
                                    <p:cond delay="0"/>
                                  </p:stCondLst>
                                  <p:childTnLst>
                                    <p:set>
                                      <p:cBhvr>
                                        <p:cTn id="352" dur="1" fill="hold">
                                          <p:stCondLst>
                                            <p:cond delay="0"/>
                                          </p:stCondLst>
                                        </p:cTn>
                                        <p:tgtEl>
                                          <p:spTgt spid="112"/>
                                        </p:tgtEl>
                                        <p:attrNameLst>
                                          <p:attrName>style.visibility</p:attrName>
                                        </p:attrNameLst>
                                      </p:cBhvr>
                                      <p:to>
                                        <p:strVal val="visible"/>
                                      </p:to>
                                    </p:set>
                                    <p:animEffect transition="in" filter="fade">
                                      <p:cBhvr>
                                        <p:cTn id="353" dur="250"/>
                                        <p:tgtEl>
                                          <p:spTgt spid="112"/>
                                        </p:tgtEl>
                                      </p:cBhvr>
                                    </p:animEffect>
                                  </p:childTnLst>
                                </p:cTn>
                              </p:par>
                              <p:par>
                                <p:cTn id="354" presetID="53" presetClass="exit" presetSubtype="32" fill="hold" grpId="1" nodeType="withEffect">
                                  <p:stCondLst>
                                    <p:cond delay="0"/>
                                  </p:stCondLst>
                                  <p:childTnLst>
                                    <p:anim calcmode="lin" valueType="num">
                                      <p:cBhvr>
                                        <p:cTn id="355" dur="250"/>
                                        <p:tgtEl>
                                          <p:spTgt spid="107"/>
                                        </p:tgtEl>
                                        <p:attrNameLst>
                                          <p:attrName>ppt_w</p:attrName>
                                        </p:attrNameLst>
                                      </p:cBhvr>
                                      <p:tavLst>
                                        <p:tav tm="0">
                                          <p:val>
                                            <p:strVal val="ppt_w"/>
                                          </p:val>
                                        </p:tav>
                                        <p:tav tm="100000">
                                          <p:val>
                                            <p:fltVal val="0"/>
                                          </p:val>
                                        </p:tav>
                                      </p:tavLst>
                                    </p:anim>
                                    <p:anim calcmode="lin" valueType="num">
                                      <p:cBhvr>
                                        <p:cTn id="356" dur="250"/>
                                        <p:tgtEl>
                                          <p:spTgt spid="107"/>
                                        </p:tgtEl>
                                        <p:attrNameLst>
                                          <p:attrName>ppt_h</p:attrName>
                                        </p:attrNameLst>
                                      </p:cBhvr>
                                      <p:tavLst>
                                        <p:tav tm="0">
                                          <p:val>
                                            <p:strVal val="ppt_h"/>
                                          </p:val>
                                        </p:tav>
                                        <p:tav tm="100000">
                                          <p:val>
                                            <p:fltVal val="0"/>
                                          </p:val>
                                        </p:tav>
                                      </p:tavLst>
                                    </p:anim>
                                    <p:animEffect transition="out" filter="fade">
                                      <p:cBhvr>
                                        <p:cTn id="357" dur="250"/>
                                        <p:tgtEl>
                                          <p:spTgt spid="107"/>
                                        </p:tgtEl>
                                      </p:cBhvr>
                                    </p:animEffect>
                                    <p:set>
                                      <p:cBhvr>
                                        <p:cTn id="358" dur="1" fill="hold">
                                          <p:stCondLst>
                                            <p:cond delay="249"/>
                                          </p:stCondLst>
                                        </p:cTn>
                                        <p:tgtEl>
                                          <p:spTgt spid="107"/>
                                        </p:tgtEl>
                                        <p:attrNameLst>
                                          <p:attrName>style.visibility</p:attrName>
                                        </p:attrNameLst>
                                      </p:cBhvr>
                                      <p:to>
                                        <p:strVal val="hidden"/>
                                      </p:to>
                                    </p:set>
                                  </p:childTnLst>
                                </p:cTn>
                              </p:par>
                              <p:par>
                                <p:cTn id="359" presetID="53" presetClass="exit" presetSubtype="32" fill="hold" grpId="1" nodeType="withEffect">
                                  <p:stCondLst>
                                    <p:cond delay="0"/>
                                  </p:stCondLst>
                                  <p:childTnLst>
                                    <p:anim calcmode="lin" valueType="num">
                                      <p:cBhvr>
                                        <p:cTn id="360" dur="250"/>
                                        <p:tgtEl>
                                          <p:spTgt spid="106"/>
                                        </p:tgtEl>
                                        <p:attrNameLst>
                                          <p:attrName>ppt_w</p:attrName>
                                        </p:attrNameLst>
                                      </p:cBhvr>
                                      <p:tavLst>
                                        <p:tav tm="0">
                                          <p:val>
                                            <p:strVal val="ppt_w"/>
                                          </p:val>
                                        </p:tav>
                                        <p:tav tm="100000">
                                          <p:val>
                                            <p:fltVal val="0"/>
                                          </p:val>
                                        </p:tav>
                                      </p:tavLst>
                                    </p:anim>
                                    <p:anim calcmode="lin" valueType="num">
                                      <p:cBhvr>
                                        <p:cTn id="361" dur="250"/>
                                        <p:tgtEl>
                                          <p:spTgt spid="106"/>
                                        </p:tgtEl>
                                        <p:attrNameLst>
                                          <p:attrName>ppt_h</p:attrName>
                                        </p:attrNameLst>
                                      </p:cBhvr>
                                      <p:tavLst>
                                        <p:tav tm="0">
                                          <p:val>
                                            <p:strVal val="ppt_h"/>
                                          </p:val>
                                        </p:tav>
                                        <p:tav tm="100000">
                                          <p:val>
                                            <p:fltVal val="0"/>
                                          </p:val>
                                        </p:tav>
                                      </p:tavLst>
                                    </p:anim>
                                    <p:animEffect transition="out" filter="fade">
                                      <p:cBhvr>
                                        <p:cTn id="362" dur="250"/>
                                        <p:tgtEl>
                                          <p:spTgt spid="106"/>
                                        </p:tgtEl>
                                      </p:cBhvr>
                                    </p:animEffect>
                                    <p:set>
                                      <p:cBhvr>
                                        <p:cTn id="363" dur="1" fill="hold">
                                          <p:stCondLst>
                                            <p:cond delay="249"/>
                                          </p:stCondLst>
                                        </p:cTn>
                                        <p:tgtEl>
                                          <p:spTgt spid="106"/>
                                        </p:tgtEl>
                                        <p:attrNameLst>
                                          <p:attrName>style.visibility</p:attrName>
                                        </p:attrNameLst>
                                      </p:cBhvr>
                                      <p:to>
                                        <p:strVal val="hidden"/>
                                      </p:to>
                                    </p:set>
                                  </p:childTnLst>
                                </p:cTn>
                              </p:par>
                              <p:par>
                                <p:cTn id="364" presetID="53" presetClass="exit" presetSubtype="32" fill="hold" grpId="1" nodeType="withEffect">
                                  <p:stCondLst>
                                    <p:cond delay="0"/>
                                  </p:stCondLst>
                                  <p:childTnLst>
                                    <p:anim calcmode="lin" valueType="num">
                                      <p:cBhvr>
                                        <p:cTn id="365" dur="250"/>
                                        <p:tgtEl>
                                          <p:spTgt spid="105"/>
                                        </p:tgtEl>
                                        <p:attrNameLst>
                                          <p:attrName>ppt_w</p:attrName>
                                        </p:attrNameLst>
                                      </p:cBhvr>
                                      <p:tavLst>
                                        <p:tav tm="0">
                                          <p:val>
                                            <p:strVal val="ppt_w"/>
                                          </p:val>
                                        </p:tav>
                                        <p:tav tm="100000">
                                          <p:val>
                                            <p:fltVal val="0"/>
                                          </p:val>
                                        </p:tav>
                                      </p:tavLst>
                                    </p:anim>
                                    <p:anim calcmode="lin" valueType="num">
                                      <p:cBhvr>
                                        <p:cTn id="366" dur="250"/>
                                        <p:tgtEl>
                                          <p:spTgt spid="105"/>
                                        </p:tgtEl>
                                        <p:attrNameLst>
                                          <p:attrName>ppt_h</p:attrName>
                                        </p:attrNameLst>
                                      </p:cBhvr>
                                      <p:tavLst>
                                        <p:tav tm="0">
                                          <p:val>
                                            <p:strVal val="ppt_h"/>
                                          </p:val>
                                        </p:tav>
                                        <p:tav tm="100000">
                                          <p:val>
                                            <p:fltVal val="0"/>
                                          </p:val>
                                        </p:tav>
                                      </p:tavLst>
                                    </p:anim>
                                    <p:animEffect transition="out" filter="fade">
                                      <p:cBhvr>
                                        <p:cTn id="367" dur="250"/>
                                        <p:tgtEl>
                                          <p:spTgt spid="105"/>
                                        </p:tgtEl>
                                      </p:cBhvr>
                                    </p:animEffect>
                                    <p:set>
                                      <p:cBhvr>
                                        <p:cTn id="368" dur="1" fill="hold">
                                          <p:stCondLst>
                                            <p:cond delay="249"/>
                                          </p:stCondLst>
                                        </p:cTn>
                                        <p:tgtEl>
                                          <p:spTgt spid="105"/>
                                        </p:tgtEl>
                                        <p:attrNameLst>
                                          <p:attrName>style.visibility</p:attrName>
                                        </p:attrNameLst>
                                      </p:cBhvr>
                                      <p:to>
                                        <p:strVal val="hidden"/>
                                      </p:to>
                                    </p:set>
                                  </p:childTnLst>
                                </p:cTn>
                              </p:par>
                              <p:par>
                                <p:cTn id="369" presetID="53" presetClass="exit" presetSubtype="32" fill="hold" grpId="1" nodeType="withEffect">
                                  <p:stCondLst>
                                    <p:cond delay="0"/>
                                  </p:stCondLst>
                                  <p:childTnLst>
                                    <p:anim calcmode="lin" valueType="num">
                                      <p:cBhvr>
                                        <p:cTn id="370" dur="250"/>
                                        <p:tgtEl>
                                          <p:spTgt spid="104"/>
                                        </p:tgtEl>
                                        <p:attrNameLst>
                                          <p:attrName>ppt_w</p:attrName>
                                        </p:attrNameLst>
                                      </p:cBhvr>
                                      <p:tavLst>
                                        <p:tav tm="0">
                                          <p:val>
                                            <p:strVal val="ppt_w"/>
                                          </p:val>
                                        </p:tav>
                                        <p:tav tm="100000">
                                          <p:val>
                                            <p:fltVal val="0"/>
                                          </p:val>
                                        </p:tav>
                                      </p:tavLst>
                                    </p:anim>
                                    <p:anim calcmode="lin" valueType="num">
                                      <p:cBhvr>
                                        <p:cTn id="371" dur="250"/>
                                        <p:tgtEl>
                                          <p:spTgt spid="104"/>
                                        </p:tgtEl>
                                        <p:attrNameLst>
                                          <p:attrName>ppt_h</p:attrName>
                                        </p:attrNameLst>
                                      </p:cBhvr>
                                      <p:tavLst>
                                        <p:tav tm="0">
                                          <p:val>
                                            <p:strVal val="ppt_h"/>
                                          </p:val>
                                        </p:tav>
                                        <p:tav tm="100000">
                                          <p:val>
                                            <p:fltVal val="0"/>
                                          </p:val>
                                        </p:tav>
                                      </p:tavLst>
                                    </p:anim>
                                    <p:animEffect transition="out" filter="fade">
                                      <p:cBhvr>
                                        <p:cTn id="372" dur="250"/>
                                        <p:tgtEl>
                                          <p:spTgt spid="104"/>
                                        </p:tgtEl>
                                      </p:cBhvr>
                                    </p:animEffect>
                                    <p:set>
                                      <p:cBhvr>
                                        <p:cTn id="373" dur="1" fill="hold">
                                          <p:stCondLst>
                                            <p:cond delay="249"/>
                                          </p:stCondLst>
                                        </p:cTn>
                                        <p:tgtEl>
                                          <p:spTgt spid="104"/>
                                        </p:tgtEl>
                                        <p:attrNameLst>
                                          <p:attrName>style.visibility</p:attrName>
                                        </p:attrNameLst>
                                      </p:cBhvr>
                                      <p:to>
                                        <p:strVal val="hidden"/>
                                      </p:to>
                                    </p:set>
                                  </p:childTnLst>
                                </p:cTn>
                              </p:par>
                              <p:par>
                                <p:cTn id="374" presetID="22" presetClass="exit" presetSubtype="8" fill="hold" nodeType="withEffect">
                                  <p:stCondLst>
                                    <p:cond delay="0"/>
                                  </p:stCondLst>
                                  <p:childTnLst>
                                    <p:animEffect transition="out" filter="wipe(left)">
                                      <p:cBhvr>
                                        <p:cTn id="375" dur="150"/>
                                        <p:tgtEl>
                                          <p:spTgt spid="101"/>
                                        </p:tgtEl>
                                      </p:cBhvr>
                                    </p:animEffect>
                                    <p:set>
                                      <p:cBhvr>
                                        <p:cTn id="376" dur="1" fill="hold">
                                          <p:stCondLst>
                                            <p:cond delay="14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7"/>
                  </p:tgtEl>
                </p:cond>
              </p:nextCondLst>
            </p:seq>
            <p:seq concurrent="1" nextAc="seek">
              <p:cTn id="377" restart="whenNotActive" fill="hold" evtFilter="cancelBubble" nodeType="interactiveSeq">
                <p:stCondLst>
                  <p:cond evt="onClick" delay="0">
                    <p:tgtEl>
                      <p:spTgt spid="106"/>
                    </p:tgtEl>
                  </p:cond>
                </p:stCondLst>
                <p:endSync evt="end" delay="0">
                  <p:rtn val="all"/>
                </p:endSync>
                <p:childTnLst>
                  <p:par>
                    <p:cTn id="378" fill="hold">
                      <p:stCondLst>
                        <p:cond delay="0"/>
                      </p:stCondLst>
                      <p:childTnLst>
                        <p:par>
                          <p:cTn id="379" fill="hold">
                            <p:stCondLst>
                              <p:cond delay="0"/>
                            </p:stCondLst>
                            <p:childTnLst>
                              <p:par>
                                <p:cTn id="380" presetID="10" presetClass="entr" presetSubtype="0" fill="hold" grpId="0" nodeType="withEffect">
                                  <p:stCondLst>
                                    <p:cond delay="0"/>
                                  </p:stCondLst>
                                  <p:childTnLst>
                                    <p:set>
                                      <p:cBhvr>
                                        <p:cTn id="381" dur="1" fill="hold">
                                          <p:stCondLst>
                                            <p:cond delay="0"/>
                                          </p:stCondLst>
                                        </p:cTn>
                                        <p:tgtEl>
                                          <p:spTgt spid="111"/>
                                        </p:tgtEl>
                                        <p:attrNameLst>
                                          <p:attrName>style.visibility</p:attrName>
                                        </p:attrNameLst>
                                      </p:cBhvr>
                                      <p:to>
                                        <p:strVal val="visible"/>
                                      </p:to>
                                    </p:set>
                                    <p:animEffect transition="in" filter="fade">
                                      <p:cBhvr>
                                        <p:cTn id="382" dur="250"/>
                                        <p:tgtEl>
                                          <p:spTgt spid="111"/>
                                        </p:tgtEl>
                                      </p:cBhvr>
                                    </p:animEffect>
                                  </p:childTnLst>
                                </p:cTn>
                              </p:par>
                              <p:par>
                                <p:cTn id="383" presetID="53" presetClass="exit" presetSubtype="32" fill="hold" grpId="8" nodeType="withEffect">
                                  <p:stCondLst>
                                    <p:cond delay="0"/>
                                  </p:stCondLst>
                                  <p:childTnLst>
                                    <p:anim calcmode="lin" valueType="num">
                                      <p:cBhvr>
                                        <p:cTn id="384" dur="250"/>
                                        <p:tgtEl>
                                          <p:spTgt spid="107"/>
                                        </p:tgtEl>
                                        <p:attrNameLst>
                                          <p:attrName>ppt_w</p:attrName>
                                        </p:attrNameLst>
                                      </p:cBhvr>
                                      <p:tavLst>
                                        <p:tav tm="0">
                                          <p:val>
                                            <p:strVal val="ppt_w"/>
                                          </p:val>
                                        </p:tav>
                                        <p:tav tm="100000">
                                          <p:val>
                                            <p:fltVal val="0"/>
                                          </p:val>
                                        </p:tav>
                                      </p:tavLst>
                                    </p:anim>
                                    <p:anim calcmode="lin" valueType="num">
                                      <p:cBhvr>
                                        <p:cTn id="385" dur="250"/>
                                        <p:tgtEl>
                                          <p:spTgt spid="107"/>
                                        </p:tgtEl>
                                        <p:attrNameLst>
                                          <p:attrName>ppt_h</p:attrName>
                                        </p:attrNameLst>
                                      </p:cBhvr>
                                      <p:tavLst>
                                        <p:tav tm="0">
                                          <p:val>
                                            <p:strVal val="ppt_h"/>
                                          </p:val>
                                        </p:tav>
                                        <p:tav tm="100000">
                                          <p:val>
                                            <p:fltVal val="0"/>
                                          </p:val>
                                        </p:tav>
                                      </p:tavLst>
                                    </p:anim>
                                    <p:animEffect transition="out" filter="fade">
                                      <p:cBhvr>
                                        <p:cTn id="386" dur="250"/>
                                        <p:tgtEl>
                                          <p:spTgt spid="107"/>
                                        </p:tgtEl>
                                      </p:cBhvr>
                                    </p:animEffect>
                                    <p:set>
                                      <p:cBhvr>
                                        <p:cTn id="387" dur="1" fill="hold">
                                          <p:stCondLst>
                                            <p:cond delay="249"/>
                                          </p:stCondLst>
                                        </p:cTn>
                                        <p:tgtEl>
                                          <p:spTgt spid="107"/>
                                        </p:tgtEl>
                                        <p:attrNameLst>
                                          <p:attrName>style.visibility</p:attrName>
                                        </p:attrNameLst>
                                      </p:cBhvr>
                                      <p:to>
                                        <p:strVal val="hidden"/>
                                      </p:to>
                                    </p:set>
                                  </p:childTnLst>
                                </p:cTn>
                              </p:par>
                              <p:par>
                                <p:cTn id="388" presetID="53" presetClass="exit" presetSubtype="32" fill="hold" grpId="8" nodeType="withEffect">
                                  <p:stCondLst>
                                    <p:cond delay="0"/>
                                  </p:stCondLst>
                                  <p:childTnLst>
                                    <p:anim calcmode="lin" valueType="num">
                                      <p:cBhvr>
                                        <p:cTn id="389" dur="250"/>
                                        <p:tgtEl>
                                          <p:spTgt spid="106"/>
                                        </p:tgtEl>
                                        <p:attrNameLst>
                                          <p:attrName>ppt_w</p:attrName>
                                        </p:attrNameLst>
                                      </p:cBhvr>
                                      <p:tavLst>
                                        <p:tav tm="0">
                                          <p:val>
                                            <p:strVal val="ppt_w"/>
                                          </p:val>
                                        </p:tav>
                                        <p:tav tm="100000">
                                          <p:val>
                                            <p:fltVal val="0"/>
                                          </p:val>
                                        </p:tav>
                                      </p:tavLst>
                                    </p:anim>
                                    <p:anim calcmode="lin" valueType="num">
                                      <p:cBhvr>
                                        <p:cTn id="390" dur="250"/>
                                        <p:tgtEl>
                                          <p:spTgt spid="106"/>
                                        </p:tgtEl>
                                        <p:attrNameLst>
                                          <p:attrName>ppt_h</p:attrName>
                                        </p:attrNameLst>
                                      </p:cBhvr>
                                      <p:tavLst>
                                        <p:tav tm="0">
                                          <p:val>
                                            <p:strVal val="ppt_h"/>
                                          </p:val>
                                        </p:tav>
                                        <p:tav tm="100000">
                                          <p:val>
                                            <p:fltVal val="0"/>
                                          </p:val>
                                        </p:tav>
                                      </p:tavLst>
                                    </p:anim>
                                    <p:animEffect transition="out" filter="fade">
                                      <p:cBhvr>
                                        <p:cTn id="391" dur="250"/>
                                        <p:tgtEl>
                                          <p:spTgt spid="106"/>
                                        </p:tgtEl>
                                      </p:cBhvr>
                                    </p:animEffect>
                                    <p:set>
                                      <p:cBhvr>
                                        <p:cTn id="392" dur="1" fill="hold">
                                          <p:stCondLst>
                                            <p:cond delay="249"/>
                                          </p:stCondLst>
                                        </p:cTn>
                                        <p:tgtEl>
                                          <p:spTgt spid="106"/>
                                        </p:tgtEl>
                                        <p:attrNameLst>
                                          <p:attrName>style.visibility</p:attrName>
                                        </p:attrNameLst>
                                      </p:cBhvr>
                                      <p:to>
                                        <p:strVal val="hidden"/>
                                      </p:to>
                                    </p:set>
                                  </p:childTnLst>
                                </p:cTn>
                              </p:par>
                              <p:par>
                                <p:cTn id="393" presetID="53" presetClass="exit" presetSubtype="32" fill="hold" grpId="8" nodeType="withEffect">
                                  <p:stCondLst>
                                    <p:cond delay="0"/>
                                  </p:stCondLst>
                                  <p:childTnLst>
                                    <p:anim calcmode="lin" valueType="num">
                                      <p:cBhvr>
                                        <p:cTn id="394" dur="250"/>
                                        <p:tgtEl>
                                          <p:spTgt spid="105"/>
                                        </p:tgtEl>
                                        <p:attrNameLst>
                                          <p:attrName>ppt_w</p:attrName>
                                        </p:attrNameLst>
                                      </p:cBhvr>
                                      <p:tavLst>
                                        <p:tav tm="0">
                                          <p:val>
                                            <p:strVal val="ppt_w"/>
                                          </p:val>
                                        </p:tav>
                                        <p:tav tm="100000">
                                          <p:val>
                                            <p:fltVal val="0"/>
                                          </p:val>
                                        </p:tav>
                                      </p:tavLst>
                                    </p:anim>
                                    <p:anim calcmode="lin" valueType="num">
                                      <p:cBhvr>
                                        <p:cTn id="395" dur="250"/>
                                        <p:tgtEl>
                                          <p:spTgt spid="105"/>
                                        </p:tgtEl>
                                        <p:attrNameLst>
                                          <p:attrName>ppt_h</p:attrName>
                                        </p:attrNameLst>
                                      </p:cBhvr>
                                      <p:tavLst>
                                        <p:tav tm="0">
                                          <p:val>
                                            <p:strVal val="ppt_h"/>
                                          </p:val>
                                        </p:tav>
                                        <p:tav tm="100000">
                                          <p:val>
                                            <p:fltVal val="0"/>
                                          </p:val>
                                        </p:tav>
                                      </p:tavLst>
                                    </p:anim>
                                    <p:animEffect transition="out" filter="fade">
                                      <p:cBhvr>
                                        <p:cTn id="396" dur="250"/>
                                        <p:tgtEl>
                                          <p:spTgt spid="105"/>
                                        </p:tgtEl>
                                      </p:cBhvr>
                                    </p:animEffect>
                                    <p:set>
                                      <p:cBhvr>
                                        <p:cTn id="397" dur="1" fill="hold">
                                          <p:stCondLst>
                                            <p:cond delay="249"/>
                                          </p:stCondLst>
                                        </p:cTn>
                                        <p:tgtEl>
                                          <p:spTgt spid="105"/>
                                        </p:tgtEl>
                                        <p:attrNameLst>
                                          <p:attrName>style.visibility</p:attrName>
                                        </p:attrNameLst>
                                      </p:cBhvr>
                                      <p:to>
                                        <p:strVal val="hidden"/>
                                      </p:to>
                                    </p:set>
                                  </p:childTnLst>
                                </p:cTn>
                              </p:par>
                              <p:par>
                                <p:cTn id="398" presetID="53" presetClass="exit" presetSubtype="32" fill="hold" grpId="8" nodeType="withEffect">
                                  <p:stCondLst>
                                    <p:cond delay="0"/>
                                  </p:stCondLst>
                                  <p:childTnLst>
                                    <p:anim calcmode="lin" valueType="num">
                                      <p:cBhvr>
                                        <p:cTn id="399" dur="250"/>
                                        <p:tgtEl>
                                          <p:spTgt spid="104"/>
                                        </p:tgtEl>
                                        <p:attrNameLst>
                                          <p:attrName>ppt_w</p:attrName>
                                        </p:attrNameLst>
                                      </p:cBhvr>
                                      <p:tavLst>
                                        <p:tav tm="0">
                                          <p:val>
                                            <p:strVal val="ppt_w"/>
                                          </p:val>
                                        </p:tav>
                                        <p:tav tm="100000">
                                          <p:val>
                                            <p:fltVal val="0"/>
                                          </p:val>
                                        </p:tav>
                                      </p:tavLst>
                                    </p:anim>
                                    <p:anim calcmode="lin" valueType="num">
                                      <p:cBhvr>
                                        <p:cTn id="400" dur="250"/>
                                        <p:tgtEl>
                                          <p:spTgt spid="104"/>
                                        </p:tgtEl>
                                        <p:attrNameLst>
                                          <p:attrName>ppt_h</p:attrName>
                                        </p:attrNameLst>
                                      </p:cBhvr>
                                      <p:tavLst>
                                        <p:tav tm="0">
                                          <p:val>
                                            <p:strVal val="ppt_h"/>
                                          </p:val>
                                        </p:tav>
                                        <p:tav tm="100000">
                                          <p:val>
                                            <p:fltVal val="0"/>
                                          </p:val>
                                        </p:tav>
                                      </p:tavLst>
                                    </p:anim>
                                    <p:animEffect transition="out" filter="fade">
                                      <p:cBhvr>
                                        <p:cTn id="401" dur="250"/>
                                        <p:tgtEl>
                                          <p:spTgt spid="104"/>
                                        </p:tgtEl>
                                      </p:cBhvr>
                                    </p:animEffect>
                                    <p:set>
                                      <p:cBhvr>
                                        <p:cTn id="402" dur="1" fill="hold">
                                          <p:stCondLst>
                                            <p:cond delay="249"/>
                                          </p:stCondLst>
                                        </p:cTn>
                                        <p:tgtEl>
                                          <p:spTgt spid="104"/>
                                        </p:tgtEl>
                                        <p:attrNameLst>
                                          <p:attrName>style.visibility</p:attrName>
                                        </p:attrNameLst>
                                      </p:cBhvr>
                                      <p:to>
                                        <p:strVal val="hidden"/>
                                      </p:to>
                                    </p:set>
                                  </p:childTnLst>
                                </p:cTn>
                              </p:par>
                              <p:par>
                                <p:cTn id="403" presetID="22" presetClass="exit" presetSubtype="8" fill="hold" nodeType="withEffect">
                                  <p:stCondLst>
                                    <p:cond delay="0"/>
                                  </p:stCondLst>
                                  <p:childTnLst>
                                    <p:animEffect transition="out" filter="wipe(left)">
                                      <p:cBhvr>
                                        <p:cTn id="404" dur="150"/>
                                        <p:tgtEl>
                                          <p:spTgt spid="101"/>
                                        </p:tgtEl>
                                      </p:cBhvr>
                                    </p:animEffect>
                                    <p:set>
                                      <p:cBhvr>
                                        <p:cTn id="405" dur="1" fill="hold">
                                          <p:stCondLst>
                                            <p:cond delay="14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406" restart="whenNotActive" fill="hold" evtFilter="cancelBubble" nodeType="interactiveSeq">
                <p:stCondLst>
                  <p:cond evt="onClick" delay="0">
                    <p:tgtEl>
                      <p:spTgt spid="105"/>
                    </p:tgtEl>
                  </p:cond>
                </p:stCondLst>
                <p:endSync evt="end" delay="0">
                  <p:rtn val="all"/>
                </p:endSync>
                <p:childTnLst>
                  <p:par>
                    <p:cTn id="407" fill="hold">
                      <p:stCondLst>
                        <p:cond delay="0"/>
                      </p:stCondLst>
                      <p:childTnLst>
                        <p:par>
                          <p:cTn id="408" fill="hold">
                            <p:stCondLst>
                              <p:cond delay="0"/>
                            </p:stCondLst>
                            <p:childTnLst>
                              <p:par>
                                <p:cTn id="409" presetID="10" presetClass="entr" presetSubtype="0" fill="hold" grpId="0" nodeType="withEffect">
                                  <p:stCondLst>
                                    <p:cond delay="0"/>
                                  </p:stCondLst>
                                  <p:childTnLst>
                                    <p:set>
                                      <p:cBhvr>
                                        <p:cTn id="410" dur="1" fill="hold">
                                          <p:stCondLst>
                                            <p:cond delay="0"/>
                                          </p:stCondLst>
                                        </p:cTn>
                                        <p:tgtEl>
                                          <p:spTgt spid="110"/>
                                        </p:tgtEl>
                                        <p:attrNameLst>
                                          <p:attrName>style.visibility</p:attrName>
                                        </p:attrNameLst>
                                      </p:cBhvr>
                                      <p:to>
                                        <p:strVal val="visible"/>
                                      </p:to>
                                    </p:set>
                                    <p:animEffect transition="in" filter="fade">
                                      <p:cBhvr>
                                        <p:cTn id="411" dur="250"/>
                                        <p:tgtEl>
                                          <p:spTgt spid="110"/>
                                        </p:tgtEl>
                                      </p:cBhvr>
                                    </p:animEffect>
                                  </p:childTnLst>
                                </p:cTn>
                              </p:par>
                              <p:par>
                                <p:cTn id="412" presetID="53" presetClass="exit" presetSubtype="32" fill="hold" grpId="7" nodeType="withEffect">
                                  <p:stCondLst>
                                    <p:cond delay="0"/>
                                  </p:stCondLst>
                                  <p:childTnLst>
                                    <p:anim calcmode="lin" valueType="num">
                                      <p:cBhvr>
                                        <p:cTn id="413" dur="250"/>
                                        <p:tgtEl>
                                          <p:spTgt spid="107"/>
                                        </p:tgtEl>
                                        <p:attrNameLst>
                                          <p:attrName>ppt_w</p:attrName>
                                        </p:attrNameLst>
                                      </p:cBhvr>
                                      <p:tavLst>
                                        <p:tav tm="0">
                                          <p:val>
                                            <p:strVal val="ppt_w"/>
                                          </p:val>
                                        </p:tav>
                                        <p:tav tm="100000">
                                          <p:val>
                                            <p:fltVal val="0"/>
                                          </p:val>
                                        </p:tav>
                                      </p:tavLst>
                                    </p:anim>
                                    <p:anim calcmode="lin" valueType="num">
                                      <p:cBhvr>
                                        <p:cTn id="414" dur="250"/>
                                        <p:tgtEl>
                                          <p:spTgt spid="107"/>
                                        </p:tgtEl>
                                        <p:attrNameLst>
                                          <p:attrName>ppt_h</p:attrName>
                                        </p:attrNameLst>
                                      </p:cBhvr>
                                      <p:tavLst>
                                        <p:tav tm="0">
                                          <p:val>
                                            <p:strVal val="ppt_h"/>
                                          </p:val>
                                        </p:tav>
                                        <p:tav tm="100000">
                                          <p:val>
                                            <p:fltVal val="0"/>
                                          </p:val>
                                        </p:tav>
                                      </p:tavLst>
                                    </p:anim>
                                    <p:animEffect transition="out" filter="fade">
                                      <p:cBhvr>
                                        <p:cTn id="415" dur="250"/>
                                        <p:tgtEl>
                                          <p:spTgt spid="107"/>
                                        </p:tgtEl>
                                      </p:cBhvr>
                                    </p:animEffect>
                                    <p:set>
                                      <p:cBhvr>
                                        <p:cTn id="416" dur="1" fill="hold">
                                          <p:stCondLst>
                                            <p:cond delay="249"/>
                                          </p:stCondLst>
                                        </p:cTn>
                                        <p:tgtEl>
                                          <p:spTgt spid="107"/>
                                        </p:tgtEl>
                                        <p:attrNameLst>
                                          <p:attrName>style.visibility</p:attrName>
                                        </p:attrNameLst>
                                      </p:cBhvr>
                                      <p:to>
                                        <p:strVal val="hidden"/>
                                      </p:to>
                                    </p:set>
                                  </p:childTnLst>
                                </p:cTn>
                              </p:par>
                              <p:par>
                                <p:cTn id="417" presetID="53" presetClass="exit" presetSubtype="32" fill="hold" grpId="7" nodeType="withEffect">
                                  <p:stCondLst>
                                    <p:cond delay="0"/>
                                  </p:stCondLst>
                                  <p:childTnLst>
                                    <p:anim calcmode="lin" valueType="num">
                                      <p:cBhvr>
                                        <p:cTn id="418" dur="250"/>
                                        <p:tgtEl>
                                          <p:spTgt spid="106"/>
                                        </p:tgtEl>
                                        <p:attrNameLst>
                                          <p:attrName>ppt_w</p:attrName>
                                        </p:attrNameLst>
                                      </p:cBhvr>
                                      <p:tavLst>
                                        <p:tav tm="0">
                                          <p:val>
                                            <p:strVal val="ppt_w"/>
                                          </p:val>
                                        </p:tav>
                                        <p:tav tm="100000">
                                          <p:val>
                                            <p:fltVal val="0"/>
                                          </p:val>
                                        </p:tav>
                                      </p:tavLst>
                                    </p:anim>
                                    <p:anim calcmode="lin" valueType="num">
                                      <p:cBhvr>
                                        <p:cTn id="419" dur="250"/>
                                        <p:tgtEl>
                                          <p:spTgt spid="106"/>
                                        </p:tgtEl>
                                        <p:attrNameLst>
                                          <p:attrName>ppt_h</p:attrName>
                                        </p:attrNameLst>
                                      </p:cBhvr>
                                      <p:tavLst>
                                        <p:tav tm="0">
                                          <p:val>
                                            <p:strVal val="ppt_h"/>
                                          </p:val>
                                        </p:tav>
                                        <p:tav tm="100000">
                                          <p:val>
                                            <p:fltVal val="0"/>
                                          </p:val>
                                        </p:tav>
                                      </p:tavLst>
                                    </p:anim>
                                    <p:animEffect transition="out" filter="fade">
                                      <p:cBhvr>
                                        <p:cTn id="420" dur="250"/>
                                        <p:tgtEl>
                                          <p:spTgt spid="106"/>
                                        </p:tgtEl>
                                      </p:cBhvr>
                                    </p:animEffect>
                                    <p:set>
                                      <p:cBhvr>
                                        <p:cTn id="421" dur="1" fill="hold">
                                          <p:stCondLst>
                                            <p:cond delay="249"/>
                                          </p:stCondLst>
                                        </p:cTn>
                                        <p:tgtEl>
                                          <p:spTgt spid="106"/>
                                        </p:tgtEl>
                                        <p:attrNameLst>
                                          <p:attrName>style.visibility</p:attrName>
                                        </p:attrNameLst>
                                      </p:cBhvr>
                                      <p:to>
                                        <p:strVal val="hidden"/>
                                      </p:to>
                                    </p:set>
                                  </p:childTnLst>
                                </p:cTn>
                              </p:par>
                              <p:par>
                                <p:cTn id="422" presetID="53" presetClass="exit" presetSubtype="32" fill="hold" grpId="7" nodeType="withEffect">
                                  <p:stCondLst>
                                    <p:cond delay="0"/>
                                  </p:stCondLst>
                                  <p:childTnLst>
                                    <p:anim calcmode="lin" valueType="num">
                                      <p:cBhvr>
                                        <p:cTn id="423" dur="250"/>
                                        <p:tgtEl>
                                          <p:spTgt spid="105"/>
                                        </p:tgtEl>
                                        <p:attrNameLst>
                                          <p:attrName>ppt_w</p:attrName>
                                        </p:attrNameLst>
                                      </p:cBhvr>
                                      <p:tavLst>
                                        <p:tav tm="0">
                                          <p:val>
                                            <p:strVal val="ppt_w"/>
                                          </p:val>
                                        </p:tav>
                                        <p:tav tm="100000">
                                          <p:val>
                                            <p:fltVal val="0"/>
                                          </p:val>
                                        </p:tav>
                                      </p:tavLst>
                                    </p:anim>
                                    <p:anim calcmode="lin" valueType="num">
                                      <p:cBhvr>
                                        <p:cTn id="424" dur="250"/>
                                        <p:tgtEl>
                                          <p:spTgt spid="105"/>
                                        </p:tgtEl>
                                        <p:attrNameLst>
                                          <p:attrName>ppt_h</p:attrName>
                                        </p:attrNameLst>
                                      </p:cBhvr>
                                      <p:tavLst>
                                        <p:tav tm="0">
                                          <p:val>
                                            <p:strVal val="ppt_h"/>
                                          </p:val>
                                        </p:tav>
                                        <p:tav tm="100000">
                                          <p:val>
                                            <p:fltVal val="0"/>
                                          </p:val>
                                        </p:tav>
                                      </p:tavLst>
                                    </p:anim>
                                    <p:animEffect transition="out" filter="fade">
                                      <p:cBhvr>
                                        <p:cTn id="425" dur="250"/>
                                        <p:tgtEl>
                                          <p:spTgt spid="105"/>
                                        </p:tgtEl>
                                      </p:cBhvr>
                                    </p:animEffect>
                                    <p:set>
                                      <p:cBhvr>
                                        <p:cTn id="426" dur="1" fill="hold">
                                          <p:stCondLst>
                                            <p:cond delay="249"/>
                                          </p:stCondLst>
                                        </p:cTn>
                                        <p:tgtEl>
                                          <p:spTgt spid="105"/>
                                        </p:tgtEl>
                                        <p:attrNameLst>
                                          <p:attrName>style.visibility</p:attrName>
                                        </p:attrNameLst>
                                      </p:cBhvr>
                                      <p:to>
                                        <p:strVal val="hidden"/>
                                      </p:to>
                                    </p:set>
                                  </p:childTnLst>
                                </p:cTn>
                              </p:par>
                              <p:par>
                                <p:cTn id="427" presetID="53" presetClass="exit" presetSubtype="32" fill="hold" grpId="7" nodeType="withEffect">
                                  <p:stCondLst>
                                    <p:cond delay="0"/>
                                  </p:stCondLst>
                                  <p:childTnLst>
                                    <p:anim calcmode="lin" valueType="num">
                                      <p:cBhvr>
                                        <p:cTn id="428" dur="250"/>
                                        <p:tgtEl>
                                          <p:spTgt spid="104"/>
                                        </p:tgtEl>
                                        <p:attrNameLst>
                                          <p:attrName>ppt_w</p:attrName>
                                        </p:attrNameLst>
                                      </p:cBhvr>
                                      <p:tavLst>
                                        <p:tav tm="0">
                                          <p:val>
                                            <p:strVal val="ppt_w"/>
                                          </p:val>
                                        </p:tav>
                                        <p:tav tm="100000">
                                          <p:val>
                                            <p:fltVal val="0"/>
                                          </p:val>
                                        </p:tav>
                                      </p:tavLst>
                                    </p:anim>
                                    <p:anim calcmode="lin" valueType="num">
                                      <p:cBhvr>
                                        <p:cTn id="429" dur="250"/>
                                        <p:tgtEl>
                                          <p:spTgt spid="104"/>
                                        </p:tgtEl>
                                        <p:attrNameLst>
                                          <p:attrName>ppt_h</p:attrName>
                                        </p:attrNameLst>
                                      </p:cBhvr>
                                      <p:tavLst>
                                        <p:tav tm="0">
                                          <p:val>
                                            <p:strVal val="ppt_h"/>
                                          </p:val>
                                        </p:tav>
                                        <p:tav tm="100000">
                                          <p:val>
                                            <p:fltVal val="0"/>
                                          </p:val>
                                        </p:tav>
                                      </p:tavLst>
                                    </p:anim>
                                    <p:animEffect transition="out" filter="fade">
                                      <p:cBhvr>
                                        <p:cTn id="430" dur="250"/>
                                        <p:tgtEl>
                                          <p:spTgt spid="104"/>
                                        </p:tgtEl>
                                      </p:cBhvr>
                                    </p:animEffect>
                                    <p:set>
                                      <p:cBhvr>
                                        <p:cTn id="431" dur="1" fill="hold">
                                          <p:stCondLst>
                                            <p:cond delay="249"/>
                                          </p:stCondLst>
                                        </p:cTn>
                                        <p:tgtEl>
                                          <p:spTgt spid="104"/>
                                        </p:tgtEl>
                                        <p:attrNameLst>
                                          <p:attrName>style.visibility</p:attrName>
                                        </p:attrNameLst>
                                      </p:cBhvr>
                                      <p:to>
                                        <p:strVal val="hidden"/>
                                      </p:to>
                                    </p:set>
                                  </p:childTnLst>
                                </p:cTn>
                              </p:par>
                              <p:par>
                                <p:cTn id="432" presetID="22" presetClass="exit" presetSubtype="8" fill="hold" nodeType="withEffect">
                                  <p:stCondLst>
                                    <p:cond delay="0"/>
                                  </p:stCondLst>
                                  <p:childTnLst>
                                    <p:animEffect transition="out" filter="wipe(left)">
                                      <p:cBhvr>
                                        <p:cTn id="433" dur="150"/>
                                        <p:tgtEl>
                                          <p:spTgt spid="101"/>
                                        </p:tgtEl>
                                      </p:cBhvr>
                                    </p:animEffect>
                                    <p:set>
                                      <p:cBhvr>
                                        <p:cTn id="434" dur="1" fill="hold">
                                          <p:stCondLst>
                                            <p:cond delay="14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435" restart="whenNotActive" fill="hold" evtFilter="cancelBubble" nodeType="interactiveSeq">
                <p:stCondLst>
                  <p:cond evt="onClick" delay="0">
                    <p:tgtEl>
                      <p:spTgt spid="104"/>
                    </p:tgtEl>
                  </p:cond>
                </p:stCondLst>
                <p:endSync evt="end" delay="0">
                  <p:rtn val="all"/>
                </p:endSync>
                <p:childTnLst>
                  <p:par>
                    <p:cTn id="436" fill="hold">
                      <p:stCondLst>
                        <p:cond delay="0"/>
                      </p:stCondLst>
                      <p:childTnLst>
                        <p:par>
                          <p:cTn id="437" fill="hold">
                            <p:stCondLst>
                              <p:cond delay="0"/>
                            </p:stCondLst>
                            <p:childTnLst>
                              <p:par>
                                <p:cTn id="438" presetID="10" presetClass="entr" presetSubtype="0" fill="hold" grpId="0" nodeType="withEffect">
                                  <p:stCondLst>
                                    <p:cond delay="0"/>
                                  </p:stCondLst>
                                  <p:childTnLst>
                                    <p:set>
                                      <p:cBhvr>
                                        <p:cTn id="439" dur="1" fill="hold">
                                          <p:stCondLst>
                                            <p:cond delay="0"/>
                                          </p:stCondLst>
                                        </p:cTn>
                                        <p:tgtEl>
                                          <p:spTgt spid="109"/>
                                        </p:tgtEl>
                                        <p:attrNameLst>
                                          <p:attrName>style.visibility</p:attrName>
                                        </p:attrNameLst>
                                      </p:cBhvr>
                                      <p:to>
                                        <p:strVal val="visible"/>
                                      </p:to>
                                    </p:set>
                                    <p:animEffect transition="in" filter="fade">
                                      <p:cBhvr>
                                        <p:cTn id="440" dur="250"/>
                                        <p:tgtEl>
                                          <p:spTgt spid="109"/>
                                        </p:tgtEl>
                                      </p:cBhvr>
                                    </p:animEffect>
                                  </p:childTnLst>
                                </p:cTn>
                              </p:par>
                              <p:par>
                                <p:cTn id="441" presetID="53" presetClass="exit" presetSubtype="32" fill="hold" grpId="6" nodeType="withEffect">
                                  <p:stCondLst>
                                    <p:cond delay="0"/>
                                  </p:stCondLst>
                                  <p:childTnLst>
                                    <p:anim calcmode="lin" valueType="num">
                                      <p:cBhvr>
                                        <p:cTn id="442" dur="250"/>
                                        <p:tgtEl>
                                          <p:spTgt spid="107"/>
                                        </p:tgtEl>
                                        <p:attrNameLst>
                                          <p:attrName>ppt_w</p:attrName>
                                        </p:attrNameLst>
                                      </p:cBhvr>
                                      <p:tavLst>
                                        <p:tav tm="0">
                                          <p:val>
                                            <p:strVal val="ppt_w"/>
                                          </p:val>
                                        </p:tav>
                                        <p:tav tm="100000">
                                          <p:val>
                                            <p:fltVal val="0"/>
                                          </p:val>
                                        </p:tav>
                                      </p:tavLst>
                                    </p:anim>
                                    <p:anim calcmode="lin" valueType="num">
                                      <p:cBhvr>
                                        <p:cTn id="443" dur="250"/>
                                        <p:tgtEl>
                                          <p:spTgt spid="107"/>
                                        </p:tgtEl>
                                        <p:attrNameLst>
                                          <p:attrName>ppt_h</p:attrName>
                                        </p:attrNameLst>
                                      </p:cBhvr>
                                      <p:tavLst>
                                        <p:tav tm="0">
                                          <p:val>
                                            <p:strVal val="ppt_h"/>
                                          </p:val>
                                        </p:tav>
                                        <p:tav tm="100000">
                                          <p:val>
                                            <p:fltVal val="0"/>
                                          </p:val>
                                        </p:tav>
                                      </p:tavLst>
                                    </p:anim>
                                    <p:animEffect transition="out" filter="fade">
                                      <p:cBhvr>
                                        <p:cTn id="444" dur="250"/>
                                        <p:tgtEl>
                                          <p:spTgt spid="107"/>
                                        </p:tgtEl>
                                      </p:cBhvr>
                                    </p:animEffect>
                                    <p:set>
                                      <p:cBhvr>
                                        <p:cTn id="445" dur="1" fill="hold">
                                          <p:stCondLst>
                                            <p:cond delay="249"/>
                                          </p:stCondLst>
                                        </p:cTn>
                                        <p:tgtEl>
                                          <p:spTgt spid="107"/>
                                        </p:tgtEl>
                                        <p:attrNameLst>
                                          <p:attrName>style.visibility</p:attrName>
                                        </p:attrNameLst>
                                      </p:cBhvr>
                                      <p:to>
                                        <p:strVal val="hidden"/>
                                      </p:to>
                                    </p:set>
                                  </p:childTnLst>
                                </p:cTn>
                              </p:par>
                              <p:par>
                                <p:cTn id="446" presetID="53" presetClass="exit" presetSubtype="32" fill="hold" grpId="6" nodeType="withEffect">
                                  <p:stCondLst>
                                    <p:cond delay="0"/>
                                  </p:stCondLst>
                                  <p:childTnLst>
                                    <p:anim calcmode="lin" valueType="num">
                                      <p:cBhvr>
                                        <p:cTn id="447" dur="250"/>
                                        <p:tgtEl>
                                          <p:spTgt spid="106"/>
                                        </p:tgtEl>
                                        <p:attrNameLst>
                                          <p:attrName>ppt_w</p:attrName>
                                        </p:attrNameLst>
                                      </p:cBhvr>
                                      <p:tavLst>
                                        <p:tav tm="0">
                                          <p:val>
                                            <p:strVal val="ppt_w"/>
                                          </p:val>
                                        </p:tav>
                                        <p:tav tm="100000">
                                          <p:val>
                                            <p:fltVal val="0"/>
                                          </p:val>
                                        </p:tav>
                                      </p:tavLst>
                                    </p:anim>
                                    <p:anim calcmode="lin" valueType="num">
                                      <p:cBhvr>
                                        <p:cTn id="448" dur="250"/>
                                        <p:tgtEl>
                                          <p:spTgt spid="106"/>
                                        </p:tgtEl>
                                        <p:attrNameLst>
                                          <p:attrName>ppt_h</p:attrName>
                                        </p:attrNameLst>
                                      </p:cBhvr>
                                      <p:tavLst>
                                        <p:tav tm="0">
                                          <p:val>
                                            <p:strVal val="ppt_h"/>
                                          </p:val>
                                        </p:tav>
                                        <p:tav tm="100000">
                                          <p:val>
                                            <p:fltVal val="0"/>
                                          </p:val>
                                        </p:tav>
                                      </p:tavLst>
                                    </p:anim>
                                    <p:animEffect transition="out" filter="fade">
                                      <p:cBhvr>
                                        <p:cTn id="449" dur="250"/>
                                        <p:tgtEl>
                                          <p:spTgt spid="106"/>
                                        </p:tgtEl>
                                      </p:cBhvr>
                                    </p:animEffect>
                                    <p:set>
                                      <p:cBhvr>
                                        <p:cTn id="450" dur="1" fill="hold">
                                          <p:stCondLst>
                                            <p:cond delay="249"/>
                                          </p:stCondLst>
                                        </p:cTn>
                                        <p:tgtEl>
                                          <p:spTgt spid="106"/>
                                        </p:tgtEl>
                                        <p:attrNameLst>
                                          <p:attrName>style.visibility</p:attrName>
                                        </p:attrNameLst>
                                      </p:cBhvr>
                                      <p:to>
                                        <p:strVal val="hidden"/>
                                      </p:to>
                                    </p:set>
                                  </p:childTnLst>
                                </p:cTn>
                              </p:par>
                              <p:par>
                                <p:cTn id="451" presetID="53" presetClass="exit" presetSubtype="32" fill="hold" grpId="6" nodeType="withEffect">
                                  <p:stCondLst>
                                    <p:cond delay="0"/>
                                  </p:stCondLst>
                                  <p:childTnLst>
                                    <p:anim calcmode="lin" valueType="num">
                                      <p:cBhvr>
                                        <p:cTn id="452" dur="250"/>
                                        <p:tgtEl>
                                          <p:spTgt spid="105"/>
                                        </p:tgtEl>
                                        <p:attrNameLst>
                                          <p:attrName>ppt_w</p:attrName>
                                        </p:attrNameLst>
                                      </p:cBhvr>
                                      <p:tavLst>
                                        <p:tav tm="0">
                                          <p:val>
                                            <p:strVal val="ppt_w"/>
                                          </p:val>
                                        </p:tav>
                                        <p:tav tm="100000">
                                          <p:val>
                                            <p:fltVal val="0"/>
                                          </p:val>
                                        </p:tav>
                                      </p:tavLst>
                                    </p:anim>
                                    <p:anim calcmode="lin" valueType="num">
                                      <p:cBhvr>
                                        <p:cTn id="453" dur="250"/>
                                        <p:tgtEl>
                                          <p:spTgt spid="105"/>
                                        </p:tgtEl>
                                        <p:attrNameLst>
                                          <p:attrName>ppt_h</p:attrName>
                                        </p:attrNameLst>
                                      </p:cBhvr>
                                      <p:tavLst>
                                        <p:tav tm="0">
                                          <p:val>
                                            <p:strVal val="ppt_h"/>
                                          </p:val>
                                        </p:tav>
                                        <p:tav tm="100000">
                                          <p:val>
                                            <p:fltVal val="0"/>
                                          </p:val>
                                        </p:tav>
                                      </p:tavLst>
                                    </p:anim>
                                    <p:animEffect transition="out" filter="fade">
                                      <p:cBhvr>
                                        <p:cTn id="454" dur="250"/>
                                        <p:tgtEl>
                                          <p:spTgt spid="105"/>
                                        </p:tgtEl>
                                      </p:cBhvr>
                                    </p:animEffect>
                                    <p:set>
                                      <p:cBhvr>
                                        <p:cTn id="455" dur="1" fill="hold">
                                          <p:stCondLst>
                                            <p:cond delay="249"/>
                                          </p:stCondLst>
                                        </p:cTn>
                                        <p:tgtEl>
                                          <p:spTgt spid="105"/>
                                        </p:tgtEl>
                                        <p:attrNameLst>
                                          <p:attrName>style.visibility</p:attrName>
                                        </p:attrNameLst>
                                      </p:cBhvr>
                                      <p:to>
                                        <p:strVal val="hidden"/>
                                      </p:to>
                                    </p:set>
                                  </p:childTnLst>
                                </p:cTn>
                              </p:par>
                              <p:par>
                                <p:cTn id="456" presetID="53" presetClass="exit" presetSubtype="32" fill="hold" grpId="6" nodeType="withEffect">
                                  <p:stCondLst>
                                    <p:cond delay="0"/>
                                  </p:stCondLst>
                                  <p:childTnLst>
                                    <p:anim calcmode="lin" valueType="num">
                                      <p:cBhvr>
                                        <p:cTn id="457" dur="250"/>
                                        <p:tgtEl>
                                          <p:spTgt spid="104"/>
                                        </p:tgtEl>
                                        <p:attrNameLst>
                                          <p:attrName>ppt_w</p:attrName>
                                        </p:attrNameLst>
                                      </p:cBhvr>
                                      <p:tavLst>
                                        <p:tav tm="0">
                                          <p:val>
                                            <p:strVal val="ppt_w"/>
                                          </p:val>
                                        </p:tav>
                                        <p:tav tm="100000">
                                          <p:val>
                                            <p:fltVal val="0"/>
                                          </p:val>
                                        </p:tav>
                                      </p:tavLst>
                                    </p:anim>
                                    <p:anim calcmode="lin" valueType="num">
                                      <p:cBhvr>
                                        <p:cTn id="458" dur="250"/>
                                        <p:tgtEl>
                                          <p:spTgt spid="104"/>
                                        </p:tgtEl>
                                        <p:attrNameLst>
                                          <p:attrName>ppt_h</p:attrName>
                                        </p:attrNameLst>
                                      </p:cBhvr>
                                      <p:tavLst>
                                        <p:tav tm="0">
                                          <p:val>
                                            <p:strVal val="ppt_h"/>
                                          </p:val>
                                        </p:tav>
                                        <p:tav tm="100000">
                                          <p:val>
                                            <p:fltVal val="0"/>
                                          </p:val>
                                        </p:tav>
                                      </p:tavLst>
                                    </p:anim>
                                    <p:animEffect transition="out" filter="fade">
                                      <p:cBhvr>
                                        <p:cTn id="459" dur="250"/>
                                        <p:tgtEl>
                                          <p:spTgt spid="104"/>
                                        </p:tgtEl>
                                      </p:cBhvr>
                                    </p:animEffect>
                                    <p:set>
                                      <p:cBhvr>
                                        <p:cTn id="460" dur="1" fill="hold">
                                          <p:stCondLst>
                                            <p:cond delay="249"/>
                                          </p:stCondLst>
                                        </p:cTn>
                                        <p:tgtEl>
                                          <p:spTgt spid="104"/>
                                        </p:tgtEl>
                                        <p:attrNameLst>
                                          <p:attrName>style.visibility</p:attrName>
                                        </p:attrNameLst>
                                      </p:cBhvr>
                                      <p:to>
                                        <p:strVal val="hidden"/>
                                      </p:to>
                                    </p:set>
                                  </p:childTnLst>
                                </p:cTn>
                              </p:par>
                              <p:par>
                                <p:cTn id="461" presetID="22" presetClass="exit" presetSubtype="8" fill="hold" nodeType="withEffect">
                                  <p:stCondLst>
                                    <p:cond delay="0"/>
                                  </p:stCondLst>
                                  <p:childTnLst>
                                    <p:animEffect transition="out" filter="wipe(left)">
                                      <p:cBhvr>
                                        <p:cTn id="462" dur="150"/>
                                        <p:tgtEl>
                                          <p:spTgt spid="101"/>
                                        </p:tgtEl>
                                      </p:cBhvr>
                                    </p:animEffect>
                                    <p:set>
                                      <p:cBhvr>
                                        <p:cTn id="463" dur="1" fill="hold">
                                          <p:stCondLst>
                                            <p:cond delay="149"/>
                                          </p:stCondLst>
                                        </p:cTn>
                                        <p:tgtEl>
                                          <p:spTgt spid="101"/>
                                        </p:tgtEl>
                                        <p:attrNameLst>
                                          <p:attrName>style.visibility</p:attrName>
                                        </p:attrNameLst>
                                      </p:cBhvr>
                                      <p:to>
                                        <p:strVal val="hidden"/>
                                      </p:to>
                                    </p:set>
                                  </p:childTnLst>
                                </p:cTn>
                              </p:par>
                              <p:par>
                                <p:cTn id="464" presetID="1" presetClass="exit" presetSubtype="0" fill="hold" nodeType="withEffect">
                                  <p:stCondLst>
                                    <p:cond delay="0"/>
                                  </p:stCondLst>
                                  <p:childTnLst>
                                    <p:set>
                                      <p:cBhvr>
                                        <p:cTn id="465" dur="1" fill="hold">
                                          <p:stCondLst>
                                            <p:cond delay="0"/>
                                          </p:stCondLst>
                                        </p:cTn>
                                        <p:tgtEl>
                                          <p:spTgt spid="150"/>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466" restart="whenNotActive" fill="hold" evtFilter="cancelBubble" nodeType="interactiveSeq">
                <p:stCondLst>
                  <p:cond evt="onClick" delay="0">
                    <p:tgtEl>
                      <p:spTgt spid="112"/>
                    </p:tgtEl>
                  </p:cond>
                </p:stCondLst>
                <p:endSync evt="end" delay="0">
                  <p:rtn val="all"/>
                </p:endSync>
                <p:childTnLst>
                  <p:par>
                    <p:cTn id="467" fill="hold">
                      <p:stCondLst>
                        <p:cond delay="0"/>
                      </p:stCondLst>
                      <p:childTnLst>
                        <p:par>
                          <p:cTn id="468" fill="hold">
                            <p:stCondLst>
                              <p:cond delay="0"/>
                            </p:stCondLst>
                            <p:childTnLst>
                              <p:par>
                                <p:cTn id="469" presetID="53" presetClass="entr" presetSubtype="16" fill="hold" grpId="4" nodeType="withEffect">
                                  <p:stCondLst>
                                    <p:cond delay="0"/>
                                  </p:stCondLst>
                                  <p:childTnLst>
                                    <p:set>
                                      <p:cBhvr>
                                        <p:cTn id="470" dur="1" fill="hold">
                                          <p:stCondLst>
                                            <p:cond delay="0"/>
                                          </p:stCondLst>
                                        </p:cTn>
                                        <p:tgtEl>
                                          <p:spTgt spid="107"/>
                                        </p:tgtEl>
                                        <p:attrNameLst>
                                          <p:attrName>style.visibility</p:attrName>
                                        </p:attrNameLst>
                                      </p:cBhvr>
                                      <p:to>
                                        <p:strVal val="visible"/>
                                      </p:to>
                                    </p:set>
                                    <p:anim calcmode="lin" valueType="num">
                                      <p:cBhvr>
                                        <p:cTn id="471" dur="250" fill="hold"/>
                                        <p:tgtEl>
                                          <p:spTgt spid="107"/>
                                        </p:tgtEl>
                                        <p:attrNameLst>
                                          <p:attrName>ppt_w</p:attrName>
                                        </p:attrNameLst>
                                      </p:cBhvr>
                                      <p:tavLst>
                                        <p:tav tm="0">
                                          <p:val>
                                            <p:fltVal val="0"/>
                                          </p:val>
                                        </p:tav>
                                        <p:tav tm="100000">
                                          <p:val>
                                            <p:strVal val="#ppt_w"/>
                                          </p:val>
                                        </p:tav>
                                      </p:tavLst>
                                    </p:anim>
                                    <p:anim calcmode="lin" valueType="num">
                                      <p:cBhvr>
                                        <p:cTn id="472" dur="250" fill="hold"/>
                                        <p:tgtEl>
                                          <p:spTgt spid="107"/>
                                        </p:tgtEl>
                                        <p:attrNameLst>
                                          <p:attrName>ppt_h</p:attrName>
                                        </p:attrNameLst>
                                      </p:cBhvr>
                                      <p:tavLst>
                                        <p:tav tm="0">
                                          <p:val>
                                            <p:fltVal val="0"/>
                                          </p:val>
                                        </p:tav>
                                        <p:tav tm="100000">
                                          <p:val>
                                            <p:strVal val="#ppt_h"/>
                                          </p:val>
                                        </p:tav>
                                      </p:tavLst>
                                    </p:anim>
                                    <p:animEffect transition="in" filter="fade">
                                      <p:cBhvr>
                                        <p:cTn id="473" dur="250"/>
                                        <p:tgtEl>
                                          <p:spTgt spid="107"/>
                                        </p:tgtEl>
                                      </p:cBhvr>
                                    </p:animEffect>
                                  </p:childTnLst>
                                </p:cTn>
                              </p:par>
                              <p:par>
                                <p:cTn id="474" presetID="53" presetClass="entr" presetSubtype="16" fill="hold" grpId="4" nodeType="withEffect">
                                  <p:stCondLst>
                                    <p:cond delay="0"/>
                                  </p:stCondLst>
                                  <p:childTnLst>
                                    <p:set>
                                      <p:cBhvr>
                                        <p:cTn id="475" dur="1" fill="hold">
                                          <p:stCondLst>
                                            <p:cond delay="0"/>
                                          </p:stCondLst>
                                        </p:cTn>
                                        <p:tgtEl>
                                          <p:spTgt spid="106"/>
                                        </p:tgtEl>
                                        <p:attrNameLst>
                                          <p:attrName>style.visibility</p:attrName>
                                        </p:attrNameLst>
                                      </p:cBhvr>
                                      <p:to>
                                        <p:strVal val="visible"/>
                                      </p:to>
                                    </p:set>
                                    <p:anim calcmode="lin" valueType="num">
                                      <p:cBhvr>
                                        <p:cTn id="476" dur="250" fill="hold"/>
                                        <p:tgtEl>
                                          <p:spTgt spid="106"/>
                                        </p:tgtEl>
                                        <p:attrNameLst>
                                          <p:attrName>ppt_w</p:attrName>
                                        </p:attrNameLst>
                                      </p:cBhvr>
                                      <p:tavLst>
                                        <p:tav tm="0">
                                          <p:val>
                                            <p:fltVal val="0"/>
                                          </p:val>
                                        </p:tav>
                                        <p:tav tm="100000">
                                          <p:val>
                                            <p:strVal val="#ppt_w"/>
                                          </p:val>
                                        </p:tav>
                                      </p:tavLst>
                                    </p:anim>
                                    <p:anim calcmode="lin" valueType="num">
                                      <p:cBhvr>
                                        <p:cTn id="477" dur="250" fill="hold"/>
                                        <p:tgtEl>
                                          <p:spTgt spid="106"/>
                                        </p:tgtEl>
                                        <p:attrNameLst>
                                          <p:attrName>ppt_h</p:attrName>
                                        </p:attrNameLst>
                                      </p:cBhvr>
                                      <p:tavLst>
                                        <p:tav tm="0">
                                          <p:val>
                                            <p:fltVal val="0"/>
                                          </p:val>
                                        </p:tav>
                                        <p:tav tm="100000">
                                          <p:val>
                                            <p:strVal val="#ppt_h"/>
                                          </p:val>
                                        </p:tav>
                                      </p:tavLst>
                                    </p:anim>
                                    <p:animEffect transition="in" filter="fade">
                                      <p:cBhvr>
                                        <p:cTn id="478" dur="250"/>
                                        <p:tgtEl>
                                          <p:spTgt spid="106"/>
                                        </p:tgtEl>
                                      </p:cBhvr>
                                    </p:animEffect>
                                  </p:childTnLst>
                                </p:cTn>
                              </p:par>
                              <p:par>
                                <p:cTn id="479" presetID="53" presetClass="entr" presetSubtype="16" fill="hold" grpId="4" nodeType="withEffect">
                                  <p:stCondLst>
                                    <p:cond delay="0"/>
                                  </p:stCondLst>
                                  <p:childTnLst>
                                    <p:set>
                                      <p:cBhvr>
                                        <p:cTn id="480" dur="1" fill="hold">
                                          <p:stCondLst>
                                            <p:cond delay="0"/>
                                          </p:stCondLst>
                                        </p:cTn>
                                        <p:tgtEl>
                                          <p:spTgt spid="105"/>
                                        </p:tgtEl>
                                        <p:attrNameLst>
                                          <p:attrName>style.visibility</p:attrName>
                                        </p:attrNameLst>
                                      </p:cBhvr>
                                      <p:to>
                                        <p:strVal val="visible"/>
                                      </p:to>
                                    </p:set>
                                    <p:anim calcmode="lin" valueType="num">
                                      <p:cBhvr>
                                        <p:cTn id="481" dur="250" fill="hold"/>
                                        <p:tgtEl>
                                          <p:spTgt spid="105"/>
                                        </p:tgtEl>
                                        <p:attrNameLst>
                                          <p:attrName>ppt_w</p:attrName>
                                        </p:attrNameLst>
                                      </p:cBhvr>
                                      <p:tavLst>
                                        <p:tav tm="0">
                                          <p:val>
                                            <p:fltVal val="0"/>
                                          </p:val>
                                        </p:tav>
                                        <p:tav tm="100000">
                                          <p:val>
                                            <p:strVal val="#ppt_w"/>
                                          </p:val>
                                        </p:tav>
                                      </p:tavLst>
                                    </p:anim>
                                    <p:anim calcmode="lin" valueType="num">
                                      <p:cBhvr>
                                        <p:cTn id="482" dur="250" fill="hold"/>
                                        <p:tgtEl>
                                          <p:spTgt spid="105"/>
                                        </p:tgtEl>
                                        <p:attrNameLst>
                                          <p:attrName>ppt_h</p:attrName>
                                        </p:attrNameLst>
                                      </p:cBhvr>
                                      <p:tavLst>
                                        <p:tav tm="0">
                                          <p:val>
                                            <p:fltVal val="0"/>
                                          </p:val>
                                        </p:tav>
                                        <p:tav tm="100000">
                                          <p:val>
                                            <p:strVal val="#ppt_h"/>
                                          </p:val>
                                        </p:tav>
                                      </p:tavLst>
                                    </p:anim>
                                    <p:animEffect transition="in" filter="fade">
                                      <p:cBhvr>
                                        <p:cTn id="483" dur="250"/>
                                        <p:tgtEl>
                                          <p:spTgt spid="105"/>
                                        </p:tgtEl>
                                      </p:cBhvr>
                                    </p:animEffect>
                                  </p:childTnLst>
                                </p:cTn>
                              </p:par>
                              <p:par>
                                <p:cTn id="484" presetID="53" presetClass="entr" presetSubtype="16" fill="hold" grpId="4" nodeType="withEffect">
                                  <p:stCondLst>
                                    <p:cond delay="0"/>
                                  </p:stCondLst>
                                  <p:childTnLst>
                                    <p:set>
                                      <p:cBhvr>
                                        <p:cTn id="485" dur="1" fill="hold">
                                          <p:stCondLst>
                                            <p:cond delay="0"/>
                                          </p:stCondLst>
                                        </p:cTn>
                                        <p:tgtEl>
                                          <p:spTgt spid="104"/>
                                        </p:tgtEl>
                                        <p:attrNameLst>
                                          <p:attrName>style.visibility</p:attrName>
                                        </p:attrNameLst>
                                      </p:cBhvr>
                                      <p:to>
                                        <p:strVal val="visible"/>
                                      </p:to>
                                    </p:set>
                                    <p:anim calcmode="lin" valueType="num">
                                      <p:cBhvr>
                                        <p:cTn id="486" dur="250" fill="hold"/>
                                        <p:tgtEl>
                                          <p:spTgt spid="104"/>
                                        </p:tgtEl>
                                        <p:attrNameLst>
                                          <p:attrName>ppt_w</p:attrName>
                                        </p:attrNameLst>
                                      </p:cBhvr>
                                      <p:tavLst>
                                        <p:tav tm="0">
                                          <p:val>
                                            <p:fltVal val="0"/>
                                          </p:val>
                                        </p:tav>
                                        <p:tav tm="100000">
                                          <p:val>
                                            <p:strVal val="#ppt_w"/>
                                          </p:val>
                                        </p:tav>
                                      </p:tavLst>
                                    </p:anim>
                                    <p:anim calcmode="lin" valueType="num">
                                      <p:cBhvr>
                                        <p:cTn id="487" dur="250" fill="hold"/>
                                        <p:tgtEl>
                                          <p:spTgt spid="104"/>
                                        </p:tgtEl>
                                        <p:attrNameLst>
                                          <p:attrName>ppt_h</p:attrName>
                                        </p:attrNameLst>
                                      </p:cBhvr>
                                      <p:tavLst>
                                        <p:tav tm="0">
                                          <p:val>
                                            <p:fltVal val="0"/>
                                          </p:val>
                                        </p:tav>
                                        <p:tav tm="100000">
                                          <p:val>
                                            <p:strVal val="#ppt_h"/>
                                          </p:val>
                                        </p:tav>
                                      </p:tavLst>
                                    </p:anim>
                                    <p:animEffect transition="in" filter="fade">
                                      <p:cBhvr>
                                        <p:cTn id="488" dur="250"/>
                                        <p:tgtEl>
                                          <p:spTgt spid="104"/>
                                        </p:tgtEl>
                                      </p:cBhvr>
                                    </p:animEffect>
                                  </p:childTnLst>
                                </p:cTn>
                              </p:par>
                              <p:par>
                                <p:cTn id="489" presetID="10" presetClass="exit" presetSubtype="0" fill="hold" grpId="1" nodeType="withEffect">
                                  <p:stCondLst>
                                    <p:cond delay="0"/>
                                  </p:stCondLst>
                                  <p:childTnLst>
                                    <p:animEffect transition="out" filter="fade">
                                      <p:cBhvr>
                                        <p:cTn id="490" dur="250"/>
                                        <p:tgtEl>
                                          <p:spTgt spid="112"/>
                                        </p:tgtEl>
                                      </p:cBhvr>
                                    </p:animEffect>
                                    <p:set>
                                      <p:cBhvr>
                                        <p:cTn id="491" dur="1" fill="hold">
                                          <p:stCondLst>
                                            <p:cond delay="249"/>
                                          </p:stCondLst>
                                        </p:cTn>
                                        <p:tgtEl>
                                          <p:spTgt spid="112"/>
                                        </p:tgtEl>
                                        <p:attrNameLst>
                                          <p:attrName>style.visibility</p:attrName>
                                        </p:attrNameLst>
                                      </p:cBhvr>
                                      <p:to>
                                        <p:strVal val="hidden"/>
                                      </p:to>
                                    </p:set>
                                  </p:childTnLst>
                                </p:cTn>
                              </p:par>
                              <p:par>
                                <p:cTn id="492" presetID="22" presetClass="entr" presetSubtype="2" fill="hold" nodeType="withEffect">
                                  <p:stCondLst>
                                    <p:cond delay="0"/>
                                  </p:stCondLst>
                                  <p:childTnLst>
                                    <p:set>
                                      <p:cBhvr>
                                        <p:cTn id="493" dur="1" fill="hold">
                                          <p:stCondLst>
                                            <p:cond delay="0"/>
                                          </p:stCondLst>
                                        </p:cTn>
                                        <p:tgtEl>
                                          <p:spTgt spid="101"/>
                                        </p:tgtEl>
                                        <p:attrNameLst>
                                          <p:attrName>style.visibility</p:attrName>
                                        </p:attrNameLst>
                                      </p:cBhvr>
                                      <p:to>
                                        <p:strVal val="visible"/>
                                      </p:to>
                                    </p:set>
                                    <p:animEffect transition="in" filter="wipe(right)">
                                      <p:cBhvr>
                                        <p:cTn id="494" dur="150"/>
                                        <p:tgtEl>
                                          <p:spTgt spid="101"/>
                                        </p:tgtEl>
                                      </p:cBhvr>
                                    </p:animEffect>
                                  </p:childTnLst>
                                </p:cTn>
                              </p:par>
                            </p:childTnLst>
                          </p:cTn>
                        </p:par>
                      </p:childTnLst>
                    </p:cTn>
                  </p:par>
                </p:childTnLst>
              </p:cTn>
              <p:nextCondLst>
                <p:cond evt="onClick" delay="0">
                  <p:tgtEl>
                    <p:spTgt spid="112"/>
                  </p:tgtEl>
                </p:cond>
              </p:nextCondLst>
            </p:seq>
            <p:seq concurrent="1" nextAc="seek">
              <p:cTn id="495" restart="whenNotActive" fill="hold" evtFilter="cancelBubble" nodeType="interactiveSeq">
                <p:stCondLst>
                  <p:cond evt="onClick" delay="0">
                    <p:tgtEl>
                      <p:spTgt spid="111"/>
                    </p:tgtEl>
                  </p:cond>
                </p:stCondLst>
                <p:endSync evt="end" delay="0">
                  <p:rtn val="all"/>
                </p:endSync>
                <p:childTnLst>
                  <p:par>
                    <p:cTn id="496" fill="hold">
                      <p:stCondLst>
                        <p:cond delay="0"/>
                      </p:stCondLst>
                      <p:childTnLst>
                        <p:par>
                          <p:cTn id="497" fill="hold">
                            <p:stCondLst>
                              <p:cond delay="0"/>
                            </p:stCondLst>
                            <p:childTnLst>
                              <p:par>
                                <p:cTn id="498" presetID="53" presetClass="entr" presetSubtype="16" fill="hold" grpId="3" nodeType="withEffect">
                                  <p:stCondLst>
                                    <p:cond delay="0"/>
                                  </p:stCondLst>
                                  <p:childTnLst>
                                    <p:set>
                                      <p:cBhvr>
                                        <p:cTn id="499" dur="1" fill="hold">
                                          <p:stCondLst>
                                            <p:cond delay="0"/>
                                          </p:stCondLst>
                                        </p:cTn>
                                        <p:tgtEl>
                                          <p:spTgt spid="107"/>
                                        </p:tgtEl>
                                        <p:attrNameLst>
                                          <p:attrName>style.visibility</p:attrName>
                                        </p:attrNameLst>
                                      </p:cBhvr>
                                      <p:to>
                                        <p:strVal val="visible"/>
                                      </p:to>
                                    </p:set>
                                    <p:anim calcmode="lin" valueType="num">
                                      <p:cBhvr>
                                        <p:cTn id="500" dur="250" fill="hold"/>
                                        <p:tgtEl>
                                          <p:spTgt spid="107"/>
                                        </p:tgtEl>
                                        <p:attrNameLst>
                                          <p:attrName>ppt_w</p:attrName>
                                        </p:attrNameLst>
                                      </p:cBhvr>
                                      <p:tavLst>
                                        <p:tav tm="0">
                                          <p:val>
                                            <p:fltVal val="0"/>
                                          </p:val>
                                        </p:tav>
                                        <p:tav tm="100000">
                                          <p:val>
                                            <p:strVal val="#ppt_w"/>
                                          </p:val>
                                        </p:tav>
                                      </p:tavLst>
                                    </p:anim>
                                    <p:anim calcmode="lin" valueType="num">
                                      <p:cBhvr>
                                        <p:cTn id="501" dur="250" fill="hold"/>
                                        <p:tgtEl>
                                          <p:spTgt spid="107"/>
                                        </p:tgtEl>
                                        <p:attrNameLst>
                                          <p:attrName>ppt_h</p:attrName>
                                        </p:attrNameLst>
                                      </p:cBhvr>
                                      <p:tavLst>
                                        <p:tav tm="0">
                                          <p:val>
                                            <p:fltVal val="0"/>
                                          </p:val>
                                        </p:tav>
                                        <p:tav tm="100000">
                                          <p:val>
                                            <p:strVal val="#ppt_h"/>
                                          </p:val>
                                        </p:tav>
                                      </p:tavLst>
                                    </p:anim>
                                    <p:animEffect transition="in" filter="fade">
                                      <p:cBhvr>
                                        <p:cTn id="502" dur="250"/>
                                        <p:tgtEl>
                                          <p:spTgt spid="107"/>
                                        </p:tgtEl>
                                      </p:cBhvr>
                                    </p:animEffect>
                                  </p:childTnLst>
                                </p:cTn>
                              </p:par>
                              <p:par>
                                <p:cTn id="503" presetID="53" presetClass="entr" presetSubtype="16" fill="hold" grpId="3" nodeType="withEffect">
                                  <p:stCondLst>
                                    <p:cond delay="0"/>
                                  </p:stCondLst>
                                  <p:childTnLst>
                                    <p:set>
                                      <p:cBhvr>
                                        <p:cTn id="504" dur="1" fill="hold">
                                          <p:stCondLst>
                                            <p:cond delay="0"/>
                                          </p:stCondLst>
                                        </p:cTn>
                                        <p:tgtEl>
                                          <p:spTgt spid="106"/>
                                        </p:tgtEl>
                                        <p:attrNameLst>
                                          <p:attrName>style.visibility</p:attrName>
                                        </p:attrNameLst>
                                      </p:cBhvr>
                                      <p:to>
                                        <p:strVal val="visible"/>
                                      </p:to>
                                    </p:set>
                                    <p:anim calcmode="lin" valueType="num">
                                      <p:cBhvr>
                                        <p:cTn id="505" dur="250" fill="hold"/>
                                        <p:tgtEl>
                                          <p:spTgt spid="106"/>
                                        </p:tgtEl>
                                        <p:attrNameLst>
                                          <p:attrName>ppt_w</p:attrName>
                                        </p:attrNameLst>
                                      </p:cBhvr>
                                      <p:tavLst>
                                        <p:tav tm="0">
                                          <p:val>
                                            <p:fltVal val="0"/>
                                          </p:val>
                                        </p:tav>
                                        <p:tav tm="100000">
                                          <p:val>
                                            <p:strVal val="#ppt_w"/>
                                          </p:val>
                                        </p:tav>
                                      </p:tavLst>
                                    </p:anim>
                                    <p:anim calcmode="lin" valueType="num">
                                      <p:cBhvr>
                                        <p:cTn id="506" dur="250" fill="hold"/>
                                        <p:tgtEl>
                                          <p:spTgt spid="106"/>
                                        </p:tgtEl>
                                        <p:attrNameLst>
                                          <p:attrName>ppt_h</p:attrName>
                                        </p:attrNameLst>
                                      </p:cBhvr>
                                      <p:tavLst>
                                        <p:tav tm="0">
                                          <p:val>
                                            <p:fltVal val="0"/>
                                          </p:val>
                                        </p:tav>
                                        <p:tav tm="100000">
                                          <p:val>
                                            <p:strVal val="#ppt_h"/>
                                          </p:val>
                                        </p:tav>
                                      </p:tavLst>
                                    </p:anim>
                                    <p:animEffect transition="in" filter="fade">
                                      <p:cBhvr>
                                        <p:cTn id="507" dur="250"/>
                                        <p:tgtEl>
                                          <p:spTgt spid="106"/>
                                        </p:tgtEl>
                                      </p:cBhvr>
                                    </p:animEffect>
                                  </p:childTnLst>
                                </p:cTn>
                              </p:par>
                              <p:par>
                                <p:cTn id="508" presetID="53" presetClass="entr" presetSubtype="16" fill="hold" grpId="3" nodeType="withEffect">
                                  <p:stCondLst>
                                    <p:cond delay="0"/>
                                  </p:stCondLst>
                                  <p:childTnLst>
                                    <p:set>
                                      <p:cBhvr>
                                        <p:cTn id="509" dur="1" fill="hold">
                                          <p:stCondLst>
                                            <p:cond delay="0"/>
                                          </p:stCondLst>
                                        </p:cTn>
                                        <p:tgtEl>
                                          <p:spTgt spid="105"/>
                                        </p:tgtEl>
                                        <p:attrNameLst>
                                          <p:attrName>style.visibility</p:attrName>
                                        </p:attrNameLst>
                                      </p:cBhvr>
                                      <p:to>
                                        <p:strVal val="visible"/>
                                      </p:to>
                                    </p:set>
                                    <p:anim calcmode="lin" valueType="num">
                                      <p:cBhvr>
                                        <p:cTn id="510" dur="250" fill="hold"/>
                                        <p:tgtEl>
                                          <p:spTgt spid="105"/>
                                        </p:tgtEl>
                                        <p:attrNameLst>
                                          <p:attrName>ppt_w</p:attrName>
                                        </p:attrNameLst>
                                      </p:cBhvr>
                                      <p:tavLst>
                                        <p:tav tm="0">
                                          <p:val>
                                            <p:fltVal val="0"/>
                                          </p:val>
                                        </p:tav>
                                        <p:tav tm="100000">
                                          <p:val>
                                            <p:strVal val="#ppt_w"/>
                                          </p:val>
                                        </p:tav>
                                      </p:tavLst>
                                    </p:anim>
                                    <p:anim calcmode="lin" valueType="num">
                                      <p:cBhvr>
                                        <p:cTn id="511" dur="250" fill="hold"/>
                                        <p:tgtEl>
                                          <p:spTgt spid="105"/>
                                        </p:tgtEl>
                                        <p:attrNameLst>
                                          <p:attrName>ppt_h</p:attrName>
                                        </p:attrNameLst>
                                      </p:cBhvr>
                                      <p:tavLst>
                                        <p:tav tm="0">
                                          <p:val>
                                            <p:fltVal val="0"/>
                                          </p:val>
                                        </p:tav>
                                        <p:tav tm="100000">
                                          <p:val>
                                            <p:strVal val="#ppt_h"/>
                                          </p:val>
                                        </p:tav>
                                      </p:tavLst>
                                    </p:anim>
                                    <p:animEffect transition="in" filter="fade">
                                      <p:cBhvr>
                                        <p:cTn id="512" dur="250"/>
                                        <p:tgtEl>
                                          <p:spTgt spid="105"/>
                                        </p:tgtEl>
                                      </p:cBhvr>
                                    </p:animEffect>
                                  </p:childTnLst>
                                </p:cTn>
                              </p:par>
                              <p:par>
                                <p:cTn id="513" presetID="53" presetClass="entr" presetSubtype="16" fill="hold" grpId="3" nodeType="withEffect">
                                  <p:stCondLst>
                                    <p:cond delay="0"/>
                                  </p:stCondLst>
                                  <p:childTnLst>
                                    <p:set>
                                      <p:cBhvr>
                                        <p:cTn id="514" dur="1" fill="hold">
                                          <p:stCondLst>
                                            <p:cond delay="0"/>
                                          </p:stCondLst>
                                        </p:cTn>
                                        <p:tgtEl>
                                          <p:spTgt spid="104"/>
                                        </p:tgtEl>
                                        <p:attrNameLst>
                                          <p:attrName>style.visibility</p:attrName>
                                        </p:attrNameLst>
                                      </p:cBhvr>
                                      <p:to>
                                        <p:strVal val="visible"/>
                                      </p:to>
                                    </p:set>
                                    <p:anim calcmode="lin" valueType="num">
                                      <p:cBhvr>
                                        <p:cTn id="515" dur="250" fill="hold"/>
                                        <p:tgtEl>
                                          <p:spTgt spid="104"/>
                                        </p:tgtEl>
                                        <p:attrNameLst>
                                          <p:attrName>ppt_w</p:attrName>
                                        </p:attrNameLst>
                                      </p:cBhvr>
                                      <p:tavLst>
                                        <p:tav tm="0">
                                          <p:val>
                                            <p:fltVal val="0"/>
                                          </p:val>
                                        </p:tav>
                                        <p:tav tm="100000">
                                          <p:val>
                                            <p:strVal val="#ppt_w"/>
                                          </p:val>
                                        </p:tav>
                                      </p:tavLst>
                                    </p:anim>
                                    <p:anim calcmode="lin" valueType="num">
                                      <p:cBhvr>
                                        <p:cTn id="516" dur="250" fill="hold"/>
                                        <p:tgtEl>
                                          <p:spTgt spid="104"/>
                                        </p:tgtEl>
                                        <p:attrNameLst>
                                          <p:attrName>ppt_h</p:attrName>
                                        </p:attrNameLst>
                                      </p:cBhvr>
                                      <p:tavLst>
                                        <p:tav tm="0">
                                          <p:val>
                                            <p:fltVal val="0"/>
                                          </p:val>
                                        </p:tav>
                                        <p:tav tm="100000">
                                          <p:val>
                                            <p:strVal val="#ppt_h"/>
                                          </p:val>
                                        </p:tav>
                                      </p:tavLst>
                                    </p:anim>
                                    <p:animEffect transition="in" filter="fade">
                                      <p:cBhvr>
                                        <p:cTn id="517" dur="250"/>
                                        <p:tgtEl>
                                          <p:spTgt spid="104"/>
                                        </p:tgtEl>
                                      </p:cBhvr>
                                    </p:animEffect>
                                  </p:childTnLst>
                                </p:cTn>
                              </p:par>
                              <p:par>
                                <p:cTn id="518" presetID="10" presetClass="exit" presetSubtype="0" fill="hold" grpId="1" nodeType="withEffect">
                                  <p:stCondLst>
                                    <p:cond delay="0"/>
                                  </p:stCondLst>
                                  <p:childTnLst>
                                    <p:animEffect transition="out" filter="fade">
                                      <p:cBhvr>
                                        <p:cTn id="519" dur="250"/>
                                        <p:tgtEl>
                                          <p:spTgt spid="111"/>
                                        </p:tgtEl>
                                      </p:cBhvr>
                                    </p:animEffect>
                                    <p:set>
                                      <p:cBhvr>
                                        <p:cTn id="520" dur="1" fill="hold">
                                          <p:stCondLst>
                                            <p:cond delay="249"/>
                                          </p:stCondLst>
                                        </p:cTn>
                                        <p:tgtEl>
                                          <p:spTgt spid="111"/>
                                        </p:tgtEl>
                                        <p:attrNameLst>
                                          <p:attrName>style.visibility</p:attrName>
                                        </p:attrNameLst>
                                      </p:cBhvr>
                                      <p:to>
                                        <p:strVal val="hidden"/>
                                      </p:to>
                                    </p:set>
                                  </p:childTnLst>
                                </p:cTn>
                              </p:par>
                              <p:par>
                                <p:cTn id="521" presetID="22" presetClass="entr" presetSubtype="2" fill="hold" nodeType="withEffect">
                                  <p:stCondLst>
                                    <p:cond delay="0"/>
                                  </p:stCondLst>
                                  <p:childTnLst>
                                    <p:set>
                                      <p:cBhvr>
                                        <p:cTn id="522" dur="1" fill="hold">
                                          <p:stCondLst>
                                            <p:cond delay="0"/>
                                          </p:stCondLst>
                                        </p:cTn>
                                        <p:tgtEl>
                                          <p:spTgt spid="101"/>
                                        </p:tgtEl>
                                        <p:attrNameLst>
                                          <p:attrName>style.visibility</p:attrName>
                                        </p:attrNameLst>
                                      </p:cBhvr>
                                      <p:to>
                                        <p:strVal val="visible"/>
                                      </p:to>
                                    </p:set>
                                    <p:animEffect transition="in" filter="wipe(right)">
                                      <p:cBhvr>
                                        <p:cTn id="523" dur="150"/>
                                        <p:tgtEl>
                                          <p:spTgt spid="101"/>
                                        </p:tgtEl>
                                      </p:cBhvr>
                                    </p:animEffect>
                                  </p:childTnLst>
                                </p:cTn>
                              </p:par>
                            </p:childTnLst>
                          </p:cTn>
                        </p:par>
                      </p:childTnLst>
                    </p:cTn>
                  </p:par>
                </p:childTnLst>
              </p:cTn>
              <p:nextCondLst>
                <p:cond evt="onClick" delay="0">
                  <p:tgtEl>
                    <p:spTgt spid="111"/>
                  </p:tgtEl>
                </p:cond>
              </p:nextCondLst>
            </p:seq>
            <p:seq concurrent="1" nextAc="seek">
              <p:cTn id="524" restart="whenNotActive" fill="hold" evtFilter="cancelBubble" nodeType="interactiveSeq">
                <p:stCondLst>
                  <p:cond evt="onClick" delay="0">
                    <p:tgtEl>
                      <p:spTgt spid="110"/>
                    </p:tgtEl>
                  </p:cond>
                </p:stCondLst>
                <p:endSync evt="end" delay="0">
                  <p:rtn val="all"/>
                </p:endSync>
                <p:childTnLst>
                  <p:par>
                    <p:cTn id="525" fill="hold">
                      <p:stCondLst>
                        <p:cond delay="0"/>
                      </p:stCondLst>
                      <p:childTnLst>
                        <p:par>
                          <p:cTn id="526" fill="hold">
                            <p:stCondLst>
                              <p:cond delay="0"/>
                            </p:stCondLst>
                            <p:childTnLst>
                              <p:par>
                                <p:cTn id="527" presetID="53" presetClass="entr" presetSubtype="16" fill="hold" grpId="2" nodeType="withEffect">
                                  <p:stCondLst>
                                    <p:cond delay="0"/>
                                  </p:stCondLst>
                                  <p:childTnLst>
                                    <p:set>
                                      <p:cBhvr>
                                        <p:cTn id="528" dur="1" fill="hold">
                                          <p:stCondLst>
                                            <p:cond delay="0"/>
                                          </p:stCondLst>
                                        </p:cTn>
                                        <p:tgtEl>
                                          <p:spTgt spid="107"/>
                                        </p:tgtEl>
                                        <p:attrNameLst>
                                          <p:attrName>style.visibility</p:attrName>
                                        </p:attrNameLst>
                                      </p:cBhvr>
                                      <p:to>
                                        <p:strVal val="visible"/>
                                      </p:to>
                                    </p:set>
                                    <p:anim calcmode="lin" valueType="num">
                                      <p:cBhvr>
                                        <p:cTn id="529" dur="250" fill="hold"/>
                                        <p:tgtEl>
                                          <p:spTgt spid="107"/>
                                        </p:tgtEl>
                                        <p:attrNameLst>
                                          <p:attrName>ppt_w</p:attrName>
                                        </p:attrNameLst>
                                      </p:cBhvr>
                                      <p:tavLst>
                                        <p:tav tm="0">
                                          <p:val>
                                            <p:fltVal val="0"/>
                                          </p:val>
                                        </p:tav>
                                        <p:tav tm="100000">
                                          <p:val>
                                            <p:strVal val="#ppt_w"/>
                                          </p:val>
                                        </p:tav>
                                      </p:tavLst>
                                    </p:anim>
                                    <p:anim calcmode="lin" valueType="num">
                                      <p:cBhvr>
                                        <p:cTn id="530" dur="250" fill="hold"/>
                                        <p:tgtEl>
                                          <p:spTgt spid="107"/>
                                        </p:tgtEl>
                                        <p:attrNameLst>
                                          <p:attrName>ppt_h</p:attrName>
                                        </p:attrNameLst>
                                      </p:cBhvr>
                                      <p:tavLst>
                                        <p:tav tm="0">
                                          <p:val>
                                            <p:fltVal val="0"/>
                                          </p:val>
                                        </p:tav>
                                        <p:tav tm="100000">
                                          <p:val>
                                            <p:strVal val="#ppt_h"/>
                                          </p:val>
                                        </p:tav>
                                      </p:tavLst>
                                    </p:anim>
                                    <p:animEffect transition="in" filter="fade">
                                      <p:cBhvr>
                                        <p:cTn id="531" dur="250"/>
                                        <p:tgtEl>
                                          <p:spTgt spid="107"/>
                                        </p:tgtEl>
                                      </p:cBhvr>
                                    </p:animEffect>
                                  </p:childTnLst>
                                </p:cTn>
                              </p:par>
                              <p:par>
                                <p:cTn id="532" presetID="53" presetClass="entr" presetSubtype="16" fill="hold" grpId="2" nodeType="withEffect">
                                  <p:stCondLst>
                                    <p:cond delay="0"/>
                                  </p:stCondLst>
                                  <p:childTnLst>
                                    <p:set>
                                      <p:cBhvr>
                                        <p:cTn id="533" dur="1" fill="hold">
                                          <p:stCondLst>
                                            <p:cond delay="0"/>
                                          </p:stCondLst>
                                        </p:cTn>
                                        <p:tgtEl>
                                          <p:spTgt spid="106"/>
                                        </p:tgtEl>
                                        <p:attrNameLst>
                                          <p:attrName>style.visibility</p:attrName>
                                        </p:attrNameLst>
                                      </p:cBhvr>
                                      <p:to>
                                        <p:strVal val="visible"/>
                                      </p:to>
                                    </p:set>
                                    <p:anim calcmode="lin" valueType="num">
                                      <p:cBhvr>
                                        <p:cTn id="534" dur="250" fill="hold"/>
                                        <p:tgtEl>
                                          <p:spTgt spid="106"/>
                                        </p:tgtEl>
                                        <p:attrNameLst>
                                          <p:attrName>ppt_w</p:attrName>
                                        </p:attrNameLst>
                                      </p:cBhvr>
                                      <p:tavLst>
                                        <p:tav tm="0">
                                          <p:val>
                                            <p:fltVal val="0"/>
                                          </p:val>
                                        </p:tav>
                                        <p:tav tm="100000">
                                          <p:val>
                                            <p:strVal val="#ppt_w"/>
                                          </p:val>
                                        </p:tav>
                                      </p:tavLst>
                                    </p:anim>
                                    <p:anim calcmode="lin" valueType="num">
                                      <p:cBhvr>
                                        <p:cTn id="535" dur="250" fill="hold"/>
                                        <p:tgtEl>
                                          <p:spTgt spid="106"/>
                                        </p:tgtEl>
                                        <p:attrNameLst>
                                          <p:attrName>ppt_h</p:attrName>
                                        </p:attrNameLst>
                                      </p:cBhvr>
                                      <p:tavLst>
                                        <p:tav tm="0">
                                          <p:val>
                                            <p:fltVal val="0"/>
                                          </p:val>
                                        </p:tav>
                                        <p:tav tm="100000">
                                          <p:val>
                                            <p:strVal val="#ppt_h"/>
                                          </p:val>
                                        </p:tav>
                                      </p:tavLst>
                                    </p:anim>
                                    <p:animEffect transition="in" filter="fade">
                                      <p:cBhvr>
                                        <p:cTn id="536" dur="250"/>
                                        <p:tgtEl>
                                          <p:spTgt spid="106"/>
                                        </p:tgtEl>
                                      </p:cBhvr>
                                    </p:animEffect>
                                  </p:childTnLst>
                                </p:cTn>
                              </p:par>
                              <p:par>
                                <p:cTn id="537" presetID="53" presetClass="entr" presetSubtype="16" fill="hold" grpId="2" nodeType="withEffect">
                                  <p:stCondLst>
                                    <p:cond delay="0"/>
                                  </p:stCondLst>
                                  <p:childTnLst>
                                    <p:set>
                                      <p:cBhvr>
                                        <p:cTn id="538" dur="1" fill="hold">
                                          <p:stCondLst>
                                            <p:cond delay="0"/>
                                          </p:stCondLst>
                                        </p:cTn>
                                        <p:tgtEl>
                                          <p:spTgt spid="105"/>
                                        </p:tgtEl>
                                        <p:attrNameLst>
                                          <p:attrName>style.visibility</p:attrName>
                                        </p:attrNameLst>
                                      </p:cBhvr>
                                      <p:to>
                                        <p:strVal val="visible"/>
                                      </p:to>
                                    </p:set>
                                    <p:anim calcmode="lin" valueType="num">
                                      <p:cBhvr>
                                        <p:cTn id="539" dur="250" fill="hold"/>
                                        <p:tgtEl>
                                          <p:spTgt spid="105"/>
                                        </p:tgtEl>
                                        <p:attrNameLst>
                                          <p:attrName>ppt_w</p:attrName>
                                        </p:attrNameLst>
                                      </p:cBhvr>
                                      <p:tavLst>
                                        <p:tav tm="0">
                                          <p:val>
                                            <p:fltVal val="0"/>
                                          </p:val>
                                        </p:tav>
                                        <p:tav tm="100000">
                                          <p:val>
                                            <p:strVal val="#ppt_w"/>
                                          </p:val>
                                        </p:tav>
                                      </p:tavLst>
                                    </p:anim>
                                    <p:anim calcmode="lin" valueType="num">
                                      <p:cBhvr>
                                        <p:cTn id="540" dur="250" fill="hold"/>
                                        <p:tgtEl>
                                          <p:spTgt spid="105"/>
                                        </p:tgtEl>
                                        <p:attrNameLst>
                                          <p:attrName>ppt_h</p:attrName>
                                        </p:attrNameLst>
                                      </p:cBhvr>
                                      <p:tavLst>
                                        <p:tav tm="0">
                                          <p:val>
                                            <p:fltVal val="0"/>
                                          </p:val>
                                        </p:tav>
                                        <p:tav tm="100000">
                                          <p:val>
                                            <p:strVal val="#ppt_h"/>
                                          </p:val>
                                        </p:tav>
                                      </p:tavLst>
                                    </p:anim>
                                    <p:animEffect transition="in" filter="fade">
                                      <p:cBhvr>
                                        <p:cTn id="541" dur="250"/>
                                        <p:tgtEl>
                                          <p:spTgt spid="105"/>
                                        </p:tgtEl>
                                      </p:cBhvr>
                                    </p:animEffect>
                                  </p:childTnLst>
                                </p:cTn>
                              </p:par>
                              <p:par>
                                <p:cTn id="542" presetID="53" presetClass="entr" presetSubtype="16" fill="hold" grpId="2" nodeType="withEffect">
                                  <p:stCondLst>
                                    <p:cond delay="0"/>
                                  </p:stCondLst>
                                  <p:childTnLst>
                                    <p:set>
                                      <p:cBhvr>
                                        <p:cTn id="543" dur="1" fill="hold">
                                          <p:stCondLst>
                                            <p:cond delay="0"/>
                                          </p:stCondLst>
                                        </p:cTn>
                                        <p:tgtEl>
                                          <p:spTgt spid="104"/>
                                        </p:tgtEl>
                                        <p:attrNameLst>
                                          <p:attrName>style.visibility</p:attrName>
                                        </p:attrNameLst>
                                      </p:cBhvr>
                                      <p:to>
                                        <p:strVal val="visible"/>
                                      </p:to>
                                    </p:set>
                                    <p:anim calcmode="lin" valueType="num">
                                      <p:cBhvr>
                                        <p:cTn id="544" dur="250" fill="hold"/>
                                        <p:tgtEl>
                                          <p:spTgt spid="104"/>
                                        </p:tgtEl>
                                        <p:attrNameLst>
                                          <p:attrName>ppt_w</p:attrName>
                                        </p:attrNameLst>
                                      </p:cBhvr>
                                      <p:tavLst>
                                        <p:tav tm="0">
                                          <p:val>
                                            <p:fltVal val="0"/>
                                          </p:val>
                                        </p:tav>
                                        <p:tav tm="100000">
                                          <p:val>
                                            <p:strVal val="#ppt_w"/>
                                          </p:val>
                                        </p:tav>
                                      </p:tavLst>
                                    </p:anim>
                                    <p:anim calcmode="lin" valueType="num">
                                      <p:cBhvr>
                                        <p:cTn id="545" dur="250" fill="hold"/>
                                        <p:tgtEl>
                                          <p:spTgt spid="104"/>
                                        </p:tgtEl>
                                        <p:attrNameLst>
                                          <p:attrName>ppt_h</p:attrName>
                                        </p:attrNameLst>
                                      </p:cBhvr>
                                      <p:tavLst>
                                        <p:tav tm="0">
                                          <p:val>
                                            <p:fltVal val="0"/>
                                          </p:val>
                                        </p:tav>
                                        <p:tav tm="100000">
                                          <p:val>
                                            <p:strVal val="#ppt_h"/>
                                          </p:val>
                                        </p:tav>
                                      </p:tavLst>
                                    </p:anim>
                                    <p:animEffect transition="in" filter="fade">
                                      <p:cBhvr>
                                        <p:cTn id="546" dur="250"/>
                                        <p:tgtEl>
                                          <p:spTgt spid="104"/>
                                        </p:tgtEl>
                                      </p:cBhvr>
                                    </p:animEffect>
                                  </p:childTnLst>
                                </p:cTn>
                              </p:par>
                              <p:par>
                                <p:cTn id="547" presetID="10" presetClass="exit" presetSubtype="0" fill="hold" grpId="1" nodeType="withEffect">
                                  <p:stCondLst>
                                    <p:cond delay="0"/>
                                  </p:stCondLst>
                                  <p:childTnLst>
                                    <p:animEffect transition="out" filter="fade">
                                      <p:cBhvr>
                                        <p:cTn id="548" dur="250"/>
                                        <p:tgtEl>
                                          <p:spTgt spid="110"/>
                                        </p:tgtEl>
                                      </p:cBhvr>
                                    </p:animEffect>
                                    <p:set>
                                      <p:cBhvr>
                                        <p:cTn id="549" dur="1" fill="hold">
                                          <p:stCondLst>
                                            <p:cond delay="249"/>
                                          </p:stCondLst>
                                        </p:cTn>
                                        <p:tgtEl>
                                          <p:spTgt spid="110"/>
                                        </p:tgtEl>
                                        <p:attrNameLst>
                                          <p:attrName>style.visibility</p:attrName>
                                        </p:attrNameLst>
                                      </p:cBhvr>
                                      <p:to>
                                        <p:strVal val="hidden"/>
                                      </p:to>
                                    </p:set>
                                  </p:childTnLst>
                                </p:cTn>
                              </p:par>
                              <p:par>
                                <p:cTn id="550" presetID="22" presetClass="entr" presetSubtype="2" fill="hold" nodeType="withEffect">
                                  <p:stCondLst>
                                    <p:cond delay="0"/>
                                  </p:stCondLst>
                                  <p:childTnLst>
                                    <p:set>
                                      <p:cBhvr>
                                        <p:cTn id="551" dur="1" fill="hold">
                                          <p:stCondLst>
                                            <p:cond delay="0"/>
                                          </p:stCondLst>
                                        </p:cTn>
                                        <p:tgtEl>
                                          <p:spTgt spid="101"/>
                                        </p:tgtEl>
                                        <p:attrNameLst>
                                          <p:attrName>style.visibility</p:attrName>
                                        </p:attrNameLst>
                                      </p:cBhvr>
                                      <p:to>
                                        <p:strVal val="visible"/>
                                      </p:to>
                                    </p:set>
                                    <p:animEffect transition="in" filter="wipe(right)">
                                      <p:cBhvr>
                                        <p:cTn id="552" dur="150"/>
                                        <p:tgtEl>
                                          <p:spTgt spid="101"/>
                                        </p:tgtEl>
                                      </p:cBhvr>
                                    </p:animEffect>
                                  </p:childTnLst>
                                </p:cTn>
                              </p:par>
                            </p:childTnLst>
                          </p:cTn>
                        </p:par>
                      </p:childTnLst>
                    </p:cTn>
                  </p:par>
                </p:childTnLst>
              </p:cTn>
              <p:nextCondLst>
                <p:cond evt="onClick" delay="0">
                  <p:tgtEl>
                    <p:spTgt spid="110"/>
                  </p:tgtEl>
                </p:cond>
              </p:nextCondLst>
            </p:seq>
            <p:seq concurrent="1" nextAc="seek">
              <p:cTn id="553" restart="whenNotActive" fill="hold" evtFilter="cancelBubble" nodeType="interactiveSeq">
                <p:stCondLst>
                  <p:cond evt="onClick" delay="0">
                    <p:tgtEl>
                      <p:spTgt spid="109"/>
                    </p:tgtEl>
                  </p:cond>
                </p:stCondLst>
                <p:endSync evt="end" delay="0">
                  <p:rtn val="all"/>
                </p:endSync>
                <p:childTnLst>
                  <p:par>
                    <p:cTn id="554" fill="hold">
                      <p:stCondLst>
                        <p:cond delay="0"/>
                      </p:stCondLst>
                      <p:childTnLst>
                        <p:par>
                          <p:cTn id="555" fill="hold">
                            <p:stCondLst>
                              <p:cond delay="0"/>
                            </p:stCondLst>
                            <p:childTnLst>
                              <p:par>
                                <p:cTn id="556" presetID="53" presetClass="entr" presetSubtype="16" fill="hold" grpId="5" nodeType="withEffect">
                                  <p:stCondLst>
                                    <p:cond delay="0"/>
                                  </p:stCondLst>
                                  <p:childTnLst>
                                    <p:set>
                                      <p:cBhvr>
                                        <p:cTn id="557" dur="1" fill="hold">
                                          <p:stCondLst>
                                            <p:cond delay="0"/>
                                          </p:stCondLst>
                                        </p:cTn>
                                        <p:tgtEl>
                                          <p:spTgt spid="107"/>
                                        </p:tgtEl>
                                        <p:attrNameLst>
                                          <p:attrName>style.visibility</p:attrName>
                                        </p:attrNameLst>
                                      </p:cBhvr>
                                      <p:to>
                                        <p:strVal val="visible"/>
                                      </p:to>
                                    </p:set>
                                    <p:anim calcmode="lin" valueType="num">
                                      <p:cBhvr>
                                        <p:cTn id="558" dur="250" fill="hold"/>
                                        <p:tgtEl>
                                          <p:spTgt spid="107"/>
                                        </p:tgtEl>
                                        <p:attrNameLst>
                                          <p:attrName>ppt_w</p:attrName>
                                        </p:attrNameLst>
                                      </p:cBhvr>
                                      <p:tavLst>
                                        <p:tav tm="0">
                                          <p:val>
                                            <p:fltVal val="0"/>
                                          </p:val>
                                        </p:tav>
                                        <p:tav tm="100000">
                                          <p:val>
                                            <p:strVal val="#ppt_w"/>
                                          </p:val>
                                        </p:tav>
                                      </p:tavLst>
                                    </p:anim>
                                    <p:anim calcmode="lin" valueType="num">
                                      <p:cBhvr>
                                        <p:cTn id="559" dur="250" fill="hold"/>
                                        <p:tgtEl>
                                          <p:spTgt spid="107"/>
                                        </p:tgtEl>
                                        <p:attrNameLst>
                                          <p:attrName>ppt_h</p:attrName>
                                        </p:attrNameLst>
                                      </p:cBhvr>
                                      <p:tavLst>
                                        <p:tav tm="0">
                                          <p:val>
                                            <p:fltVal val="0"/>
                                          </p:val>
                                        </p:tav>
                                        <p:tav tm="100000">
                                          <p:val>
                                            <p:strVal val="#ppt_h"/>
                                          </p:val>
                                        </p:tav>
                                      </p:tavLst>
                                    </p:anim>
                                    <p:animEffect transition="in" filter="fade">
                                      <p:cBhvr>
                                        <p:cTn id="560" dur="250"/>
                                        <p:tgtEl>
                                          <p:spTgt spid="107"/>
                                        </p:tgtEl>
                                      </p:cBhvr>
                                    </p:animEffect>
                                  </p:childTnLst>
                                </p:cTn>
                              </p:par>
                              <p:par>
                                <p:cTn id="561" presetID="53" presetClass="entr" presetSubtype="16" fill="hold" grpId="5" nodeType="withEffect">
                                  <p:stCondLst>
                                    <p:cond delay="0"/>
                                  </p:stCondLst>
                                  <p:childTnLst>
                                    <p:set>
                                      <p:cBhvr>
                                        <p:cTn id="562" dur="1" fill="hold">
                                          <p:stCondLst>
                                            <p:cond delay="0"/>
                                          </p:stCondLst>
                                        </p:cTn>
                                        <p:tgtEl>
                                          <p:spTgt spid="106"/>
                                        </p:tgtEl>
                                        <p:attrNameLst>
                                          <p:attrName>style.visibility</p:attrName>
                                        </p:attrNameLst>
                                      </p:cBhvr>
                                      <p:to>
                                        <p:strVal val="visible"/>
                                      </p:to>
                                    </p:set>
                                    <p:anim calcmode="lin" valueType="num">
                                      <p:cBhvr>
                                        <p:cTn id="563" dur="250" fill="hold"/>
                                        <p:tgtEl>
                                          <p:spTgt spid="106"/>
                                        </p:tgtEl>
                                        <p:attrNameLst>
                                          <p:attrName>ppt_w</p:attrName>
                                        </p:attrNameLst>
                                      </p:cBhvr>
                                      <p:tavLst>
                                        <p:tav tm="0">
                                          <p:val>
                                            <p:fltVal val="0"/>
                                          </p:val>
                                        </p:tav>
                                        <p:tav tm="100000">
                                          <p:val>
                                            <p:strVal val="#ppt_w"/>
                                          </p:val>
                                        </p:tav>
                                      </p:tavLst>
                                    </p:anim>
                                    <p:anim calcmode="lin" valueType="num">
                                      <p:cBhvr>
                                        <p:cTn id="564" dur="250" fill="hold"/>
                                        <p:tgtEl>
                                          <p:spTgt spid="106"/>
                                        </p:tgtEl>
                                        <p:attrNameLst>
                                          <p:attrName>ppt_h</p:attrName>
                                        </p:attrNameLst>
                                      </p:cBhvr>
                                      <p:tavLst>
                                        <p:tav tm="0">
                                          <p:val>
                                            <p:fltVal val="0"/>
                                          </p:val>
                                        </p:tav>
                                        <p:tav tm="100000">
                                          <p:val>
                                            <p:strVal val="#ppt_h"/>
                                          </p:val>
                                        </p:tav>
                                      </p:tavLst>
                                    </p:anim>
                                    <p:animEffect transition="in" filter="fade">
                                      <p:cBhvr>
                                        <p:cTn id="565" dur="250"/>
                                        <p:tgtEl>
                                          <p:spTgt spid="106"/>
                                        </p:tgtEl>
                                      </p:cBhvr>
                                    </p:animEffect>
                                  </p:childTnLst>
                                </p:cTn>
                              </p:par>
                              <p:par>
                                <p:cTn id="566" presetID="53" presetClass="entr" presetSubtype="16" fill="hold" grpId="5" nodeType="withEffect">
                                  <p:stCondLst>
                                    <p:cond delay="0"/>
                                  </p:stCondLst>
                                  <p:childTnLst>
                                    <p:set>
                                      <p:cBhvr>
                                        <p:cTn id="567" dur="1" fill="hold">
                                          <p:stCondLst>
                                            <p:cond delay="0"/>
                                          </p:stCondLst>
                                        </p:cTn>
                                        <p:tgtEl>
                                          <p:spTgt spid="105"/>
                                        </p:tgtEl>
                                        <p:attrNameLst>
                                          <p:attrName>style.visibility</p:attrName>
                                        </p:attrNameLst>
                                      </p:cBhvr>
                                      <p:to>
                                        <p:strVal val="visible"/>
                                      </p:to>
                                    </p:set>
                                    <p:anim calcmode="lin" valueType="num">
                                      <p:cBhvr>
                                        <p:cTn id="568" dur="250" fill="hold"/>
                                        <p:tgtEl>
                                          <p:spTgt spid="105"/>
                                        </p:tgtEl>
                                        <p:attrNameLst>
                                          <p:attrName>ppt_w</p:attrName>
                                        </p:attrNameLst>
                                      </p:cBhvr>
                                      <p:tavLst>
                                        <p:tav tm="0">
                                          <p:val>
                                            <p:fltVal val="0"/>
                                          </p:val>
                                        </p:tav>
                                        <p:tav tm="100000">
                                          <p:val>
                                            <p:strVal val="#ppt_w"/>
                                          </p:val>
                                        </p:tav>
                                      </p:tavLst>
                                    </p:anim>
                                    <p:anim calcmode="lin" valueType="num">
                                      <p:cBhvr>
                                        <p:cTn id="569" dur="250" fill="hold"/>
                                        <p:tgtEl>
                                          <p:spTgt spid="105"/>
                                        </p:tgtEl>
                                        <p:attrNameLst>
                                          <p:attrName>ppt_h</p:attrName>
                                        </p:attrNameLst>
                                      </p:cBhvr>
                                      <p:tavLst>
                                        <p:tav tm="0">
                                          <p:val>
                                            <p:fltVal val="0"/>
                                          </p:val>
                                        </p:tav>
                                        <p:tav tm="100000">
                                          <p:val>
                                            <p:strVal val="#ppt_h"/>
                                          </p:val>
                                        </p:tav>
                                      </p:tavLst>
                                    </p:anim>
                                    <p:animEffect transition="in" filter="fade">
                                      <p:cBhvr>
                                        <p:cTn id="570" dur="250"/>
                                        <p:tgtEl>
                                          <p:spTgt spid="105"/>
                                        </p:tgtEl>
                                      </p:cBhvr>
                                    </p:animEffect>
                                  </p:childTnLst>
                                </p:cTn>
                              </p:par>
                              <p:par>
                                <p:cTn id="571" presetID="53" presetClass="entr" presetSubtype="16" fill="hold" grpId="5" nodeType="withEffect">
                                  <p:stCondLst>
                                    <p:cond delay="0"/>
                                  </p:stCondLst>
                                  <p:childTnLst>
                                    <p:set>
                                      <p:cBhvr>
                                        <p:cTn id="572" dur="1" fill="hold">
                                          <p:stCondLst>
                                            <p:cond delay="0"/>
                                          </p:stCondLst>
                                        </p:cTn>
                                        <p:tgtEl>
                                          <p:spTgt spid="104"/>
                                        </p:tgtEl>
                                        <p:attrNameLst>
                                          <p:attrName>style.visibility</p:attrName>
                                        </p:attrNameLst>
                                      </p:cBhvr>
                                      <p:to>
                                        <p:strVal val="visible"/>
                                      </p:to>
                                    </p:set>
                                    <p:anim calcmode="lin" valueType="num">
                                      <p:cBhvr>
                                        <p:cTn id="573" dur="250" fill="hold"/>
                                        <p:tgtEl>
                                          <p:spTgt spid="104"/>
                                        </p:tgtEl>
                                        <p:attrNameLst>
                                          <p:attrName>ppt_w</p:attrName>
                                        </p:attrNameLst>
                                      </p:cBhvr>
                                      <p:tavLst>
                                        <p:tav tm="0">
                                          <p:val>
                                            <p:fltVal val="0"/>
                                          </p:val>
                                        </p:tav>
                                        <p:tav tm="100000">
                                          <p:val>
                                            <p:strVal val="#ppt_w"/>
                                          </p:val>
                                        </p:tav>
                                      </p:tavLst>
                                    </p:anim>
                                    <p:anim calcmode="lin" valueType="num">
                                      <p:cBhvr>
                                        <p:cTn id="574" dur="250" fill="hold"/>
                                        <p:tgtEl>
                                          <p:spTgt spid="104"/>
                                        </p:tgtEl>
                                        <p:attrNameLst>
                                          <p:attrName>ppt_h</p:attrName>
                                        </p:attrNameLst>
                                      </p:cBhvr>
                                      <p:tavLst>
                                        <p:tav tm="0">
                                          <p:val>
                                            <p:fltVal val="0"/>
                                          </p:val>
                                        </p:tav>
                                        <p:tav tm="100000">
                                          <p:val>
                                            <p:strVal val="#ppt_h"/>
                                          </p:val>
                                        </p:tav>
                                      </p:tavLst>
                                    </p:anim>
                                    <p:animEffect transition="in" filter="fade">
                                      <p:cBhvr>
                                        <p:cTn id="575" dur="250"/>
                                        <p:tgtEl>
                                          <p:spTgt spid="104"/>
                                        </p:tgtEl>
                                      </p:cBhvr>
                                    </p:animEffect>
                                  </p:childTnLst>
                                </p:cTn>
                              </p:par>
                              <p:par>
                                <p:cTn id="576" presetID="10" presetClass="exit" presetSubtype="0" fill="hold" grpId="1" nodeType="withEffect">
                                  <p:stCondLst>
                                    <p:cond delay="0"/>
                                  </p:stCondLst>
                                  <p:childTnLst>
                                    <p:animEffect transition="out" filter="fade">
                                      <p:cBhvr>
                                        <p:cTn id="577" dur="250"/>
                                        <p:tgtEl>
                                          <p:spTgt spid="109"/>
                                        </p:tgtEl>
                                      </p:cBhvr>
                                    </p:animEffect>
                                    <p:set>
                                      <p:cBhvr>
                                        <p:cTn id="578" dur="1" fill="hold">
                                          <p:stCondLst>
                                            <p:cond delay="249"/>
                                          </p:stCondLst>
                                        </p:cTn>
                                        <p:tgtEl>
                                          <p:spTgt spid="109"/>
                                        </p:tgtEl>
                                        <p:attrNameLst>
                                          <p:attrName>style.visibility</p:attrName>
                                        </p:attrNameLst>
                                      </p:cBhvr>
                                      <p:to>
                                        <p:strVal val="hidden"/>
                                      </p:to>
                                    </p:set>
                                  </p:childTnLst>
                                </p:cTn>
                              </p:par>
                              <p:par>
                                <p:cTn id="579" presetID="22" presetClass="entr" presetSubtype="2" fill="hold" nodeType="withEffect">
                                  <p:stCondLst>
                                    <p:cond delay="0"/>
                                  </p:stCondLst>
                                  <p:childTnLst>
                                    <p:set>
                                      <p:cBhvr>
                                        <p:cTn id="580" dur="1" fill="hold">
                                          <p:stCondLst>
                                            <p:cond delay="0"/>
                                          </p:stCondLst>
                                        </p:cTn>
                                        <p:tgtEl>
                                          <p:spTgt spid="101"/>
                                        </p:tgtEl>
                                        <p:attrNameLst>
                                          <p:attrName>style.visibility</p:attrName>
                                        </p:attrNameLst>
                                      </p:cBhvr>
                                      <p:to>
                                        <p:strVal val="visible"/>
                                      </p:to>
                                    </p:set>
                                    <p:animEffect transition="in" filter="wipe(right)">
                                      <p:cBhvr>
                                        <p:cTn id="581" dur="150"/>
                                        <p:tgtEl>
                                          <p:spTgt spid="101"/>
                                        </p:tgtEl>
                                      </p:cBhvr>
                                    </p:animEffect>
                                  </p:childTnLst>
                                </p:cTn>
                              </p:par>
                              <p:par>
                                <p:cTn id="582" presetID="1" presetClass="entr" presetSubtype="0" fill="hold" nodeType="withEffect">
                                  <p:stCondLst>
                                    <p:cond delay="0"/>
                                  </p:stCondLst>
                                  <p:childTnLst>
                                    <p:set>
                                      <p:cBhvr>
                                        <p:cTn id="583" dur="1" fill="hold">
                                          <p:stCondLst>
                                            <p:cond delay="0"/>
                                          </p:stCondLst>
                                        </p:cTn>
                                        <p:tgtEl>
                                          <p:spTgt spid="150"/>
                                        </p:tgtEl>
                                        <p:attrNameLst>
                                          <p:attrName>style.visibility</p:attrName>
                                        </p:attrNameLst>
                                      </p:cBhvr>
                                      <p:to>
                                        <p:strVal val="visible"/>
                                      </p:to>
                                    </p:set>
                                  </p:childTnLst>
                                </p:cTn>
                              </p:par>
                            </p:childTnLst>
                          </p:cTn>
                        </p:par>
                      </p:childTnLst>
                    </p:cTn>
                  </p:par>
                </p:childTnLst>
              </p:cTn>
              <p:nextCondLst>
                <p:cond evt="onClick" delay="0">
                  <p:tgtEl>
                    <p:spTgt spid="109"/>
                  </p:tgtEl>
                </p:cond>
              </p:nextCondLst>
            </p:seq>
            <p:seq concurrent="1" nextAc="seek">
              <p:cTn id="584" restart="whenNotActive" fill="hold" evtFilter="cancelBubble" nodeType="interactiveSeq">
                <p:stCondLst>
                  <p:cond evt="onClick" delay="0">
                    <p:tgtEl>
                      <p:spTgt spid="132"/>
                    </p:tgtEl>
                  </p:cond>
                </p:stCondLst>
                <p:endSync evt="end" delay="0">
                  <p:rtn val="all"/>
                </p:endSync>
                <p:childTnLst>
                  <p:par>
                    <p:cTn id="585" fill="hold">
                      <p:stCondLst>
                        <p:cond delay="0"/>
                      </p:stCondLst>
                      <p:childTnLst>
                        <p:par>
                          <p:cTn id="586" fill="hold">
                            <p:stCondLst>
                              <p:cond delay="0"/>
                            </p:stCondLst>
                            <p:childTnLst>
                              <p:par>
                                <p:cTn id="587" presetID="53" presetClass="entr" presetSubtype="16" fill="hold" grpId="0" nodeType="withEffect">
                                  <p:stCondLst>
                                    <p:cond delay="0"/>
                                  </p:stCondLst>
                                  <p:childTnLst>
                                    <p:set>
                                      <p:cBhvr>
                                        <p:cTn id="588" dur="1" fill="hold">
                                          <p:stCondLst>
                                            <p:cond delay="0"/>
                                          </p:stCondLst>
                                        </p:cTn>
                                        <p:tgtEl>
                                          <p:spTgt spid="131"/>
                                        </p:tgtEl>
                                        <p:attrNameLst>
                                          <p:attrName>style.visibility</p:attrName>
                                        </p:attrNameLst>
                                      </p:cBhvr>
                                      <p:to>
                                        <p:strVal val="visible"/>
                                      </p:to>
                                    </p:set>
                                    <p:anim calcmode="lin" valueType="num">
                                      <p:cBhvr>
                                        <p:cTn id="589" dur="250" fill="hold"/>
                                        <p:tgtEl>
                                          <p:spTgt spid="131"/>
                                        </p:tgtEl>
                                        <p:attrNameLst>
                                          <p:attrName>ppt_w</p:attrName>
                                        </p:attrNameLst>
                                      </p:cBhvr>
                                      <p:tavLst>
                                        <p:tav tm="0">
                                          <p:val>
                                            <p:fltVal val="0"/>
                                          </p:val>
                                        </p:tav>
                                        <p:tav tm="100000">
                                          <p:val>
                                            <p:strVal val="#ppt_w"/>
                                          </p:val>
                                        </p:tav>
                                      </p:tavLst>
                                    </p:anim>
                                    <p:anim calcmode="lin" valueType="num">
                                      <p:cBhvr>
                                        <p:cTn id="590" dur="250" fill="hold"/>
                                        <p:tgtEl>
                                          <p:spTgt spid="131"/>
                                        </p:tgtEl>
                                        <p:attrNameLst>
                                          <p:attrName>ppt_h</p:attrName>
                                        </p:attrNameLst>
                                      </p:cBhvr>
                                      <p:tavLst>
                                        <p:tav tm="0">
                                          <p:val>
                                            <p:fltVal val="0"/>
                                          </p:val>
                                        </p:tav>
                                        <p:tav tm="100000">
                                          <p:val>
                                            <p:strVal val="#ppt_h"/>
                                          </p:val>
                                        </p:tav>
                                      </p:tavLst>
                                    </p:anim>
                                    <p:animEffect transition="in" filter="fade">
                                      <p:cBhvr>
                                        <p:cTn id="591" dur="250"/>
                                        <p:tgtEl>
                                          <p:spTgt spid="131"/>
                                        </p:tgtEl>
                                      </p:cBhvr>
                                    </p:animEffect>
                                  </p:childTnLst>
                                </p:cTn>
                              </p:par>
                              <p:par>
                                <p:cTn id="592" presetID="53" presetClass="entr" presetSubtype="16" fill="hold" grpId="0" nodeType="withEffect">
                                  <p:stCondLst>
                                    <p:cond delay="0"/>
                                  </p:stCondLst>
                                  <p:childTnLst>
                                    <p:set>
                                      <p:cBhvr>
                                        <p:cTn id="593" dur="1" fill="hold">
                                          <p:stCondLst>
                                            <p:cond delay="0"/>
                                          </p:stCondLst>
                                        </p:cTn>
                                        <p:tgtEl>
                                          <p:spTgt spid="130"/>
                                        </p:tgtEl>
                                        <p:attrNameLst>
                                          <p:attrName>style.visibility</p:attrName>
                                        </p:attrNameLst>
                                      </p:cBhvr>
                                      <p:to>
                                        <p:strVal val="visible"/>
                                      </p:to>
                                    </p:set>
                                    <p:anim calcmode="lin" valueType="num">
                                      <p:cBhvr>
                                        <p:cTn id="594" dur="250" fill="hold"/>
                                        <p:tgtEl>
                                          <p:spTgt spid="130"/>
                                        </p:tgtEl>
                                        <p:attrNameLst>
                                          <p:attrName>ppt_w</p:attrName>
                                        </p:attrNameLst>
                                      </p:cBhvr>
                                      <p:tavLst>
                                        <p:tav tm="0">
                                          <p:val>
                                            <p:fltVal val="0"/>
                                          </p:val>
                                        </p:tav>
                                        <p:tav tm="100000">
                                          <p:val>
                                            <p:strVal val="#ppt_w"/>
                                          </p:val>
                                        </p:tav>
                                      </p:tavLst>
                                    </p:anim>
                                    <p:anim calcmode="lin" valueType="num">
                                      <p:cBhvr>
                                        <p:cTn id="595" dur="250" fill="hold"/>
                                        <p:tgtEl>
                                          <p:spTgt spid="130"/>
                                        </p:tgtEl>
                                        <p:attrNameLst>
                                          <p:attrName>ppt_h</p:attrName>
                                        </p:attrNameLst>
                                      </p:cBhvr>
                                      <p:tavLst>
                                        <p:tav tm="0">
                                          <p:val>
                                            <p:fltVal val="0"/>
                                          </p:val>
                                        </p:tav>
                                        <p:tav tm="100000">
                                          <p:val>
                                            <p:strVal val="#ppt_h"/>
                                          </p:val>
                                        </p:tav>
                                      </p:tavLst>
                                    </p:anim>
                                    <p:animEffect transition="in" filter="fade">
                                      <p:cBhvr>
                                        <p:cTn id="596" dur="250"/>
                                        <p:tgtEl>
                                          <p:spTgt spid="130"/>
                                        </p:tgtEl>
                                      </p:cBhvr>
                                    </p:animEffect>
                                  </p:childTnLst>
                                </p:cTn>
                              </p:par>
                              <p:par>
                                <p:cTn id="597" presetID="53" presetClass="entr" presetSubtype="16" fill="hold" grpId="0" nodeType="withEffect">
                                  <p:stCondLst>
                                    <p:cond delay="0"/>
                                  </p:stCondLst>
                                  <p:childTnLst>
                                    <p:set>
                                      <p:cBhvr>
                                        <p:cTn id="598" dur="1" fill="hold">
                                          <p:stCondLst>
                                            <p:cond delay="0"/>
                                          </p:stCondLst>
                                        </p:cTn>
                                        <p:tgtEl>
                                          <p:spTgt spid="129"/>
                                        </p:tgtEl>
                                        <p:attrNameLst>
                                          <p:attrName>style.visibility</p:attrName>
                                        </p:attrNameLst>
                                      </p:cBhvr>
                                      <p:to>
                                        <p:strVal val="visible"/>
                                      </p:to>
                                    </p:set>
                                    <p:anim calcmode="lin" valueType="num">
                                      <p:cBhvr>
                                        <p:cTn id="599" dur="250" fill="hold"/>
                                        <p:tgtEl>
                                          <p:spTgt spid="129"/>
                                        </p:tgtEl>
                                        <p:attrNameLst>
                                          <p:attrName>ppt_w</p:attrName>
                                        </p:attrNameLst>
                                      </p:cBhvr>
                                      <p:tavLst>
                                        <p:tav tm="0">
                                          <p:val>
                                            <p:fltVal val="0"/>
                                          </p:val>
                                        </p:tav>
                                        <p:tav tm="100000">
                                          <p:val>
                                            <p:strVal val="#ppt_w"/>
                                          </p:val>
                                        </p:tav>
                                      </p:tavLst>
                                    </p:anim>
                                    <p:anim calcmode="lin" valueType="num">
                                      <p:cBhvr>
                                        <p:cTn id="600" dur="250" fill="hold"/>
                                        <p:tgtEl>
                                          <p:spTgt spid="129"/>
                                        </p:tgtEl>
                                        <p:attrNameLst>
                                          <p:attrName>ppt_h</p:attrName>
                                        </p:attrNameLst>
                                      </p:cBhvr>
                                      <p:tavLst>
                                        <p:tav tm="0">
                                          <p:val>
                                            <p:fltVal val="0"/>
                                          </p:val>
                                        </p:tav>
                                        <p:tav tm="100000">
                                          <p:val>
                                            <p:strVal val="#ppt_h"/>
                                          </p:val>
                                        </p:tav>
                                      </p:tavLst>
                                    </p:anim>
                                    <p:animEffect transition="in" filter="fade">
                                      <p:cBhvr>
                                        <p:cTn id="601" dur="250"/>
                                        <p:tgtEl>
                                          <p:spTgt spid="129"/>
                                        </p:tgtEl>
                                      </p:cBhvr>
                                    </p:animEffect>
                                  </p:childTnLst>
                                </p:cTn>
                              </p:par>
                              <p:par>
                                <p:cTn id="602" presetID="53" presetClass="entr" presetSubtype="16" fill="hold" grpId="0" nodeType="withEffect">
                                  <p:stCondLst>
                                    <p:cond delay="0"/>
                                  </p:stCondLst>
                                  <p:childTnLst>
                                    <p:set>
                                      <p:cBhvr>
                                        <p:cTn id="603" dur="1" fill="hold">
                                          <p:stCondLst>
                                            <p:cond delay="0"/>
                                          </p:stCondLst>
                                        </p:cTn>
                                        <p:tgtEl>
                                          <p:spTgt spid="128"/>
                                        </p:tgtEl>
                                        <p:attrNameLst>
                                          <p:attrName>style.visibility</p:attrName>
                                        </p:attrNameLst>
                                      </p:cBhvr>
                                      <p:to>
                                        <p:strVal val="visible"/>
                                      </p:to>
                                    </p:set>
                                    <p:anim calcmode="lin" valueType="num">
                                      <p:cBhvr>
                                        <p:cTn id="604" dur="250" fill="hold"/>
                                        <p:tgtEl>
                                          <p:spTgt spid="128"/>
                                        </p:tgtEl>
                                        <p:attrNameLst>
                                          <p:attrName>ppt_w</p:attrName>
                                        </p:attrNameLst>
                                      </p:cBhvr>
                                      <p:tavLst>
                                        <p:tav tm="0">
                                          <p:val>
                                            <p:fltVal val="0"/>
                                          </p:val>
                                        </p:tav>
                                        <p:tav tm="100000">
                                          <p:val>
                                            <p:strVal val="#ppt_w"/>
                                          </p:val>
                                        </p:tav>
                                      </p:tavLst>
                                    </p:anim>
                                    <p:anim calcmode="lin" valueType="num">
                                      <p:cBhvr>
                                        <p:cTn id="605" dur="250" fill="hold"/>
                                        <p:tgtEl>
                                          <p:spTgt spid="128"/>
                                        </p:tgtEl>
                                        <p:attrNameLst>
                                          <p:attrName>ppt_h</p:attrName>
                                        </p:attrNameLst>
                                      </p:cBhvr>
                                      <p:tavLst>
                                        <p:tav tm="0">
                                          <p:val>
                                            <p:fltVal val="0"/>
                                          </p:val>
                                        </p:tav>
                                        <p:tav tm="100000">
                                          <p:val>
                                            <p:strVal val="#ppt_h"/>
                                          </p:val>
                                        </p:tav>
                                      </p:tavLst>
                                    </p:anim>
                                    <p:animEffect transition="in" filter="fade">
                                      <p:cBhvr>
                                        <p:cTn id="606" dur="250"/>
                                        <p:tgtEl>
                                          <p:spTgt spid="128"/>
                                        </p:tgtEl>
                                      </p:cBhvr>
                                    </p:animEffect>
                                  </p:childTnLst>
                                </p:cTn>
                              </p:par>
                              <p:par>
                                <p:cTn id="607" presetID="8" presetClass="emph" presetSubtype="0" fill="hold" grpId="0" nodeType="withEffect">
                                  <p:stCondLst>
                                    <p:cond delay="0"/>
                                  </p:stCondLst>
                                  <p:childTnLst>
                                    <p:animRot by="5400000">
                                      <p:cBhvr>
                                        <p:cTn id="608" dur="250" fill="hold"/>
                                        <p:tgtEl>
                                          <p:spTgt spid="132"/>
                                        </p:tgtEl>
                                        <p:attrNameLst>
                                          <p:attrName>r</p:attrName>
                                        </p:attrNameLst>
                                      </p:cBhvr>
                                    </p:animRot>
                                  </p:childTnLst>
                                </p:cTn>
                              </p:par>
                              <p:par>
                                <p:cTn id="609" presetID="22" presetClass="entr" presetSubtype="2" fill="hold" nodeType="withEffect">
                                  <p:stCondLst>
                                    <p:cond delay="0"/>
                                  </p:stCondLst>
                                  <p:childTnLst>
                                    <p:set>
                                      <p:cBhvr>
                                        <p:cTn id="610" dur="1" fill="hold">
                                          <p:stCondLst>
                                            <p:cond delay="0"/>
                                          </p:stCondLst>
                                        </p:cTn>
                                        <p:tgtEl>
                                          <p:spTgt spid="125"/>
                                        </p:tgtEl>
                                        <p:attrNameLst>
                                          <p:attrName>style.visibility</p:attrName>
                                        </p:attrNameLst>
                                      </p:cBhvr>
                                      <p:to>
                                        <p:strVal val="visible"/>
                                      </p:to>
                                    </p:set>
                                    <p:animEffect transition="in" filter="wipe(right)">
                                      <p:cBhvr>
                                        <p:cTn id="611" dur="150"/>
                                        <p:tgtEl>
                                          <p:spTgt spid="125"/>
                                        </p:tgtEl>
                                      </p:cBhvr>
                                    </p:animEffect>
                                  </p:childTnLst>
                                </p:cTn>
                              </p:par>
                            </p:childTnLst>
                          </p:cTn>
                        </p:par>
                      </p:childTnLst>
                    </p:cTn>
                  </p:par>
                  <p:par>
                    <p:cTn id="612" fill="hold">
                      <p:stCondLst>
                        <p:cond delay="indefinite"/>
                      </p:stCondLst>
                      <p:childTnLst>
                        <p:par>
                          <p:cTn id="613" fill="hold">
                            <p:stCondLst>
                              <p:cond delay="0"/>
                            </p:stCondLst>
                            <p:childTnLst>
                              <p:par>
                                <p:cTn id="614" presetID="53" presetClass="exit" presetSubtype="32" fill="hold" grpId="9" nodeType="clickEffect">
                                  <p:stCondLst>
                                    <p:cond delay="0"/>
                                  </p:stCondLst>
                                  <p:childTnLst>
                                    <p:anim calcmode="lin" valueType="num">
                                      <p:cBhvr>
                                        <p:cTn id="615" dur="250"/>
                                        <p:tgtEl>
                                          <p:spTgt spid="131"/>
                                        </p:tgtEl>
                                        <p:attrNameLst>
                                          <p:attrName>ppt_w</p:attrName>
                                        </p:attrNameLst>
                                      </p:cBhvr>
                                      <p:tavLst>
                                        <p:tav tm="0">
                                          <p:val>
                                            <p:strVal val="ppt_w"/>
                                          </p:val>
                                        </p:tav>
                                        <p:tav tm="100000">
                                          <p:val>
                                            <p:fltVal val="0"/>
                                          </p:val>
                                        </p:tav>
                                      </p:tavLst>
                                    </p:anim>
                                    <p:anim calcmode="lin" valueType="num">
                                      <p:cBhvr>
                                        <p:cTn id="616" dur="250"/>
                                        <p:tgtEl>
                                          <p:spTgt spid="131"/>
                                        </p:tgtEl>
                                        <p:attrNameLst>
                                          <p:attrName>ppt_h</p:attrName>
                                        </p:attrNameLst>
                                      </p:cBhvr>
                                      <p:tavLst>
                                        <p:tav tm="0">
                                          <p:val>
                                            <p:strVal val="ppt_h"/>
                                          </p:val>
                                        </p:tav>
                                        <p:tav tm="100000">
                                          <p:val>
                                            <p:fltVal val="0"/>
                                          </p:val>
                                        </p:tav>
                                      </p:tavLst>
                                    </p:anim>
                                    <p:animEffect transition="out" filter="fade">
                                      <p:cBhvr>
                                        <p:cTn id="617" dur="250"/>
                                        <p:tgtEl>
                                          <p:spTgt spid="131"/>
                                        </p:tgtEl>
                                      </p:cBhvr>
                                    </p:animEffect>
                                    <p:set>
                                      <p:cBhvr>
                                        <p:cTn id="618" dur="1" fill="hold">
                                          <p:stCondLst>
                                            <p:cond delay="249"/>
                                          </p:stCondLst>
                                        </p:cTn>
                                        <p:tgtEl>
                                          <p:spTgt spid="131"/>
                                        </p:tgtEl>
                                        <p:attrNameLst>
                                          <p:attrName>style.visibility</p:attrName>
                                        </p:attrNameLst>
                                      </p:cBhvr>
                                      <p:to>
                                        <p:strVal val="hidden"/>
                                      </p:to>
                                    </p:set>
                                  </p:childTnLst>
                                </p:cTn>
                              </p:par>
                              <p:par>
                                <p:cTn id="619" presetID="53" presetClass="exit" presetSubtype="32" fill="hold" grpId="9" nodeType="withEffect">
                                  <p:stCondLst>
                                    <p:cond delay="0"/>
                                  </p:stCondLst>
                                  <p:childTnLst>
                                    <p:anim calcmode="lin" valueType="num">
                                      <p:cBhvr>
                                        <p:cTn id="620" dur="250"/>
                                        <p:tgtEl>
                                          <p:spTgt spid="130"/>
                                        </p:tgtEl>
                                        <p:attrNameLst>
                                          <p:attrName>ppt_w</p:attrName>
                                        </p:attrNameLst>
                                      </p:cBhvr>
                                      <p:tavLst>
                                        <p:tav tm="0">
                                          <p:val>
                                            <p:strVal val="ppt_w"/>
                                          </p:val>
                                        </p:tav>
                                        <p:tav tm="100000">
                                          <p:val>
                                            <p:fltVal val="0"/>
                                          </p:val>
                                        </p:tav>
                                      </p:tavLst>
                                    </p:anim>
                                    <p:anim calcmode="lin" valueType="num">
                                      <p:cBhvr>
                                        <p:cTn id="621" dur="250"/>
                                        <p:tgtEl>
                                          <p:spTgt spid="130"/>
                                        </p:tgtEl>
                                        <p:attrNameLst>
                                          <p:attrName>ppt_h</p:attrName>
                                        </p:attrNameLst>
                                      </p:cBhvr>
                                      <p:tavLst>
                                        <p:tav tm="0">
                                          <p:val>
                                            <p:strVal val="ppt_h"/>
                                          </p:val>
                                        </p:tav>
                                        <p:tav tm="100000">
                                          <p:val>
                                            <p:fltVal val="0"/>
                                          </p:val>
                                        </p:tav>
                                      </p:tavLst>
                                    </p:anim>
                                    <p:animEffect transition="out" filter="fade">
                                      <p:cBhvr>
                                        <p:cTn id="622" dur="250"/>
                                        <p:tgtEl>
                                          <p:spTgt spid="130"/>
                                        </p:tgtEl>
                                      </p:cBhvr>
                                    </p:animEffect>
                                    <p:set>
                                      <p:cBhvr>
                                        <p:cTn id="623" dur="1" fill="hold">
                                          <p:stCondLst>
                                            <p:cond delay="249"/>
                                          </p:stCondLst>
                                        </p:cTn>
                                        <p:tgtEl>
                                          <p:spTgt spid="130"/>
                                        </p:tgtEl>
                                        <p:attrNameLst>
                                          <p:attrName>style.visibility</p:attrName>
                                        </p:attrNameLst>
                                      </p:cBhvr>
                                      <p:to>
                                        <p:strVal val="hidden"/>
                                      </p:to>
                                    </p:set>
                                  </p:childTnLst>
                                </p:cTn>
                              </p:par>
                              <p:par>
                                <p:cTn id="624" presetID="53" presetClass="exit" presetSubtype="32" fill="hold" grpId="9" nodeType="withEffect">
                                  <p:stCondLst>
                                    <p:cond delay="0"/>
                                  </p:stCondLst>
                                  <p:childTnLst>
                                    <p:anim calcmode="lin" valueType="num">
                                      <p:cBhvr>
                                        <p:cTn id="625" dur="250"/>
                                        <p:tgtEl>
                                          <p:spTgt spid="129"/>
                                        </p:tgtEl>
                                        <p:attrNameLst>
                                          <p:attrName>ppt_w</p:attrName>
                                        </p:attrNameLst>
                                      </p:cBhvr>
                                      <p:tavLst>
                                        <p:tav tm="0">
                                          <p:val>
                                            <p:strVal val="ppt_w"/>
                                          </p:val>
                                        </p:tav>
                                        <p:tav tm="100000">
                                          <p:val>
                                            <p:fltVal val="0"/>
                                          </p:val>
                                        </p:tav>
                                      </p:tavLst>
                                    </p:anim>
                                    <p:anim calcmode="lin" valueType="num">
                                      <p:cBhvr>
                                        <p:cTn id="626" dur="250"/>
                                        <p:tgtEl>
                                          <p:spTgt spid="129"/>
                                        </p:tgtEl>
                                        <p:attrNameLst>
                                          <p:attrName>ppt_h</p:attrName>
                                        </p:attrNameLst>
                                      </p:cBhvr>
                                      <p:tavLst>
                                        <p:tav tm="0">
                                          <p:val>
                                            <p:strVal val="ppt_h"/>
                                          </p:val>
                                        </p:tav>
                                        <p:tav tm="100000">
                                          <p:val>
                                            <p:fltVal val="0"/>
                                          </p:val>
                                        </p:tav>
                                      </p:tavLst>
                                    </p:anim>
                                    <p:animEffect transition="out" filter="fade">
                                      <p:cBhvr>
                                        <p:cTn id="627" dur="250"/>
                                        <p:tgtEl>
                                          <p:spTgt spid="129"/>
                                        </p:tgtEl>
                                      </p:cBhvr>
                                    </p:animEffect>
                                    <p:set>
                                      <p:cBhvr>
                                        <p:cTn id="628" dur="1" fill="hold">
                                          <p:stCondLst>
                                            <p:cond delay="249"/>
                                          </p:stCondLst>
                                        </p:cTn>
                                        <p:tgtEl>
                                          <p:spTgt spid="129"/>
                                        </p:tgtEl>
                                        <p:attrNameLst>
                                          <p:attrName>style.visibility</p:attrName>
                                        </p:attrNameLst>
                                      </p:cBhvr>
                                      <p:to>
                                        <p:strVal val="hidden"/>
                                      </p:to>
                                    </p:set>
                                  </p:childTnLst>
                                </p:cTn>
                              </p:par>
                              <p:par>
                                <p:cTn id="629" presetID="53" presetClass="exit" presetSubtype="32" fill="hold" grpId="9" nodeType="withEffect">
                                  <p:stCondLst>
                                    <p:cond delay="0"/>
                                  </p:stCondLst>
                                  <p:childTnLst>
                                    <p:anim calcmode="lin" valueType="num">
                                      <p:cBhvr>
                                        <p:cTn id="630" dur="250"/>
                                        <p:tgtEl>
                                          <p:spTgt spid="128"/>
                                        </p:tgtEl>
                                        <p:attrNameLst>
                                          <p:attrName>ppt_w</p:attrName>
                                        </p:attrNameLst>
                                      </p:cBhvr>
                                      <p:tavLst>
                                        <p:tav tm="0">
                                          <p:val>
                                            <p:strVal val="ppt_w"/>
                                          </p:val>
                                        </p:tav>
                                        <p:tav tm="100000">
                                          <p:val>
                                            <p:fltVal val="0"/>
                                          </p:val>
                                        </p:tav>
                                      </p:tavLst>
                                    </p:anim>
                                    <p:anim calcmode="lin" valueType="num">
                                      <p:cBhvr>
                                        <p:cTn id="631" dur="250"/>
                                        <p:tgtEl>
                                          <p:spTgt spid="128"/>
                                        </p:tgtEl>
                                        <p:attrNameLst>
                                          <p:attrName>ppt_h</p:attrName>
                                        </p:attrNameLst>
                                      </p:cBhvr>
                                      <p:tavLst>
                                        <p:tav tm="0">
                                          <p:val>
                                            <p:strVal val="ppt_h"/>
                                          </p:val>
                                        </p:tav>
                                        <p:tav tm="100000">
                                          <p:val>
                                            <p:fltVal val="0"/>
                                          </p:val>
                                        </p:tav>
                                      </p:tavLst>
                                    </p:anim>
                                    <p:animEffect transition="out" filter="fade">
                                      <p:cBhvr>
                                        <p:cTn id="632" dur="250"/>
                                        <p:tgtEl>
                                          <p:spTgt spid="128"/>
                                        </p:tgtEl>
                                      </p:cBhvr>
                                    </p:animEffect>
                                    <p:set>
                                      <p:cBhvr>
                                        <p:cTn id="633" dur="1" fill="hold">
                                          <p:stCondLst>
                                            <p:cond delay="249"/>
                                          </p:stCondLst>
                                        </p:cTn>
                                        <p:tgtEl>
                                          <p:spTgt spid="128"/>
                                        </p:tgtEl>
                                        <p:attrNameLst>
                                          <p:attrName>style.visibility</p:attrName>
                                        </p:attrNameLst>
                                      </p:cBhvr>
                                      <p:to>
                                        <p:strVal val="hidden"/>
                                      </p:to>
                                    </p:set>
                                  </p:childTnLst>
                                </p:cTn>
                              </p:par>
                              <p:par>
                                <p:cTn id="634" presetID="8" presetClass="emph" presetSubtype="0" fill="hold" grpId="1" nodeType="withEffect">
                                  <p:stCondLst>
                                    <p:cond delay="0"/>
                                  </p:stCondLst>
                                  <p:childTnLst>
                                    <p:animRot by="-5400000">
                                      <p:cBhvr>
                                        <p:cTn id="635" dur="250" fill="hold"/>
                                        <p:tgtEl>
                                          <p:spTgt spid="132"/>
                                        </p:tgtEl>
                                        <p:attrNameLst>
                                          <p:attrName>r</p:attrName>
                                        </p:attrNameLst>
                                      </p:cBhvr>
                                    </p:animRot>
                                  </p:childTnLst>
                                </p:cTn>
                              </p:par>
                              <p:par>
                                <p:cTn id="636" presetID="22" presetClass="exit" presetSubtype="8" fill="hold" nodeType="withEffect">
                                  <p:stCondLst>
                                    <p:cond delay="0"/>
                                  </p:stCondLst>
                                  <p:childTnLst>
                                    <p:animEffect transition="out" filter="wipe(left)">
                                      <p:cBhvr>
                                        <p:cTn id="637" dur="150"/>
                                        <p:tgtEl>
                                          <p:spTgt spid="125"/>
                                        </p:tgtEl>
                                      </p:cBhvr>
                                    </p:animEffect>
                                    <p:set>
                                      <p:cBhvr>
                                        <p:cTn id="638" dur="1" fill="hold">
                                          <p:stCondLst>
                                            <p:cond delay="149"/>
                                          </p:stCondLst>
                                        </p:cTn>
                                        <p:tgtEl>
                                          <p:spTgt spid="125"/>
                                        </p:tgtEl>
                                        <p:attrNameLst>
                                          <p:attrName>style.visibility</p:attrName>
                                        </p:attrNameLst>
                                      </p:cBhvr>
                                      <p:to>
                                        <p:strVal val="hidden"/>
                                      </p:to>
                                    </p:set>
                                  </p:childTnLst>
                                </p:cTn>
                              </p:par>
                            </p:childTnLst>
                          </p:cTn>
                        </p:par>
                      </p:childTnLst>
                    </p:cTn>
                  </p:par>
                </p:childTnLst>
              </p:cTn>
              <p:nextCondLst>
                <p:cond evt="onClick" delay="0">
                  <p:tgtEl>
                    <p:spTgt spid="132"/>
                  </p:tgtEl>
                </p:cond>
              </p:nextCondLst>
            </p:seq>
            <p:seq concurrent="1" nextAc="seek">
              <p:cTn id="639" restart="whenNotActive" fill="hold" evtFilter="cancelBubble" nodeType="interactiveSeq">
                <p:stCondLst>
                  <p:cond evt="onClick" delay="0">
                    <p:tgtEl>
                      <p:spTgt spid="131"/>
                    </p:tgtEl>
                  </p:cond>
                </p:stCondLst>
                <p:endSync evt="end" delay="0">
                  <p:rtn val="all"/>
                </p:endSync>
                <p:childTnLst>
                  <p:par>
                    <p:cTn id="640" fill="hold">
                      <p:stCondLst>
                        <p:cond delay="0"/>
                      </p:stCondLst>
                      <p:childTnLst>
                        <p:par>
                          <p:cTn id="641" fill="hold">
                            <p:stCondLst>
                              <p:cond delay="0"/>
                            </p:stCondLst>
                            <p:childTnLst>
                              <p:par>
                                <p:cTn id="642" presetID="10" presetClass="entr" presetSubtype="0" fill="hold" grpId="0" nodeType="withEffect">
                                  <p:stCondLst>
                                    <p:cond delay="0"/>
                                  </p:stCondLst>
                                  <p:childTnLst>
                                    <p:set>
                                      <p:cBhvr>
                                        <p:cTn id="643" dur="1" fill="hold">
                                          <p:stCondLst>
                                            <p:cond delay="0"/>
                                          </p:stCondLst>
                                        </p:cTn>
                                        <p:tgtEl>
                                          <p:spTgt spid="136"/>
                                        </p:tgtEl>
                                        <p:attrNameLst>
                                          <p:attrName>style.visibility</p:attrName>
                                        </p:attrNameLst>
                                      </p:cBhvr>
                                      <p:to>
                                        <p:strVal val="visible"/>
                                      </p:to>
                                    </p:set>
                                    <p:animEffect transition="in" filter="fade">
                                      <p:cBhvr>
                                        <p:cTn id="644" dur="250"/>
                                        <p:tgtEl>
                                          <p:spTgt spid="136"/>
                                        </p:tgtEl>
                                      </p:cBhvr>
                                    </p:animEffect>
                                  </p:childTnLst>
                                </p:cTn>
                              </p:par>
                              <p:par>
                                <p:cTn id="645" presetID="53" presetClass="exit" presetSubtype="32" fill="hold" grpId="1" nodeType="withEffect">
                                  <p:stCondLst>
                                    <p:cond delay="0"/>
                                  </p:stCondLst>
                                  <p:childTnLst>
                                    <p:anim calcmode="lin" valueType="num">
                                      <p:cBhvr>
                                        <p:cTn id="646" dur="250"/>
                                        <p:tgtEl>
                                          <p:spTgt spid="131"/>
                                        </p:tgtEl>
                                        <p:attrNameLst>
                                          <p:attrName>ppt_w</p:attrName>
                                        </p:attrNameLst>
                                      </p:cBhvr>
                                      <p:tavLst>
                                        <p:tav tm="0">
                                          <p:val>
                                            <p:strVal val="ppt_w"/>
                                          </p:val>
                                        </p:tav>
                                        <p:tav tm="100000">
                                          <p:val>
                                            <p:fltVal val="0"/>
                                          </p:val>
                                        </p:tav>
                                      </p:tavLst>
                                    </p:anim>
                                    <p:anim calcmode="lin" valueType="num">
                                      <p:cBhvr>
                                        <p:cTn id="647" dur="250"/>
                                        <p:tgtEl>
                                          <p:spTgt spid="131"/>
                                        </p:tgtEl>
                                        <p:attrNameLst>
                                          <p:attrName>ppt_h</p:attrName>
                                        </p:attrNameLst>
                                      </p:cBhvr>
                                      <p:tavLst>
                                        <p:tav tm="0">
                                          <p:val>
                                            <p:strVal val="ppt_h"/>
                                          </p:val>
                                        </p:tav>
                                        <p:tav tm="100000">
                                          <p:val>
                                            <p:fltVal val="0"/>
                                          </p:val>
                                        </p:tav>
                                      </p:tavLst>
                                    </p:anim>
                                    <p:animEffect transition="out" filter="fade">
                                      <p:cBhvr>
                                        <p:cTn id="648" dur="250"/>
                                        <p:tgtEl>
                                          <p:spTgt spid="131"/>
                                        </p:tgtEl>
                                      </p:cBhvr>
                                    </p:animEffect>
                                    <p:set>
                                      <p:cBhvr>
                                        <p:cTn id="649" dur="1" fill="hold">
                                          <p:stCondLst>
                                            <p:cond delay="249"/>
                                          </p:stCondLst>
                                        </p:cTn>
                                        <p:tgtEl>
                                          <p:spTgt spid="131"/>
                                        </p:tgtEl>
                                        <p:attrNameLst>
                                          <p:attrName>style.visibility</p:attrName>
                                        </p:attrNameLst>
                                      </p:cBhvr>
                                      <p:to>
                                        <p:strVal val="hidden"/>
                                      </p:to>
                                    </p:set>
                                  </p:childTnLst>
                                </p:cTn>
                              </p:par>
                              <p:par>
                                <p:cTn id="650" presetID="53" presetClass="exit" presetSubtype="32" fill="hold" grpId="1" nodeType="withEffect">
                                  <p:stCondLst>
                                    <p:cond delay="0"/>
                                  </p:stCondLst>
                                  <p:childTnLst>
                                    <p:anim calcmode="lin" valueType="num">
                                      <p:cBhvr>
                                        <p:cTn id="651" dur="250"/>
                                        <p:tgtEl>
                                          <p:spTgt spid="130"/>
                                        </p:tgtEl>
                                        <p:attrNameLst>
                                          <p:attrName>ppt_w</p:attrName>
                                        </p:attrNameLst>
                                      </p:cBhvr>
                                      <p:tavLst>
                                        <p:tav tm="0">
                                          <p:val>
                                            <p:strVal val="ppt_w"/>
                                          </p:val>
                                        </p:tav>
                                        <p:tav tm="100000">
                                          <p:val>
                                            <p:fltVal val="0"/>
                                          </p:val>
                                        </p:tav>
                                      </p:tavLst>
                                    </p:anim>
                                    <p:anim calcmode="lin" valueType="num">
                                      <p:cBhvr>
                                        <p:cTn id="652" dur="250"/>
                                        <p:tgtEl>
                                          <p:spTgt spid="130"/>
                                        </p:tgtEl>
                                        <p:attrNameLst>
                                          <p:attrName>ppt_h</p:attrName>
                                        </p:attrNameLst>
                                      </p:cBhvr>
                                      <p:tavLst>
                                        <p:tav tm="0">
                                          <p:val>
                                            <p:strVal val="ppt_h"/>
                                          </p:val>
                                        </p:tav>
                                        <p:tav tm="100000">
                                          <p:val>
                                            <p:fltVal val="0"/>
                                          </p:val>
                                        </p:tav>
                                      </p:tavLst>
                                    </p:anim>
                                    <p:animEffect transition="out" filter="fade">
                                      <p:cBhvr>
                                        <p:cTn id="653" dur="250"/>
                                        <p:tgtEl>
                                          <p:spTgt spid="130"/>
                                        </p:tgtEl>
                                      </p:cBhvr>
                                    </p:animEffect>
                                    <p:set>
                                      <p:cBhvr>
                                        <p:cTn id="654" dur="1" fill="hold">
                                          <p:stCondLst>
                                            <p:cond delay="249"/>
                                          </p:stCondLst>
                                        </p:cTn>
                                        <p:tgtEl>
                                          <p:spTgt spid="130"/>
                                        </p:tgtEl>
                                        <p:attrNameLst>
                                          <p:attrName>style.visibility</p:attrName>
                                        </p:attrNameLst>
                                      </p:cBhvr>
                                      <p:to>
                                        <p:strVal val="hidden"/>
                                      </p:to>
                                    </p:set>
                                  </p:childTnLst>
                                </p:cTn>
                              </p:par>
                              <p:par>
                                <p:cTn id="655" presetID="53" presetClass="exit" presetSubtype="32" fill="hold" grpId="1" nodeType="withEffect">
                                  <p:stCondLst>
                                    <p:cond delay="0"/>
                                  </p:stCondLst>
                                  <p:childTnLst>
                                    <p:anim calcmode="lin" valueType="num">
                                      <p:cBhvr>
                                        <p:cTn id="656" dur="250"/>
                                        <p:tgtEl>
                                          <p:spTgt spid="129"/>
                                        </p:tgtEl>
                                        <p:attrNameLst>
                                          <p:attrName>ppt_w</p:attrName>
                                        </p:attrNameLst>
                                      </p:cBhvr>
                                      <p:tavLst>
                                        <p:tav tm="0">
                                          <p:val>
                                            <p:strVal val="ppt_w"/>
                                          </p:val>
                                        </p:tav>
                                        <p:tav tm="100000">
                                          <p:val>
                                            <p:fltVal val="0"/>
                                          </p:val>
                                        </p:tav>
                                      </p:tavLst>
                                    </p:anim>
                                    <p:anim calcmode="lin" valueType="num">
                                      <p:cBhvr>
                                        <p:cTn id="657" dur="250"/>
                                        <p:tgtEl>
                                          <p:spTgt spid="129"/>
                                        </p:tgtEl>
                                        <p:attrNameLst>
                                          <p:attrName>ppt_h</p:attrName>
                                        </p:attrNameLst>
                                      </p:cBhvr>
                                      <p:tavLst>
                                        <p:tav tm="0">
                                          <p:val>
                                            <p:strVal val="ppt_h"/>
                                          </p:val>
                                        </p:tav>
                                        <p:tav tm="100000">
                                          <p:val>
                                            <p:fltVal val="0"/>
                                          </p:val>
                                        </p:tav>
                                      </p:tavLst>
                                    </p:anim>
                                    <p:animEffect transition="out" filter="fade">
                                      <p:cBhvr>
                                        <p:cTn id="658" dur="250"/>
                                        <p:tgtEl>
                                          <p:spTgt spid="129"/>
                                        </p:tgtEl>
                                      </p:cBhvr>
                                    </p:animEffect>
                                    <p:set>
                                      <p:cBhvr>
                                        <p:cTn id="659" dur="1" fill="hold">
                                          <p:stCondLst>
                                            <p:cond delay="249"/>
                                          </p:stCondLst>
                                        </p:cTn>
                                        <p:tgtEl>
                                          <p:spTgt spid="129"/>
                                        </p:tgtEl>
                                        <p:attrNameLst>
                                          <p:attrName>style.visibility</p:attrName>
                                        </p:attrNameLst>
                                      </p:cBhvr>
                                      <p:to>
                                        <p:strVal val="hidden"/>
                                      </p:to>
                                    </p:set>
                                  </p:childTnLst>
                                </p:cTn>
                              </p:par>
                              <p:par>
                                <p:cTn id="660" presetID="53" presetClass="exit" presetSubtype="32" fill="hold" grpId="1" nodeType="withEffect">
                                  <p:stCondLst>
                                    <p:cond delay="0"/>
                                  </p:stCondLst>
                                  <p:childTnLst>
                                    <p:anim calcmode="lin" valueType="num">
                                      <p:cBhvr>
                                        <p:cTn id="661" dur="250"/>
                                        <p:tgtEl>
                                          <p:spTgt spid="128"/>
                                        </p:tgtEl>
                                        <p:attrNameLst>
                                          <p:attrName>ppt_w</p:attrName>
                                        </p:attrNameLst>
                                      </p:cBhvr>
                                      <p:tavLst>
                                        <p:tav tm="0">
                                          <p:val>
                                            <p:strVal val="ppt_w"/>
                                          </p:val>
                                        </p:tav>
                                        <p:tav tm="100000">
                                          <p:val>
                                            <p:fltVal val="0"/>
                                          </p:val>
                                        </p:tav>
                                      </p:tavLst>
                                    </p:anim>
                                    <p:anim calcmode="lin" valueType="num">
                                      <p:cBhvr>
                                        <p:cTn id="662" dur="250"/>
                                        <p:tgtEl>
                                          <p:spTgt spid="128"/>
                                        </p:tgtEl>
                                        <p:attrNameLst>
                                          <p:attrName>ppt_h</p:attrName>
                                        </p:attrNameLst>
                                      </p:cBhvr>
                                      <p:tavLst>
                                        <p:tav tm="0">
                                          <p:val>
                                            <p:strVal val="ppt_h"/>
                                          </p:val>
                                        </p:tav>
                                        <p:tav tm="100000">
                                          <p:val>
                                            <p:fltVal val="0"/>
                                          </p:val>
                                        </p:tav>
                                      </p:tavLst>
                                    </p:anim>
                                    <p:animEffect transition="out" filter="fade">
                                      <p:cBhvr>
                                        <p:cTn id="663" dur="250"/>
                                        <p:tgtEl>
                                          <p:spTgt spid="128"/>
                                        </p:tgtEl>
                                      </p:cBhvr>
                                    </p:animEffect>
                                    <p:set>
                                      <p:cBhvr>
                                        <p:cTn id="664" dur="1" fill="hold">
                                          <p:stCondLst>
                                            <p:cond delay="249"/>
                                          </p:stCondLst>
                                        </p:cTn>
                                        <p:tgtEl>
                                          <p:spTgt spid="128"/>
                                        </p:tgtEl>
                                        <p:attrNameLst>
                                          <p:attrName>style.visibility</p:attrName>
                                        </p:attrNameLst>
                                      </p:cBhvr>
                                      <p:to>
                                        <p:strVal val="hidden"/>
                                      </p:to>
                                    </p:set>
                                  </p:childTnLst>
                                </p:cTn>
                              </p:par>
                              <p:par>
                                <p:cTn id="665" presetID="22" presetClass="exit" presetSubtype="8" fill="hold" nodeType="withEffect">
                                  <p:stCondLst>
                                    <p:cond delay="0"/>
                                  </p:stCondLst>
                                  <p:childTnLst>
                                    <p:animEffect transition="out" filter="wipe(left)">
                                      <p:cBhvr>
                                        <p:cTn id="666" dur="150"/>
                                        <p:tgtEl>
                                          <p:spTgt spid="125"/>
                                        </p:tgtEl>
                                      </p:cBhvr>
                                    </p:animEffect>
                                    <p:set>
                                      <p:cBhvr>
                                        <p:cTn id="667" dur="1" fill="hold">
                                          <p:stCondLst>
                                            <p:cond delay="149"/>
                                          </p:stCondLst>
                                        </p:cTn>
                                        <p:tgtEl>
                                          <p:spTgt spid="125"/>
                                        </p:tgtEl>
                                        <p:attrNameLst>
                                          <p:attrName>style.visibility</p:attrName>
                                        </p:attrNameLst>
                                      </p:cBhvr>
                                      <p:to>
                                        <p:strVal val="hidden"/>
                                      </p:to>
                                    </p:set>
                                  </p:childTnLst>
                                </p:cTn>
                              </p:par>
                              <p:par>
                                <p:cTn id="668" presetID="1" presetClass="exit" presetSubtype="0" fill="hold" nodeType="withEffect">
                                  <p:stCondLst>
                                    <p:cond delay="0"/>
                                  </p:stCondLst>
                                  <p:childTnLst>
                                    <p:set>
                                      <p:cBhvr>
                                        <p:cTn id="669"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seq concurrent="1" nextAc="seek">
              <p:cTn id="670" restart="whenNotActive" fill="hold" evtFilter="cancelBubble" nodeType="interactiveSeq">
                <p:stCondLst>
                  <p:cond evt="onClick" delay="0">
                    <p:tgtEl>
                      <p:spTgt spid="130"/>
                    </p:tgtEl>
                  </p:cond>
                </p:stCondLst>
                <p:endSync evt="end" delay="0">
                  <p:rtn val="all"/>
                </p:endSync>
                <p:childTnLst>
                  <p:par>
                    <p:cTn id="671" fill="hold">
                      <p:stCondLst>
                        <p:cond delay="0"/>
                      </p:stCondLst>
                      <p:childTnLst>
                        <p:par>
                          <p:cTn id="672" fill="hold">
                            <p:stCondLst>
                              <p:cond delay="0"/>
                            </p:stCondLst>
                            <p:childTnLst>
                              <p:par>
                                <p:cTn id="673" presetID="10" presetClass="entr" presetSubtype="0" fill="hold" grpId="0" nodeType="withEffect">
                                  <p:stCondLst>
                                    <p:cond delay="0"/>
                                  </p:stCondLst>
                                  <p:childTnLst>
                                    <p:set>
                                      <p:cBhvr>
                                        <p:cTn id="674" dur="1" fill="hold">
                                          <p:stCondLst>
                                            <p:cond delay="0"/>
                                          </p:stCondLst>
                                        </p:cTn>
                                        <p:tgtEl>
                                          <p:spTgt spid="135"/>
                                        </p:tgtEl>
                                        <p:attrNameLst>
                                          <p:attrName>style.visibility</p:attrName>
                                        </p:attrNameLst>
                                      </p:cBhvr>
                                      <p:to>
                                        <p:strVal val="visible"/>
                                      </p:to>
                                    </p:set>
                                    <p:animEffect transition="in" filter="fade">
                                      <p:cBhvr>
                                        <p:cTn id="675" dur="250"/>
                                        <p:tgtEl>
                                          <p:spTgt spid="135"/>
                                        </p:tgtEl>
                                      </p:cBhvr>
                                    </p:animEffect>
                                  </p:childTnLst>
                                </p:cTn>
                              </p:par>
                              <p:par>
                                <p:cTn id="676" presetID="53" presetClass="exit" presetSubtype="32" fill="hold" grpId="8" nodeType="withEffect">
                                  <p:stCondLst>
                                    <p:cond delay="0"/>
                                  </p:stCondLst>
                                  <p:childTnLst>
                                    <p:anim calcmode="lin" valueType="num">
                                      <p:cBhvr>
                                        <p:cTn id="677" dur="250"/>
                                        <p:tgtEl>
                                          <p:spTgt spid="131"/>
                                        </p:tgtEl>
                                        <p:attrNameLst>
                                          <p:attrName>ppt_w</p:attrName>
                                        </p:attrNameLst>
                                      </p:cBhvr>
                                      <p:tavLst>
                                        <p:tav tm="0">
                                          <p:val>
                                            <p:strVal val="ppt_w"/>
                                          </p:val>
                                        </p:tav>
                                        <p:tav tm="100000">
                                          <p:val>
                                            <p:fltVal val="0"/>
                                          </p:val>
                                        </p:tav>
                                      </p:tavLst>
                                    </p:anim>
                                    <p:anim calcmode="lin" valueType="num">
                                      <p:cBhvr>
                                        <p:cTn id="678" dur="250"/>
                                        <p:tgtEl>
                                          <p:spTgt spid="131"/>
                                        </p:tgtEl>
                                        <p:attrNameLst>
                                          <p:attrName>ppt_h</p:attrName>
                                        </p:attrNameLst>
                                      </p:cBhvr>
                                      <p:tavLst>
                                        <p:tav tm="0">
                                          <p:val>
                                            <p:strVal val="ppt_h"/>
                                          </p:val>
                                        </p:tav>
                                        <p:tav tm="100000">
                                          <p:val>
                                            <p:fltVal val="0"/>
                                          </p:val>
                                        </p:tav>
                                      </p:tavLst>
                                    </p:anim>
                                    <p:animEffect transition="out" filter="fade">
                                      <p:cBhvr>
                                        <p:cTn id="679" dur="250"/>
                                        <p:tgtEl>
                                          <p:spTgt spid="131"/>
                                        </p:tgtEl>
                                      </p:cBhvr>
                                    </p:animEffect>
                                    <p:set>
                                      <p:cBhvr>
                                        <p:cTn id="680" dur="1" fill="hold">
                                          <p:stCondLst>
                                            <p:cond delay="249"/>
                                          </p:stCondLst>
                                        </p:cTn>
                                        <p:tgtEl>
                                          <p:spTgt spid="131"/>
                                        </p:tgtEl>
                                        <p:attrNameLst>
                                          <p:attrName>style.visibility</p:attrName>
                                        </p:attrNameLst>
                                      </p:cBhvr>
                                      <p:to>
                                        <p:strVal val="hidden"/>
                                      </p:to>
                                    </p:set>
                                  </p:childTnLst>
                                </p:cTn>
                              </p:par>
                              <p:par>
                                <p:cTn id="681" presetID="53" presetClass="exit" presetSubtype="32" fill="hold" grpId="8" nodeType="withEffect">
                                  <p:stCondLst>
                                    <p:cond delay="0"/>
                                  </p:stCondLst>
                                  <p:childTnLst>
                                    <p:anim calcmode="lin" valueType="num">
                                      <p:cBhvr>
                                        <p:cTn id="682" dur="250"/>
                                        <p:tgtEl>
                                          <p:spTgt spid="130"/>
                                        </p:tgtEl>
                                        <p:attrNameLst>
                                          <p:attrName>ppt_w</p:attrName>
                                        </p:attrNameLst>
                                      </p:cBhvr>
                                      <p:tavLst>
                                        <p:tav tm="0">
                                          <p:val>
                                            <p:strVal val="ppt_w"/>
                                          </p:val>
                                        </p:tav>
                                        <p:tav tm="100000">
                                          <p:val>
                                            <p:fltVal val="0"/>
                                          </p:val>
                                        </p:tav>
                                      </p:tavLst>
                                    </p:anim>
                                    <p:anim calcmode="lin" valueType="num">
                                      <p:cBhvr>
                                        <p:cTn id="683" dur="250"/>
                                        <p:tgtEl>
                                          <p:spTgt spid="130"/>
                                        </p:tgtEl>
                                        <p:attrNameLst>
                                          <p:attrName>ppt_h</p:attrName>
                                        </p:attrNameLst>
                                      </p:cBhvr>
                                      <p:tavLst>
                                        <p:tav tm="0">
                                          <p:val>
                                            <p:strVal val="ppt_h"/>
                                          </p:val>
                                        </p:tav>
                                        <p:tav tm="100000">
                                          <p:val>
                                            <p:fltVal val="0"/>
                                          </p:val>
                                        </p:tav>
                                      </p:tavLst>
                                    </p:anim>
                                    <p:animEffect transition="out" filter="fade">
                                      <p:cBhvr>
                                        <p:cTn id="684" dur="250"/>
                                        <p:tgtEl>
                                          <p:spTgt spid="130"/>
                                        </p:tgtEl>
                                      </p:cBhvr>
                                    </p:animEffect>
                                    <p:set>
                                      <p:cBhvr>
                                        <p:cTn id="685" dur="1" fill="hold">
                                          <p:stCondLst>
                                            <p:cond delay="249"/>
                                          </p:stCondLst>
                                        </p:cTn>
                                        <p:tgtEl>
                                          <p:spTgt spid="130"/>
                                        </p:tgtEl>
                                        <p:attrNameLst>
                                          <p:attrName>style.visibility</p:attrName>
                                        </p:attrNameLst>
                                      </p:cBhvr>
                                      <p:to>
                                        <p:strVal val="hidden"/>
                                      </p:to>
                                    </p:set>
                                  </p:childTnLst>
                                </p:cTn>
                              </p:par>
                              <p:par>
                                <p:cTn id="686" presetID="53" presetClass="exit" presetSubtype="32" fill="hold" grpId="8" nodeType="withEffect">
                                  <p:stCondLst>
                                    <p:cond delay="0"/>
                                  </p:stCondLst>
                                  <p:childTnLst>
                                    <p:anim calcmode="lin" valueType="num">
                                      <p:cBhvr>
                                        <p:cTn id="687" dur="250"/>
                                        <p:tgtEl>
                                          <p:spTgt spid="129"/>
                                        </p:tgtEl>
                                        <p:attrNameLst>
                                          <p:attrName>ppt_w</p:attrName>
                                        </p:attrNameLst>
                                      </p:cBhvr>
                                      <p:tavLst>
                                        <p:tav tm="0">
                                          <p:val>
                                            <p:strVal val="ppt_w"/>
                                          </p:val>
                                        </p:tav>
                                        <p:tav tm="100000">
                                          <p:val>
                                            <p:fltVal val="0"/>
                                          </p:val>
                                        </p:tav>
                                      </p:tavLst>
                                    </p:anim>
                                    <p:anim calcmode="lin" valueType="num">
                                      <p:cBhvr>
                                        <p:cTn id="688" dur="250"/>
                                        <p:tgtEl>
                                          <p:spTgt spid="129"/>
                                        </p:tgtEl>
                                        <p:attrNameLst>
                                          <p:attrName>ppt_h</p:attrName>
                                        </p:attrNameLst>
                                      </p:cBhvr>
                                      <p:tavLst>
                                        <p:tav tm="0">
                                          <p:val>
                                            <p:strVal val="ppt_h"/>
                                          </p:val>
                                        </p:tav>
                                        <p:tav tm="100000">
                                          <p:val>
                                            <p:fltVal val="0"/>
                                          </p:val>
                                        </p:tav>
                                      </p:tavLst>
                                    </p:anim>
                                    <p:animEffect transition="out" filter="fade">
                                      <p:cBhvr>
                                        <p:cTn id="689" dur="250"/>
                                        <p:tgtEl>
                                          <p:spTgt spid="129"/>
                                        </p:tgtEl>
                                      </p:cBhvr>
                                    </p:animEffect>
                                    <p:set>
                                      <p:cBhvr>
                                        <p:cTn id="690" dur="1" fill="hold">
                                          <p:stCondLst>
                                            <p:cond delay="249"/>
                                          </p:stCondLst>
                                        </p:cTn>
                                        <p:tgtEl>
                                          <p:spTgt spid="129"/>
                                        </p:tgtEl>
                                        <p:attrNameLst>
                                          <p:attrName>style.visibility</p:attrName>
                                        </p:attrNameLst>
                                      </p:cBhvr>
                                      <p:to>
                                        <p:strVal val="hidden"/>
                                      </p:to>
                                    </p:set>
                                  </p:childTnLst>
                                </p:cTn>
                              </p:par>
                              <p:par>
                                <p:cTn id="691" presetID="53" presetClass="exit" presetSubtype="32" fill="hold" grpId="8" nodeType="withEffect">
                                  <p:stCondLst>
                                    <p:cond delay="0"/>
                                  </p:stCondLst>
                                  <p:childTnLst>
                                    <p:anim calcmode="lin" valueType="num">
                                      <p:cBhvr>
                                        <p:cTn id="692" dur="250"/>
                                        <p:tgtEl>
                                          <p:spTgt spid="128"/>
                                        </p:tgtEl>
                                        <p:attrNameLst>
                                          <p:attrName>ppt_w</p:attrName>
                                        </p:attrNameLst>
                                      </p:cBhvr>
                                      <p:tavLst>
                                        <p:tav tm="0">
                                          <p:val>
                                            <p:strVal val="ppt_w"/>
                                          </p:val>
                                        </p:tav>
                                        <p:tav tm="100000">
                                          <p:val>
                                            <p:fltVal val="0"/>
                                          </p:val>
                                        </p:tav>
                                      </p:tavLst>
                                    </p:anim>
                                    <p:anim calcmode="lin" valueType="num">
                                      <p:cBhvr>
                                        <p:cTn id="693" dur="250"/>
                                        <p:tgtEl>
                                          <p:spTgt spid="128"/>
                                        </p:tgtEl>
                                        <p:attrNameLst>
                                          <p:attrName>ppt_h</p:attrName>
                                        </p:attrNameLst>
                                      </p:cBhvr>
                                      <p:tavLst>
                                        <p:tav tm="0">
                                          <p:val>
                                            <p:strVal val="ppt_h"/>
                                          </p:val>
                                        </p:tav>
                                        <p:tav tm="100000">
                                          <p:val>
                                            <p:fltVal val="0"/>
                                          </p:val>
                                        </p:tav>
                                      </p:tavLst>
                                    </p:anim>
                                    <p:animEffect transition="out" filter="fade">
                                      <p:cBhvr>
                                        <p:cTn id="694" dur="250"/>
                                        <p:tgtEl>
                                          <p:spTgt spid="128"/>
                                        </p:tgtEl>
                                      </p:cBhvr>
                                    </p:animEffect>
                                    <p:set>
                                      <p:cBhvr>
                                        <p:cTn id="695" dur="1" fill="hold">
                                          <p:stCondLst>
                                            <p:cond delay="249"/>
                                          </p:stCondLst>
                                        </p:cTn>
                                        <p:tgtEl>
                                          <p:spTgt spid="128"/>
                                        </p:tgtEl>
                                        <p:attrNameLst>
                                          <p:attrName>style.visibility</p:attrName>
                                        </p:attrNameLst>
                                      </p:cBhvr>
                                      <p:to>
                                        <p:strVal val="hidden"/>
                                      </p:to>
                                    </p:set>
                                  </p:childTnLst>
                                </p:cTn>
                              </p:par>
                              <p:par>
                                <p:cTn id="696" presetID="22" presetClass="exit" presetSubtype="8" fill="hold" nodeType="withEffect">
                                  <p:stCondLst>
                                    <p:cond delay="0"/>
                                  </p:stCondLst>
                                  <p:childTnLst>
                                    <p:animEffect transition="out" filter="wipe(left)">
                                      <p:cBhvr>
                                        <p:cTn id="697" dur="150"/>
                                        <p:tgtEl>
                                          <p:spTgt spid="125"/>
                                        </p:tgtEl>
                                      </p:cBhvr>
                                    </p:animEffect>
                                    <p:set>
                                      <p:cBhvr>
                                        <p:cTn id="698" dur="1" fill="hold">
                                          <p:stCondLst>
                                            <p:cond delay="149"/>
                                          </p:stCondLst>
                                        </p:cTn>
                                        <p:tgtEl>
                                          <p:spTgt spid="125"/>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699" restart="whenNotActive" fill="hold" evtFilter="cancelBubble" nodeType="interactiveSeq">
                <p:stCondLst>
                  <p:cond evt="onClick" delay="0">
                    <p:tgtEl>
                      <p:spTgt spid="129"/>
                    </p:tgtEl>
                  </p:cond>
                </p:stCondLst>
                <p:endSync evt="end" delay="0">
                  <p:rtn val="all"/>
                </p:endSync>
                <p:childTnLst>
                  <p:par>
                    <p:cTn id="700" fill="hold">
                      <p:stCondLst>
                        <p:cond delay="0"/>
                      </p:stCondLst>
                      <p:childTnLst>
                        <p:par>
                          <p:cTn id="701" fill="hold">
                            <p:stCondLst>
                              <p:cond delay="0"/>
                            </p:stCondLst>
                            <p:childTnLst>
                              <p:par>
                                <p:cTn id="702" presetID="10" presetClass="entr" presetSubtype="0" fill="hold" grpId="0" nodeType="withEffect">
                                  <p:stCondLst>
                                    <p:cond delay="0"/>
                                  </p:stCondLst>
                                  <p:childTnLst>
                                    <p:set>
                                      <p:cBhvr>
                                        <p:cTn id="703" dur="1" fill="hold">
                                          <p:stCondLst>
                                            <p:cond delay="0"/>
                                          </p:stCondLst>
                                        </p:cTn>
                                        <p:tgtEl>
                                          <p:spTgt spid="134"/>
                                        </p:tgtEl>
                                        <p:attrNameLst>
                                          <p:attrName>style.visibility</p:attrName>
                                        </p:attrNameLst>
                                      </p:cBhvr>
                                      <p:to>
                                        <p:strVal val="visible"/>
                                      </p:to>
                                    </p:set>
                                    <p:animEffect transition="in" filter="fade">
                                      <p:cBhvr>
                                        <p:cTn id="704" dur="250"/>
                                        <p:tgtEl>
                                          <p:spTgt spid="134"/>
                                        </p:tgtEl>
                                      </p:cBhvr>
                                    </p:animEffect>
                                  </p:childTnLst>
                                </p:cTn>
                              </p:par>
                              <p:par>
                                <p:cTn id="705" presetID="53" presetClass="exit" presetSubtype="32" fill="hold" grpId="7" nodeType="withEffect">
                                  <p:stCondLst>
                                    <p:cond delay="0"/>
                                  </p:stCondLst>
                                  <p:childTnLst>
                                    <p:anim calcmode="lin" valueType="num">
                                      <p:cBhvr>
                                        <p:cTn id="706" dur="250"/>
                                        <p:tgtEl>
                                          <p:spTgt spid="131"/>
                                        </p:tgtEl>
                                        <p:attrNameLst>
                                          <p:attrName>ppt_w</p:attrName>
                                        </p:attrNameLst>
                                      </p:cBhvr>
                                      <p:tavLst>
                                        <p:tav tm="0">
                                          <p:val>
                                            <p:strVal val="ppt_w"/>
                                          </p:val>
                                        </p:tav>
                                        <p:tav tm="100000">
                                          <p:val>
                                            <p:fltVal val="0"/>
                                          </p:val>
                                        </p:tav>
                                      </p:tavLst>
                                    </p:anim>
                                    <p:anim calcmode="lin" valueType="num">
                                      <p:cBhvr>
                                        <p:cTn id="707" dur="250"/>
                                        <p:tgtEl>
                                          <p:spTgt spid="131"/>
                                        </p:tgtEl>
                                        <p:attrNameLst>
                                          <p:attrName>ppt_h</p:attrName>
                                        </p:attrNameLst>
                                      </p:cBhvr>
                                      <p:tavLst>
                                        <p:tav tm="0">
                                          <p:val>
                                            <p:strVal val="ppt_h"/>
                                          </p:val>
                                        </p:tav>
                                        <p:tav tm="100000">
                                          <p:val>
                                            <p:fltVal val="0"/>
                                          </p:val>
                                        </p:tav>
                                      </p:tavLst>
                                    </p:anim>
                                    <p:animEffect transition="out" filter="fade">
                                      <p:cBhvr>
                                        <p:cTn id="708" dur="250"/>
                                        <p:tgtEl>
                                          <p:spTgt spid="131"/>
                                        </p:tgtEl>
                                      </p:cBhvr>
                                    </p:animEffect>
                                    <p:set>
                                      <p:cBhvr>
                                        <p:cTn id="709" dur="1" fill="hold">
                                          <p:stCondLst>
                                            <p:cond delay="249"/>
                                          </p:stCondLst>
                                        </p:cTn>
                                        <p:tgtEl>
                                          <p:spTgt spid="131"/>
                                        </p:tgtEl>
                                        <p:attrNameLst>
                                          <p:attrName>style.visibility</p:attrName>
                                        </p:attrNameLst>
                                      </p:cBhvr>
                                      <p:to>
                                        <p:strVal val="hidden"/>
                                      </p:to>
                                    </p:set>
                                  </p:childTnLst>
                                </p:cTn>
                              </p:par>
                              <p:par>
                                <p:cTn id="710" presetID="53" presetClass="exit" presetSubtype="32" fill="hold" grpId="7" nodeType="withEffect">
                                  <p:stCondLst>
                                    <p:cond delay="0"/>
                                  </p:stCondLst>
                                  <p:childTnLst>
                                    <p:anim calcmode="lin" valueType="num">
                                      <p:cBhvr>
                                        <p:cTn id="711" dur="250"/>
                                        <p:tgtEl>
                                          <p:spTgt spid="130"/>
                                        </p:tgtEl>
                                        <p:attrNameLst>
                                          <p:attrName>ppt_w</p:attrName>
                                        </p:attrNameLst>
                                      </p:cBhvr>
                                      <p:tavLst>
                                        <p:tav tm="0">
                                          <p:val>
                                            <p:strVal val="ppt_w"/>
                                          </p:val>
                                        </p:tav>
                                        <p:tav tm="100000">
                                          <p:val>
                                            <p:fltVal val="0"/>
                                          </p:val>
                                        </p:tav>
                                      </p:tavLst>
                                    </p:anim>
                                    <p:anim calcmode="lin" valueType="num">
                                      <p:cBhvr>
                                        <p:cTn id="712" dur="250"/>
                                        <p:tgtEl>
                                          <p:spTgt spid="130"/>
                                        </p:tgtEl>
                                        <p:attrNameLst>
                                          <p:attrName>ppt_h</p:attrName>
                                        </p:attrNameLst>
                                      </p:cBhvr>
                                      <p:tavLst>
                                        <p:tav tm="0">
                                          <p:val>
                                            <p:strVal val="ppt_h"/>
                                          </p:val>
                                        </p:tav>
                                        <p:tav tm="100000">
                                          <p:val>
                                            <p:fltVal val="0"/>
                                          </p:val>
                                        </p:tav>
                                      </p:tavLst>
                                    </p:anim>
                                    <p:animEffect transition="out" filter="fade">
                                      <p:cBhvr>
                                        <p:cTn id="713" dur="250"/>
                                        <p:tgtEl>
                                          <p:spTgt spid="130"/>
                                        </p:tgtEl>
                                      </p:cBhvr>
                                    </p:animEffect>
                                    <p:set>
                                      <p:cBhvr>
                                        <p:cTn id="714" dur="1" fill="hold">
                                          <p:stCondLst>
                                            <p:cond delay="249"/>
                                          </p:stCondLst>
                                        </p:cTn>
                                        <p:tgtEl>
                                          <p:spTgt spid="130"/>
                                        </p:tgtEl>
                                        <p:attrNameLst>
                                          <p:attrName>style.visibility</p:attrName>
                                        </p:attrNameLst>
                                      </p:cBhvr>
                                      <p:to>
                                        <p:strVal val="hidden"/>
                                      </p:to>
                                    </p:set>
                                  </p:childTnLst>
                                </p:cTn>
                              </p:par>
                              <p:par>
                                <p:cTn id="715" presetID="53" presetClass="exit" presetSubtype="32" fill="hold" grpId="7" nodeType="withEffect">
                                  <p:stCondLst>
                                    <p:cond delay="0"/>
                                  </p:stCondLst>
                                  <p:childTnLst>
                                    <p:anim calcmode="lin" valueType="num">
                                      <p:cBhvr>
                                        <p:cTn id="716" dur="250"/>
                                        <p:tgtEl>
                                          <p:spTgt spid="129"/>
                                        </p:tgtEl>
                                        <p:attrNameLst>
                                          <p:attrName>ppt_w</p:attrName>
                                        </p:attrNameLst>
                                      </p:cBhvr>
                                      <p:tavLst>
                                        <p:tav tm="0">
                                          <p:val>
                                            <p:strVal val="ppt_w"/>
                                          </p:val>
                                        </p:tav>
                                        <p:tav tm="100000">
                                          <p:val>
                                            <p:fltVal val="0"/>
                                          </p:val>
                                        </p:tav>
                                      </p:tavLst>
                                    </p:anim>
                                    <p:anim calcmode="lin" valueType="num">
                                      <p:cBhvr>
                                        <p:cTn id="717" dur="250"/>
                                        <p:tgtEl>
                                          <p:spTgt spid="129"/>
                                        </p:tgtEl>
                                        <p:attrNameLst>
                                          <p:attrName>ppt_h</p:attrName>
                                        </p:attrNameLst>
                                      </p:cBhvr>
                                      <p:tavLst>
                                        <p:tav tm="0">
                                          <p:val>
                                            <p:strVal val="ppt_h"/>
                                          </p:val>
                                        </p:tav>
                                        <p:tav tm="100000">
                                          <p:val>
                                            <p:fltVal val="0"/>
                                          </p:val>
                                        </p:tav>
                                      </p:tavLst>
                                    </p:anim>
                                    <p:animEffect transition="out" filter="fade">
                                      <p:cBhvr>
                                        <p:cTn id="718" dur="250"/>
                                        <p:tgtEl>
                                          <p:spTgt spid="129"/>
                                        </p:tgtEl>
                                      </p:cBhvr>
                                    </p:animEffect>
                                    <p:set>
                                      <p:cBhvr>
                                        <p:cTn id="719" dur="1" fill="hold">
                                          <p:stCondLst>
                                            <p:cond delay="249"/>
                                          </p:stCondLst>
                                        </p:cTn>
                                        <p:tgtEl>
                                          <p:spTgt spid="129"/>
                                        </p:tgtEl>
                                        <p:attrNameLst>
                                          <p:attrName>style.visibility</p:attrName>
                                        </p:attrNameLst>
                                      </p:cBhvr>
                                      <p:to>
                                        <p:strVal val="hidden"/>
                                      </p:to>
                                    </p:set>
                                  </p:childTnLst>
                                </p:cTn>
                              </p:par>
                              <p:par>
                                <p:cTn id="720" presetID="53" presetClass="exit" presetSubtype="32" fill="hold" grpId="7" nodeType="withEffect">
                                  <p:stCondLst>
                                    <p:cond delay="0"/>
                                  </p:stCondLst>
                                  <p:childTnLst>
                                    <p:anim calcmode="lin" valueType="num">
                                      <p:cBhvr>
                                        <p:cTn id="721" dur="250"/>
                                        <p:tgtEl>
                                          <p:spTgt spid="128"/>
                                        </p:tgtEl>
                                        <p:attrNameLst>
                                          <p:attrName>ppt_w</p:attrName>
                                        </p:attrNameLst>
                                      </p:cBhvr>
                                      <p:tavLst>
                                        <p:tav tm="0">
                                          <p:val>
                                            <p:strVal val="ppt_w"/>
                                          </p:val>
                                        </p:tav>
                                        <p:tav tm="100000">
                                          <p:val>
                                            <p:fltVal val="0"/>
                                          </p:val>
                                        </p:tav>
                                      </p:tavLst>
                                    </p:anim>
                                    <p:anim calcmode="lin" valueType="num">
                                      <p:cBhvr>
                                        <p:cTn id="722" dur="250"/>
                                        <p:tgtEl>
                                          <p:spTgt spid="128"/>
                                        </p:tgtEl>
                                        <p:attrNameLst>
                                          <p:attrName>ppt_h</p:attrName>
                                        </p:attrNameLst>
                                      </p:cBhvr>
                                      <p:tavLst>
                                        <p:tav tm="0">
                                          <p:val>
                                            <p:strVal val="ppt_h"/>
                                          </p:val>
                                        </p:tav>
                                        <p:tav tm="100000">
                                          <p:val>
                                            <p:fltVal val="0"/>
                                          </p:val>
                                        </p:tav>
                                      </p:tavLst>
                                    </p:anim>
                                    <p:animEffect transition="out" filter="fade">
                                      <p:cBhvr>
                                        <p:cTn id="723" dur="250"/>
                                        <p:tgtEl>
                                          <p:spTgt spid="128"/>
                                        </p:tgtEl>
                                      </p:cBhvr>
                                    </p:animEffect>
                                    <p:set>
                                      <p:cBhvr>
                                        <p:cTn id="724" dur="1" fill="hold">
                                          <p:stCondLst>
                                            <p:cond delay="249"/>
                                          </p:stCondLst>
                                        </p:cTn>
                                        <p:tgtEl>
                                          <p:spTgt spid="128"/>
                                        </p:tgtEl>
                                        <p:attrNameLst>
                                          <p:attrName>style.visibility</p:attrName>
                                        </p:attrNameLst>
                                      </p:cBhvr>
                                      <p:to>
                                        <p:strVal val="hidden"/>
                                      </p:to>
                                    </p:set>
                                  </p:childTnLst>
                                </p:cTn>
                              </p:par>
                              <p:par>
                                <p:cTn id="725" presetID="22" presetClass="exit" presetSubtype="8" fill="hold" nodeType="withEffect">
                                  <p:stCondLst>
                                    <p:cond delay="0"/>
                                  </p:stCondLst>
                                  <p:childTnLst>
                                    <p:animEffect transition="out" filter="wipe(left)">
                                      <p:cBhvr>
                                        <p:cTn id="726" dur="150"/>
                                        <p:tgtEl>
                                          <p:spTgt spid="125"/>
                                        </p:tgtEl>
                                      </p:cBhvr>
                                    </p:animEffect>
                                    <p:set>
                                      <p:cBhvr>
                                        <p:cTn id="727" dur="1" fill="hold">
                                          <p:stCondLst>
                                            <p:cond delay="149"/>
                                          </p:stCondLst>
                                        </p:cTn>
                                        <p:tgtEl>
                                          <p:spTgt spid="125"/>
                                        </p:tgtEl>
                                        <p:attrNameLst>
                                          <p:attrName>style.visibility</p:attrName>
                                        </p:attrNameLst>
                                      </p:cBhvr>
                                      <p:to>
                                        <p:strVal val="hidden"/>
                                      </p:to>
                                    </p:set>
                                  </p:childTnLst>
                                </p:cTn>
                              </p:par>
                            </p:childTnLst>
                          </p:cTn>
                        </p:par>
                      </p:childTnLst>
                    </p:cTn>
                  </p:par>
                </p:childTnLst>
              </p:cTn>
              <p:nextCondLst>
                <p:cond evt="onClick" delay="0">
                  <p:tgtEl>
                    <p:spTgt spid="129"/>
                  </p:tgtEl>
                </p:cond>
              </p:nextCondLst>
            </p:seq>
            <p:seq concurrent="1" nextAc="seek">
              <p:cTn id="728" restart="whenNotActive" fill="hold" evtFilter="cancelBubble" nodeType="interactiveSeq">
                <p:stCondLst>
                  <p:cond evt="onClick" delay="0">
                    <p:tgtEl>
                      <p:spTgt spid="128"/>
                    </p:tgtEl>
                  </p:cond>
                </p:stCondLst>
                <p:endSync evt="end" delay="0">
                  <p:rtn val="all"/>
                </p:endSync>
                <p:childTnLst>
                  <p:par>
                    <p:cTn id="729" fill="hold">
                      <p:stCondLst>
                        <p:cond delay="0"/>
                      </p:stCondLst>
                      <p:childTnLst>
                        <p:par>
                          <p:cTn id="730" fill="hold">
                            <p:stCondLst>
                              <p:cond delay="0"/>
                            </p:stCondLst>
                            <p:childTnLst>
                              <p:par>
                                <p:cTn id="731" presetID="10" presetClass="entr" presetSubtype="0" fill="hold" grpId="0" nodeType="withEffect">
                                  <p:stCondLst>
                                    <p:cond delay="0"/>
                                  </p:stCondLst>
                                  <p:childTnLst>
                                    <p:set>
                                      <p:cBhvr>
                                        <p:cTn id="732" dur="1" fill="hold">
                                          <p:stCondLst>
                                            <p:cond delay="0"/>
                                          </p:stCondLst>
                                        </p:cTn>
                                        <p:tgtEl>
                                          <p:spTgt spid="133"/>
                                        </p:tgtEl>
                                        <p:attrNameLst>
                                          <p:attrName>style.visibility</p:attrName>
                                        </p:attrNameLst>
                                      </p:cBhvr>
                                      <p:to>
                                        <p:strVal val="visible"/>
                                      </p:to>
                                    </p:set>
                                    <p:animEffect transition="in" filter="fade">
                                      <p:cBhvr>
                                        <p:cTn id="733" dur="250"/>
                                        <p:tgtEl>
                                          <p:spTgt spid="133"/>
                                        </p:tgtEl>
                                      </p:cBhvr>
                                    </p:animEffect>
                                  </p:childTnLst>
                                </p:cTn>
                              </p:par>
                              <p:par>
                                <p:cTn id="734" presetID="53" presetClass="exit" presetSubtype="32" fill="hold" grpId="6" nodeType="withEffect">
                                  <p:stCondLst>
                                    <p:cond delay="0"/>
                                  </p:stCondLst>
                                  <p:childTnLst>
                                    <p:anim calcmode="lin" valueType="num">
                                      <p:cBhvr>
                                        <p:cTn id="735" dur="250"/>
                                        <p:tgtEl>
                                          <p:spTgt spid="131"/>
                                        </p:tgtEl>
                                        <p:attrNameLst>
                                          <p:attrName>ppt_w</p:attrName>
                                        </p:attrNameLst>
                                      </p:cBhvr>
                                      <p:tavLst>
                                        <p:tav tm="0">
                                          <p:val>
                                            <p:strVal val="ppt_w"/>
                                          </p:val>
                                        </p:tav>
                                        <p:tav tm="100000">
                                          <p:val>
                                            <p:fltVal val="0"/>
                                          </p:val>
                                        </p:tav>
                                      </p:tavLst>
                                    </p:anim>
                                    <p:anim calcmode="lin" valueType="num">
                                      <p:cBhvr>
                                        <p:cTn id="736" dur="250"/>
                                        <p:tgtEl>
                                          <p:spTgt spid="131"/>
                                        </p:tgtEl>
                                        <p:attrNameLst>
                                          <p:attrName>ppt_h</p:attrName>
                                        </p:attrNameLst>
                                      </p:cBhvr>
                                      <p:tavLst>
                                        <p:tav tm="0">
                                          <p:val>
                                            <p:strVal val="ppt_h"/>
                                          </p:val>
                                        </p:tav>
                                        <p:tav tm="100000">
                                          <p:val>
                                            <p:fltVal val="0"/>
                                          </p:val>
                                        </p:tav>
                                      </p:tavLst>
                                    </p:anim>
                                    <p:animEffect transition="out" filter="fade">
                                      <p:cBhvr>
                                        <p:cTn id="737" dur="250"/>
                                        <p:tgtEl>
                                          <p:spTgt spid="131"/>
                                        </p:tgtEl>
                                      </p:cBhvr>
                                    </p:animEffect>
                                    <p:set>
                                      <p:cBhvr>
                                        <p:cTn id="738" dur="1" fill="hold">
                                          <p:stCondLst>
                                            <p:cond delay="249"/>
                                          </p:stCondLst>
                                        </p:cTn>
                                        <p:tgtEl>
                                          <p:spTgt spid="131"/>
                                        </p:tgtEl>
                                        <p:attrNameLst>
                                          <p:attrName>style.visibility</p:attrName>
                                        </p:attrNameLst>
                                      </p:cBhvr>
                                      <p:to>
                                        <p:strVal val="hidden"/>
                                      </p:to>
                                    </p:set>
                                  </p:childTnLst>
                                </p:cTn>
                              </p:par>
                              <p:par>
                                <p:cTn id="739" presetID="53" presetClass="exit" presetSubtype="32" fill="hold" grpId="6" nodeType="withEffect">
                                  <p:stCondLst>
                                    <p:cond delay="0"/>
                                  </p:stCondLst>
                                  <p:childTnLst>
                                    <p:anim calcmode="lin" valueType="num">
                                      <p:cBhvr>
                                        <p:cTn id="740" dur="250"/>
                                        <p:tgtEl>
                                          <p:spTgt spid="130"/>
                                        </p:tgtEl>
                                        <p:attrNameLst>
                                          <p:attrName>ppt_w</p:attrName>
                                        </p:attrNameLst>
                                      </p:cBhvr>
                                      <p:tavLst>
                                        <p:tav tm="0">
                                          <p:val>
                                            <p:strVal val="ppt_w"/>
                                          </p:val>
                                        </p:tav>
                                        <p:tav tm="100000">
                                          <p:val>
                                            <p:fltVal val="0"/>
                                          </p:val>
                                        </p:tav>
                                      </p:tavLst>
                                    </p:anim>
                                    <p:anim calcmode="lin" valueType="num">
                                      <p:cBhvr>
                                        <p:cTn id="741" dur="250"/>
                                        <p:tgtEl>
                                          <p:spTgt spid="130"/>
                                        </p:tgtEl>
                                        <p:attrNameLst>
                                          <p:attrName>ppt_h</p:attrName>
                                        </p:attrNameLst>
                                      </p:cBhvr>
                                      <p:tavLst>
                                        <p:tav tm="0">
                                          <p:val>
                                            <p:strVal val="ppt_h"/>
                                          </p:val>
                                        </p:tav>
                                        <p:tav tm="100000">
                                          <p:val>
                                            <p:fltVal val="0"/>
                                          </p:val>
                                        </p:tav>
                                      </p:tavLst>
                                    </p:anim>
                                    <p:animEffect transition="out" filter="fade">
                                      <p:cBhvr>
                                        <p:cTn id="742" dur="250"/>
                                        <p:tgtEl>
                                          <p:spTgt spid="130"/>
                                        </p:tgtEl>
                                      </p:cBhvr>
                                    </p:animEffect>
                                    <p:set>
                                      <p:cBhvr>
                                        <p:cTn id="743" dur="1" fill="hold">
                                          <p:stCondLst>
                                            <p:cond delay="249"/>
                                          </p:stCondLst>
                                        </p:cTn>
                                        <p:tgtEl>
                                          <p:spTgt spid="130"/>
                                        </p:tgtEl>
                                        <p:attrNameLst>
                                          <p:attrName>style.visibility</p:attrName>
                                        </p:attrNameLst>
                                      </p:cBhvr>
                                      <p:to>
                                        <p:strVal val="hidden"/>
                                      </p:to>
                                    </p:set>
                                  </p:childTnLst>
                                </p:cTn>
                              </p:par>
                              <p:par>
                                <p:cTn id="744" presetID="53" presetClass="exit" presetSubtype="32" fill="hold" grpId="6" nodeType="withEffect">
                                  <p:stCondLst>
                                    <p:cond delay="0"/>
                                  </p:stCondLst>
                                  <p:childTnLst>
                                    <p:anim calcmode="lin" valueType="num">
                                      <p:cBhvr>
                                        <p:cTn id="745" dur="250"/>
                                        <p:tgtEl>
                                          <p:spTgt spid="129"/>
                                        </p:tgtEl>
                                        <p:attrNameLst>
                                          <p:attrName>ppt_w</p:attrName>
                                        </p:attrNameLst>
                                      </p:cBhvr>
                                      <p:tavLst>
                                        <p:tav tm="0">
                                          <p:val>
                                            <p:strVal val="ppt_w"/>
                                          </p:val>
                                        </p:tav>
                                        <p:tav tm="100000">
                                          <p:val>
                                            <p:fltVal val="0"/>
                                          </p:val>
                                        </p:tav>
                                      </p:tavLst>
                                    </p:anim>
                                    <p:anim calcmode="lin" valueType="num">
                                      <p:cBhvr>
                                        <p:cTn id="746" dur="250"/>
                                        <p:tgtEl>
                                          <p:spTgt spid="129"/>
                                        </p:tgtEl>
                                        <p:attrNameLst>
                                          <p:attrName>ppt_h</p:attrName>
                                        </p:attrNameLst>
                                      </p:cBhvr>
                                      <p:tavLst>
                                        <p:tav tm="0">
                                          <p:val>
                                            <p:strVal val="ppt_h"/>
                                          </p:val>
                                        </p:tav>
                                        <p:tav tm="100000">
                                          <p:val>
                                            <p:fltVal val="0"/>
                                          </p:val>
                                        </p:tav>
                                      </p:tavLst>
                                    </p:anim>
                                    <p:animEffect transition="out" filter="fade">
                                      <p:cBhvr>
                                        <p:cTn id="747" dur="250"/>
                                        <p:tgtEl>
                                          <p:spTgt spid="129"/>
                                        </p:tgtEl>
                                      </p:cBhvr>
                                    </p:animEffect>
                                    <p:set>
                                      <p:cBhvr>
                                        <p:cTn id="748" dur="1" fill="hold">
                                          <p:stCondLst>
                                            <p:cond delay="249"/>
                                          </p:stCondLst>
                                        </p:cTn>
                                        <p:tgtEl>
                                          <p:spTgt spid="129"/>
                                        </p:tgtEl>
                                        <p:attrNameLst>
                                          <p:attrName>style.visibility</p:attrName>
                                        </p:attrNameLst>
                                      </p:cBhvr>
                                      <p:to>
                                        <p:strVal val="hidden"/>
                                      </p:to>
                                    </p:set>
                                  </p:childTnLst>
                                </p:cTn>
                              </p:par>
                              <p:par>
                                <p:cTn id="749" presetID="53" presetClass="exit" presetSubtype="32" fill="hold" grpId="6" nodeType="withEffect">
                                  <p:stCondLst>
                                    <p:cond delay="0"/>
                                  </p:stCondLst>
                                  <p:childTnLst>
                                    <p:anim calcmode="lin" valueType="num">
                                      <p:cBhvr>
                                        <p:cTn id="750" dur="250"/>
                                        <p:tgtEl>
                                          <p:spTgt spid="128"/>
                                        </p:tgtEl>
                                        <p:attrNameLst>
                                          <p:attrName>ppt_w</p:attrName>
                                        </p:attrNameLst>
                                      </p:cBhvr>
                                      <p:tavLst>
                                        <p:tav tm="0">
                                          <p:val>
                                            <p:strVal val="ppt_w"/>
                                          </p:val>
                                        </p:tav>
                                        <p:tav tm="100000">
                                          <p:val>
                                            <p:fltVal val="0"/>
                                          </p:val>
                                        </p:tav>
                                      </p:tavLst>
                                    </p:anim>
                                    <p:anim calcmode="lin" valueType="num">
                                      <p:cBhvr>
                                        <p:cTn id="751" dur="250"/>
                                        <p:tgtEl>
                                          <p:spTgt spid="128"/>
                                        </p:tgtEl>
                                        <p:attrNameLst>
                                          <p:attrName>ppt_h</p:attrName>
                                        </p:attrNameLst>
                                      </p:cBhvr>
                                      <p:tavLst>
                                        <p:tav tm="0">
                                          <p:val>
                                            <p:strVal val="ppt_h"/>
                                          </p:val>
                                        </p:tav>
                                        <p:tav tm="100000">
                                          <p:val>
                                            <p:fltVal val="0"/>
                                          </p:val>
                                        </p:tav>
                                      </p:tavLst>
                                    </p:anim>
                                    <p:animEffect transition="out" filter="fade">
                                      <p:cBhvr>
                                        <p:cTn id="752" dur="250"/>
                                        <p:tgtEl>
                                          <p:spTgt spid="128"/>
                                        </p:tgtEl>
                                      </p:cBhvr>
                                    </p:animEffect>
                                    <p:set>
                                      <p:cBhvr>
                                        <p:cTn id="753" dur="1" fill="hold">
                                          <p:stCondLst>
                                            <p:cond delay="249"/>
                                          </p:stCondLst>
                                        </p:cTn>
                                        <p:tgtEl>
                                          <p:spTgt spid="128"/>
                                        </p:tgtEl>
                                        <p:attrNameLst>
                                          <p:attrName>style.visibility</p:attrName>
                                        </p:attrNameLst>
                                      </p:cBhvr>
                                      <p:to>
                                        <p:strVal val="hidden"/>
                                      </p:to>
                                    </p:set>
                                  </p:childTnLst>
                                </p:cTn>
                              </p:par>
                              <p:par>
                                <p:cTn id="754" presetID="22" presetClass="exit" presetSubtype="8" fill="hold" nodeType="withEffect">
                                  <p:stCondLst>
                                    <p:cond delay="0"/>
                                  </p:stCondLst>
                                  <p:childTnLst>
                                    <p:animEffect transition="out" filter="wipe(left)">
                                      <p:cBhvr>
                                        <p:cTn id="755" dur="150"/>
                                        <p:tgtEl>
                                          <p:spTgt spid="125"/>
                                        </p:tgtEl>
                                      </p:cBhvr>
                                    </p:animEffect>
                                    <p:set>
                                      <p:cBhvr>
                                        <p:cTn id="756" dur="1" fill="hold">
                                          <p:stCondLst>
                                            <p:cond delay="149"/>
                                          </p:stCondLst>
                                        </p:cTn>
                                        <p:tgtEl>
                                          <p:spTgt spid="125"/>
                                        </p:tgtEl>
                                        <p:attrNameLst>
                                          <p:attrName>style.visibility</p:attrName>
                                        </p:attrNameLst>
                                      </p:cBhvr>
                                      <p:to>
                                        <p:strVal val="hidden"/>
                                      </p:to>
                                    </p:set>
                                  </p:childTnLst>
                                </p:cTn>
                              </p:par>
                            </p:childTnLst>
                          </p:cTn>
                        </p:par>
                      </p:childTnLst>
                    </p:cTn>
                  </p:par>
                </p:childTnLst>
              </p:cTn>
              <p:nextCondLst>
                <p:cond evt="onClick" delay="0">
                  <p:tgtEl>
                    <p:spTgt spid="128"/>
                  </p:tgtEl>
                </p:cond>
              </p:nextCondLst>
            </p:seq>
            <p:seq concurrent="1" nextAc="seek">
              <p:cTn id="757" restart="whenNotActive" fill="hold" evtFilter="cancelBubble" nodeType="interactiveSeq">
                <p:stCondLst>
                  <p:cond evt="onClick" delay="0">
                    <p:tgtEl>
                      <p:spTgt spid="136"/>
                    </p:tgtEl>
                  </p:cond>
                </p:stCondLst>
                <p:endSync evt="end" delay="0">
                  <p:rtn val="all"/>
                </p:endSync>
                <p:childTnLst>
                  <p:par>
                    <p:cTn id="758" fill="hold">
                      <p:stCondLst>
                        <p:cond delay="0"/>
                      </p:stCondLst>
                      <p:childTnLst>
                        <p:par>
                          <p:cTn id="759" fill="hold">
                            <p:stCondLst>
                              <p:cond delay="0"/>
                            </p:stCondLst>
                            <p:childTnLst>
                              <p:par>
                                <p:cTn id="760" presetID="53" presetClass="entr" presetSubtype="16" fill="hold" grpId="4" nodeType="withEffect">
                                  <p:stCondLst>
                                    <p:cond delay="0"/>
                                  </p:stCondLst>
                                  <p:childTnLst>
                                    <p:set>
                                      <p:cBhvr>
                                        <p:cTn id="761" dur="1" fill="hold">
                                          <p:stCondLst>
                                            <p:cond delay="0"/>
                                          </p:stCondLst>
                                        </p:cTn>
                                        <p:tgtEl>
                                          <p:spTgt spid="131"/>
                                        </p:tgtEl>
                                        <p:attrNameLst>
                                          <p:attrName>style.visibility</p:attrName>
                                        </p:attrNameLst>
                                      </p:cBhvr>
                                      <p:to>
                                        <p:strVal val="visible"/>
                                      </p:to>
                                    </p:set>
                                    <p:anim calcmode="lin" valueType="num">
                                      <p:cBhvr>
                                        <p:cTn id="762" dur="250" fill="hold"/>
                                        <p:tgtEl>
                                          <p:spTgt spid="131"/>
                                        </p:tgtEl>
                                        <p:attrNameLst>
                                          <p:attrName>ppt_w</p:attrName>
                                        </p:attrNameLst>
                                      </p:cBhvr>
                                      <p:tavLst>
                                        <p:tav tm="0">
                                          <p:val>
                                            <p:fltVal val="0"/>
                                          </p:val>
                                        </p:tav>
                                        <p:tav tm="100000">
                                          <p:val>
                                            <p:strVal val="#ppt_w"/>
                                          </p:val>
                                        </p:tav>
                                      </p:tavLst>
                                    </p:anim>
                                    <p:anim calcmode="lin" valueType="num">
                                      <p:cBhvr>
                                        <p:cTn id="763" dur="250" fill="hold"/>
                                        <p:tgtEl>
                                          <p:spTgt spid="131"/>
                                        </p:tgtEl>
                                        <p:attrNameLst>
                                          <p:attrName>ppt_h</p:attrName>
                                        </p:attrNameLst>
                                      </p:cBhvr>
                                      <p:tavLst>
                                        <p:tav tm="0">
                                          <p:val>
                                            <p:fltVal val="0"/>
                                          </p:val>
                                        </p:tav>
                                        <p:tav tm="100000">
                                          <p:val>
                                            <p:strVal val="#ppt_h"/>
                                          </p:val>
                                        </p:tav>
                                      </p:tavLst>
                                    </p:anim>
                                    <p:animEffect transition="in" filter="fade">
                                      <p:cBhvr>
                                        <p:cTn id="764" dur="250"/>
                                        <p:tgtEl>
                                          <p:spTgt spid="131"/>
                                        </p:tgtEl>
                                      </p:cBhvr>
                                    </p:animEffect>
                                  </p:childTnLst>
                                </p:cTn>
                              </p:par>
                              <p:par>
                                <p:cTn id="765" presetID="53" presetClass="entr" presetSubtype="16" fill="hold" grpId="4" nodeType="withEffect">
                                  <p:stCondLst>
                                    <p:cond delay="0"/>
                                  </p:stCondLst>
                                  <p:childTnLst>
                                    <p:set>
                                      <p:cBhvr>
                                        <p:cTn id="766" dur="1" fill="hold">
                                          <p:stCondLst>
                                            <p:cond delay="0"/>
                                          </p:stCondLst>
                                        </p:cTn>
                                        <p:tgtEl>
                                          <p:spTgt spid="130"/>
                                        </p:tgtEl>
                                        <p:attrNameLst>
                                          <p:attrName>style.visibility</p:attrName>
                                        </p:attrNameLst>
                                      </p:cBhvr>
                                      <p:to>
                                        <p:strVal val="visible"/>
                                      </p:to>
                                    </p:set>
                                    <p:anim calcmode="lin" valueType="num">
                                      <p:cBhvr>
                                        <p:cTn id="767" dur="250" fill="hold"/>
                                        <p:tgtEl>
                                          <p:spTgt spid="130"/>
                                        </p:tgtEl>
                                        <p:attrNameLst>
                                          <p:attrName>ppt_w</p:attrName>
                                        </p:attrNameLst>
                                      </p:cBhvr>
                                      <p:tavLst>
                                        <p:tav tm="0">
                                          <p:val>
                                            <p:fltVal val="0"/>
                                          </p:val>
                                        </p:tav>
                                        <p:tav tm="100000">
                                          <p:val>
                                            <p:strVal val="#ppt_w"/>
                                          </p:val>
                                        </p:tav>
                                      </p:tavLst>
                                    </p:anim>
                                    <p:anim calcmode="lin" valueType="num">
                                      <p:cBhvr>
                                        <p:cTn id="768" dur="250" fill="hold"/>
                                        <p:tgtEl>
                                          <p:spTgt spid="130"/>
                                        </p:tgtEl>
                                        <p:attrNameLst>
                                          <p:attrName>ppt_h</p:attrName>
                                        </p:attrNameLst>
                                      </p:cBhvr>
                                      <p:tavLst>
                                        <p:tav tm="0">
                                          <p:val>
                                            <p:fltVal val="0"/>
                                          </p:val>
                                        </p:tav>
                                        <p:tav tm="100000">
                                          <p:val>
                                            <p:strVal val="#ppt_h"/>
                                          </p:val>
                                        </p:tav>
                                      </p:tavLst>
                                    </p:anim>
                                    <p:animEffect transition="in" filter="fade">
                                      <p:cBhvr>
                                        <p:cTn id="769" dur="250"/>
                                        <p:tgtEl>
                                          <p:spTgt spid="130"/>
                                        </p:tgtEl>
                                      </p:cBhvr>
                                    </p:animEffect>
                                  </p:childTnLst>
                                </p:cTn>
                              </p:par>
                              <p:par>
                                <p:cTn id="770" presetID="53" presetClass="entr" presetSubtype="16" fill="hold" grpId="4" nodeType="withEffect">
                                  <p:stCondLst>
                                    <p:cond delay="0"/>
                                  </p:stCondLst>
                                  <p:childTnLst>
                                    <p:set>
                                      <p:cBhvr>
                                        <p:cTn id="771" dur="1" fill="hold">
                                          <p:stCondLst>
                                            <p:cond delay="0"/>
                                          </p:stCondLst>
                                        </p:cTn>
                                        <p:tgtEl>
                                          <p:spTgt spid="129"/>
                                        </p:tgtEl>
                                        <p:attrNameLst>
                                          <p:attrName>style.visibility</p:attrName>
                                        </p:attrNameLst>
                                      </p:cBhvr>
                                      <p:to>
                                        <p:strVal val="visible"/>
                                      </p:to>
                                    </p:set>
                                    <p:anim calcmode="lin" valueType="num">
                                      <p:cBhvr>
                                        <p:cTn id="772" dur="250" fill="hold"/>
                                        <p:tgtEl>
                                          <p:spTgt spid="129"/>
                                        </p:tgtEl>
                                        <p:attrNameLst>
                                          <p:attrName>ppt_w</p:attrName>
                                        </p:attrNameLst>
                                      </p:cBhvr>
                                      <p:tavLst>
                                        <p:tav tm="0">
                                          <p:val>
                                            <p:fltVal val="0"/>
                                          </p:val>
                                        </p:tav>
                                        <p:tav tm="100000">
                                          <p:val>
                                            <p:strVal val="#ppt_w"/>
                                          </p:val>
                                        </p:tav>
                                      </p:tavLst>
                                    </p:anim>
                                    <p:anim calcmode="lin" valueType="num">
                                      <p:cBhvr>
                                        <p:cTn id="773" dur="250" fill="hold"/>
                                        <p:tgtEl>
                                          <p:spTgt spid="129"/>
                                        </p:tgtEl>
                                        <p:attrNameLst>
                                          <p:attrName>ppt_h</p:attrName>
                                        </p:attrNameLst>
                                      </p:cBhvr>
                                      <p:tavLst>
                                        <p:tav tm="0">
                                          <p:val>
                                            <p:fltVal val="0"/>
                                          </p:val>
                                        </p:tav>
                                        <p:tav tm="100000">
                                          <p:val>
                                            <p:strVal val="#ppt_h"/>
                                          </p:val>
                                        </p:tav>
                                      </p:tavLst>
                                    </p:anim>
                                    <p:animEffect transition="in" filter="fade">
                                      <p:cBhvr>
                                        <p:cTn id="774" dur="250"/>
                                        <p:tgtEl>
                                          <p:spTgt spid="129"/>
                                        </p:tgtEl>
                                      </p:cBhvr>
                                    </p:animEffect>
                                  </p:childTnLst>
                                </p:cTn>
                              </p:par>
                              <p:par>
                                <p:cTn id="775" presetID="53" presetClass="entr" presetSubtype="16" fill="hold" grpId="4" nodeType="withEffect">
                                  <p:stCondLst>
                                    <p:cond delay="0"/>
                                  </p:stCondLst>
                                  <p:childTnLst>
                                    <p:set>
                                      <p:cBhvr>
                                        <p:cTn id="776" dur="1" fill="hold">
                                          <p:stCondLst>
                                            <p:cond delay="0"/>
                                          </p:stCondLst>
                                        </p:cTn>
                                        <p:tgtEl>
                                          <p:spTgt spid="128"/>
                                        </p:tgtEl>
                                        <p:attrNameLst>
                                          <p:attrName>style.visibility</p:attrName>
                                        </p:attrNameLst>
                                      </p:cBhvr>
                                      <p:to>
                                        <p:strVal val="visible"/>
                                      </p:to>
                                    </p:set>
                                    <p:anim calcmode="lin" valueType="num">
                                      <p:cBhvr>
                                        <p:cTn id="777" dur="250" fill="hold"/>
                                        <p:tgtEl>
                                          <p:spTgt spid="128"/>
                                        </p:tgtEl>
                                        <p:attrNameLst>
                                          <p:attrName>ppt_w</p:attrName>
                                        </p:attrNameLst>
                                      </p:cBhvr>
                                      <p:tavLst>
                                        <p:tav tm="0">
                                          <p:val>
                                            <p:fltVal val="0"/>
                                          </p:val>
                                        </p:tav>
                                        <p:tav tm="100000">
                                          <p:val>
                                            <p:strVal val="#ppt_w"/>
                                          </p:val>
                                        </p:tav>
                                      </p:tavLst>
                                    </p:anim>
                                    <p:anim calcmode="lin" valueType="num">
                                      <p:cBhvr>
                                        <p:cTn id="778" dur="250" fill="hold"/>
                                        <p:tgtEl>
                                          <p:spTgt spid="128"/>
                                        </p:tgtEl>
                                        <p:attrNameLst>
                                          <p:attrName>ppt_h</p:attrName>
                                        </p:attrNameLst>
                                      </p:cBhvr>
                                      <p:tavLst>
                                        <p:tav tm="0">
                                          <p:val>
                                            <p:fltVal val="0"/>
                                          </p:val>
                                        </p:tav>
                                        <p:tav tm="100000">
                                          <p:val>
                                            <p:strVal val="#ppt_h"/>
                                          </p:val>
                                        </p:tav>
                                      </p:tavLst>
                                    </p:anim>
                                    <p:animEffect transition="in" filter="fade">
                                      <p:cBhvr>
                                        <p:cTn id="779" dur="250"/>
                                        <p:tgtEl>
                                          <p:spTgt spid="128"/>
                                        </p:tgtEl>
                                      </p:cBhvr>
                                    </p:animEffect>
                                  </p:childTnLst>
                                </p:cTn>
                              </p:par>
                              <p:par>
                                <p:cTn id="780" presetID="10" presetClass="exit" presetSubtype="0" fill="hold" grpId="1" nodeType="withEffect">
                                  <p:stCondLst>
                                    <p:cond delay="0"/>
                                  </p:stCondLst>
                                  <p:childTnLst>
                                    <p:animEffect transition="out" filter="fade">
                                      <p:cBhvr>
                                        <p:cTn id="781" dur="250"/>
                                        <p:tgtEl>
                                          <p:spTgt spid="136"/>
                                        </p:tgtEl>
                                      </p:cBhvr>
                                    </p:animEffect>
                                    <p:set>
                                      <p:cBhvr>
                                        <p:cTn id="782" dur="1" fill="hold">
                                          <p:stCondLst>
                                            <p:cond delay="249"/>
                                          </p:stCondLst>
                                        </p:cTn>
                                        <p:tgtEl>
                                          <p:spTgt spid="136"/>
                                        </p:tgtEl>
                                        <p:attrNameLst>
                                          <p:attrName>style.visibility</p:attrName>
                                        </p:attrNameLst>
                                      </p:cBhvr>
                                      <p:to>
                                        <p:strVal val="hidden"/>
                                      </p:to>
                                    </p:set>
                                  </p:childTnLst>
                                </p:cTn>
                              </p:par>
                              <p:par>
                                <p:cTn id="783" presetID="22" presetClass="entr" presetSubtype="2" fill="hold" nodeType="withEffect">
                                  <p:stCondLst>
                                    <p:cond delay="0"/>
                                  </p:stCondLst>
                                  <p:childTnLst>
                                    <p:set>
                                      <p:cBhvr>
                                        <p:cTn id="784" dur="1" fill="hold">
                                          <p:stCondLst>
                                            <p:cond delay="0"/>
                                          </p:stCondLst>
                                        </p:cTn>
                                        <p:tgtEl>
                                          <p:spTgt spid="125"/>
                                        </p:tgtEl>
                                        <p:attrNameLst>
                                          <p:attrName>style.visibility</p:attrName>
                                        </p:attrNameLst>
                                      </p:cBhvr>
                                      <p:to>
                                        <p:strVal val="visible"/>
                                      </p:to>
                                    </p:set>
                                    <p:animEffect transition="in" filter="wipe(right)">
                                      <p:cBhvr>
                                        <p:cTn id="785" dur="150"/>
                                        <p:tgtEl>
                                          <p:spTgt spid="125"/>
                                        </p:tgtEl>
                                      </p:cBhvr>
                                    </p:animEffect>
                                  </p:childTnLst>
                                </p:cTn>
                              </p:par>
                              <p:par>
                                <p:cTn id="786" presetID="1" presetClass="entr" presetSubtype="0" fill="hold" nodeType="withEffect">
                                  <p:stCondLst>
                                    <p:cond delay="0"/>
                                  </p:stCondLst>
                                  <p:childTnLst>
                                    <p:set>
                                      <p:cBhvr>
                                        <p:cTn id="787"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36"/>
                  </p:tgtEl>
                </p:cond>
              </p:nextCondLst>
            </p:seq>
            <p:seq concurrent="1" nextAc="seek">
              <p:cTn id="788" restart="whenNotActive" fill="hold" evtFilter="cancelBubble" nodeType="interactiveSeq">
                <p:stCondLst>
                  <p:cond evt="onClick" delay="0">
                    <p:tgtEl>
                      <p:spTgt spid="135"/>
                    </p:tgtEl>
                  </p:cond>
                </p:stCondLst>
                <p:endSync evt="end" delay="0">
                  <p:rtn val="all"/>
                </p:endSync>
                <p:childTnLst>
                  <p:par>
                    <p:cTn id="789" fill="hold">
                      <p:stCondLst>
                        <p:cond delay="0"/>
                      </p:stCondLst>
                      <p:childTnLst>
                        <p:par>
                          <p:cTn id="790" fill="hold">
                            <p:stCondLst>
                              <p:cond delay="0"/>
                            </p:stCondLst>
                            <p:childTnLst>
                              <p:par>
                                <p:cTn id="791" presetID="53" presetClass="entr" presetSubtype="16" fill="hold" grpId="3" nodeType="withEffect">
                                  <p:stCondLst>
                                    <p:cond delay="0"/>
                                  </p:stCondLst>
                                  <p:childTnLst>
                                    <p:set>
                                      <p:cBhvr>
                                        <p:cTn id="792" dur="1" fill="hold">
                                          <p:stCondLst>
                                            <p:cond delay="0"/>
                                          </p:stCondLst>
                                        </p:cTn>
                                        <p:tgtEl>
                                          <p:spTgt spid="131"/>
                                        </p:tgtEl>
                                        <p:attrNameLst>
                                          <p:attrName>style.visibility</p:attrName>
                                        </p:attrNameLst>
                                      </p:cBhvr>
                                      <p:to>
                                        <p:strVal val="visible"/>
                                      </p:to>
                                    </p:set>
                                    <p:anim calcmode="lin" valueType="num">
                                      <p:cBhvr>
                                        <p:cTn id="793" dur="250" fill="hold"/>
                                        <p:tgtEl>
                                          <p:spTgt spid="131"/>
                                        </p:tgtEl>
                                        <p:attrNameLst>
                                          <p:attrName>ppt_w</p:attrName>
                                        </p:attrNameLst>
                                      </p:cBhvr>
                                      <p:tavLst>
                                        <p:tav tm="0">
                                          <p:val>
                                            <p:fltVal val="0"/>
                                          </p:val>
                                        </p:tav>
                                        <p:tav tm="100000">
                                          <p:val>
                                            <p:strVal val="#ppt_w"/>
                                          </p:val>
                                        </p:tav>
                                      </p:tavLst>
                                    </p:anim>
                                    <p:anim calcmode="lin" valueType="num">
                                      <p:cBhvr>
                                        <p:cTn id="794" dur="250" fill="hold"/>
                                        <p:tgtEl>
                                          <p:spTgt spid="131"/>
                                        </p:tgtEl>
                                        <p:attrNameLst>
                                          <p:attrName>ppt_h</p:attrName>
                                        </p:attrNameLst>
                                      </p:cBhvr>
                                      <p:tavLst>
                                        <p:tav tm="0">
                                          <p:val>
                                            <p:fltVal val="0"/>
                                          </p:val>
                                        </p:tav>
                                        <p:tav tm="100000">
                                          <p:val>
                                            <p:strVal val="#ppt_h"/>
                                          </p:val>
                                        </p:tav>
                                      </p:tavLst>
                                    </p:anim>
                                    <p:animEffect transition="in" filter="fade">
                                      <p:cBhvr>
                                        <p:cTn id="795" dur="250"/>
                                        <p:tgtEl>
                                          <p:spTgt spid="131"/>
                                        </p:tgtEl>
                                      </p:cBhvr>
                                    </p:animEffect>
                                  </p:childTnLst>
                                </p:cTn>
                              </p:par>
                              <p:par>
                                <p:cTn id="796" presetID="53" presetClass="entr" presetSubtype="16" fill="hold" grpId="3" nodeType="withEffect">
                                  <p:stCondLst>
                                    <p:cond delay="0"/>
                                  </p:stCondLst>
                                  <p:childTnLst>
                                    <p:set>
                                      <p:cBhvr>
                                        <p:cTn id="797" dur="1" fill="hold">
                                          <p:stCondLst>
                                            <p:cond delay="0"/>
                                          </p:stCondLst>
                                        </p:cTn>
                                        <p:tgtEl>
                                          <p:spTgt spid="130"/>
                                        </p:tgtEl>
                                        <p:attrNameLst>
                                          <p:attrName>style.visibility</p:attrName>
                                        </p:attrNameLst>
                                      </p:cBhvr>
                                      <p:to>
                                        <p:strVal val="visible"/>
                                      </p:to>
                                    </p:set>
                                    <p:anim calcmode="lin" valueType="num">
                                      <p:cBhvr>
                                        <p:cTn id="798" dur="250" fill="hold"/>
                                        <p:tgtEl>
                                          <p:spTgt spid="130"/>
                                        </p:tgtEl>
                                        <p:attrNameLst>
                                          <p:attrName>ppt_w</p:attrName>
                                        </p:attrNameLst>
                                      </p:cBhvr>
                                      <p:tavLst>
                                        <p:tav tm="0">
                                          <p:val>
                                            <p:fltVal val="0"/>
                                          </p:val>
                                        </p:tav>
                                        <p:tav tm="100000">
                                          <p:val>
                                            <p:strVal val="#ppt_w"/>
                                          </p:val>
                                        </p:tav>
                                      </p:tavLst>
                                    </p:anim>
                                    <p:anim calcmode="lin" valueType="num">
                                      <p:cBhvr>
                                        <p:cTn id="799" dur="250" fill="hold"/>
                                        <p:tgtEl>
                                          <p:spTgt spid="130"/>
                                        </p:tgtEl>
                                        <p:attrNameLst>
                                          <p:attrName>ppt_h</p:attrName>
                                        </p:attrNameLst>
                                      </p:cBhvr>
                                      <p:tavLst>
                                        <p:tav tm="0">
                                          <p:val>
                                            <p:fltVal val="0"/>
                                          </p:val>
                                        </p:tav>
                                        <p:tav tm="100000">
                                          <p:val>
                                            <p:strVal val="#ppt_h"/>
                                          </p:val>
                                        </p:tav>
                                      </p:tavLst>
                                    </p:anim>
                                    <p:animEffect transition="in" filter="fade">
                                      <p:cBhvr>
                                        <p:cTn id="800" dur="250"/>
                                        <p:tgtEl>
                                          <p:spTgt spid="130"/>
                                        </p:tgtEl>
                                      </p:cBhvr>
                                    </p:animEffect>
                                  </p:childTnLst>
                                </p:cTn>
                              </p:par>
                              <p:par>
                                <p:cTn id="801" presetID="53" presetClass="entr" presetSubtype="16" fill="hold" grpId="3" nodeType="withEffect">
                                  <p:stCondLst>
                                    <p:cond delay="0"/>
                                  </p:stCondLst>
                                  <p:childTnLst>
                                    <p:set>
                                      <p:cBhvr>
                                        <p:cTn id="802" dur="1" fill="hold">
                                          <p:stCondLst>
                                            <p:cond delay="0"/>
                                          </p:stCondLst>
                                        </p:cTn>
                                        <p:tgtEl>
                                          <p:spTgt spid="129"/>
                                        </p:tgtEl>
                                        <p:attrNameLst>
                                          <p:attrName>style.visibility</p:attrName>
                                        </p:attrNameLst>
                                      </p:cBhvr>
                                      <p:to>
                                        <p:strVal val="visible"/>
                                      </p:to>
                                    </p:set>
                                    <p:anim calcmode="lin" valueType="num">
                                      <p:cBhvr>
                                        <p:cTn id="803" dur="250" fill="hold"/>
                                        <p:tgtEl>
                                          <p:spTgt spid="129"/>
                                        </p:tgtEl>
                                        <p:attrNameLst>
                                          <p:attrName>ppt_w</p:attrName>
                                        </p:attrNameLst>
                                      </p:cBhvr>
                                      <p:tavLst>
                                        <p:tav tm="0">
                                          <p:val>
                                            <p:fltVal val="0"/>
                                          </p:val>
                                        </p:tav>
                                        <p:tav tm="100000">
                                          <p:val>
                                            <p:strVal val="#ppt_w"/>
                                          </p:val>
                                        </p:tav>
                                      </p:tavLst>
                                    </p:anim>
                                    <p:anim calcmode="lin" valueType="num">
                                      <p:cBhvr>
                                        <p:cTn id="804" dur="250" fill="hold"/>
                                        <p:tgtEl>
                                          <p:spTgt spid="129"/>
                                        </p:tgtEl>
                                        <p:attrNameLst>
                                          <p:attrName>ppt_h</p:attrName>
                                        </p:attrNameLst>
                                      </p:cBhvr>
                                      <p:tavLst>
                                        <p:tav tm="0">
                                          <p:val>
                                            <p:fltVal val="0"/>
                                          </p:val>
                                        </p:tav>
                                        <p:tav tm="100000">
                                          <p:val>
                                            <p:strVal val="#ppt_h"/>
                                          </p:val>
                                        </p:tav>
                                      </p:tavLst>
                                    </p:anim>
                                    <p:animEffect transition="in" filter="fade">
                                      <p:cBhvr>
                                        <p:cTn id="805" dur="250"/>
                                        <p:tgtEl>
                                          <p:spTgt spid="129"/>
                                        </p:tgtEl>
                                      </p:cBhvr>
                                    </p:animEffect>
                                  </p:childTnLst>
                                </p:cTn>
                              </p:par>
                              <p:par>
                                <p:cTn id="806" presetID="53" presetClass="entr" presetSubtype="16" fill="hold" grpId="3" nodeType="withEffect">
                                  <p:stCondLst>
                                    <p:cond delay="0"/>
                                  </p:stCondLst>
                                  <p:childTnLst>
                                    <p:set>
                                      <p:cBhvr>
                                        <p:cTn id="807" dur="1" fill="hold">
                                          <p:stCondLst>
                                            <p:cond delay="0"/>
                                          </p:stCondLst>
                                        </p:cTn>
                                        <p:tgtEl>
                                          <p:spTgt spid="128"/>
                                        </p:tgtEl>
                                        <p:attrNameLst>
                                          <p:attrName>style.visibility</p:attrName>
                                        </p:attrNameLst>
                                      </p:cBhvr>
                                      <p:to>
                                        <p:strVal val="visible"/>
                                      </p:to>
                                    </p:set>
                                    <p:anim calcmode="lin" valueType="num">
                                      <p:cBhvr>
                                        <p:cTn id="808" dur="250" fill="hold"/>
                                        <p:tgtEl>
                                          <p:spTgt spid="128"/>
                                        </p:tgtEl>
                                        <p:attrNameLst>
                                          <p:attrName>ppt_w</p:attrName>
                                        </p:attrNameLst>
                                      </p:cBhvr>
                                      <p:tavLst>
                                        <p:tav tm="0">
                                          <p:val>
                                            <p:fltVal val="0"/>
                                          </p:val>
                                        </p:tav>
                                        <p:tav tm="100000">
                                          <p:val>
                                            <p:strVal val="#ppt_w"/>
                                          </p:val>
                                        </p:tav>
                                      </p:tavLst>
                                    </p:anim>
                                    <p:anim calcmode="lin" valueType="num">
                                      <p:cBhvr>
                                        <p:cTn id="809" dur="250" fill="hold"/>
                                        <p:tgtEl>
                                          <p:spTgt spid="128"/>
                                        </p:tgtEl>
                                        <p:attrNameLst>
                                          <p:attrName>ppt_h</p:attrName>
                                        </p:attrNameLst>
                                      </p:cBhvr>
                                      <p:tavLst>
                                        <p:tav tm="0">
                                          <p:val>
                                            <p:fltVal val="0"/>
                                          </p:val>
                                        </p:tav>
                                        <p:tav tm="100000">
                                          <p:val>
                                            <p:strVal val="#ppt_h"/>
                                          </p:val>
                                        </p:tav>
                                      </p:tavLst>
                                    </p:anim>
                                    <p:animEffect transition="in" filter="fade">
                                      <p:cBhvr>
                                        <p:cTn id="810" dur="250"/>
                                        <p:tgtEl>
                                          <p:spTgt spid="128"/>
                                        </p:tgtEl>
                                      </p:cBhvr>
                                    </p:animEffect>
                                  </p:childTnLst>
                                </p:cTn>
                              </p:par>
                              <p:par>
                                <p:cTn id="811" presetID="10" presetClass="exit" presetSubtype="0" fill="hold" grpId="1" nodeType="withEffect">
                                  <p:stCondLst>
                                    <p:cond delay="0"/>
                                  </p:stCondLst>
                                  <p:childTnLst>
                                    <p:animEffect transition="out" filter="fade">
                                      <p:cBhvr>
                                        <p:cTn id="812" dur="250"/>
                                        <p:tgtEl>
                                          <p:spTgt spid="135"/>
                                        </p:tgtEl>
                                      </p:cBhvr>
                                    </p:animEffect>
                                    <p:set>
                                      <p:cBhvr>
                                        <p:cTn id="813" dur="1" fill="hold">
                                          <p:stCondLst>
                                            <p:cond delay="249"/>
                                          </p:stCondLst>
                                        </p:cTn>
                                        <p:tgtEl>
                                          <p:spTgt spid="135"/>
                                        </p:tgtEl>
                                        <p:attrNameLst>
                                          <p:attrName>style.visibility</p:attrName>
                                        </p:attrNameLst>
                                      </p:cBhvr>
                                      <p:to>
                                        <p:strVal val="hidden"/>
                                      </p:to>
                                    </p:set>
                                  </p:childTnLst>
                                </p:cTn>
                              </p:par>
                              <p:par>
                                <p:cTn id="814" presetID="22" presetClass="entr" presetSubtype="2" fill="hold" nodeType="withEffect">
                                  <p:stCondLst>
                                    <p:cond delay="0"/>
                                  </p:stCondLst>
                                  <p:childTnLst>
                                    <p:set>
                                      <p:cBhvr>
                                        <p:cTn id="815" dur="1" fill="hold">
                                          <p:stCondLst>
                                            <p:cond delay="0"/>
                                          </p:stCondLst>
                                        </p:cTn>
                                        <p:tgtEl>
                                          <p:spTgt spid="125"/>
                                        </p:tgtEl>
                                        <p:attrNameLst>
                                          <p:attrName>style.visibility</p:attrName>
                                        </p:attrNameLst>
                                      </p:cBhvr>
                                      <p:to>
                                        <p:strVal val="visible"/>
                                      </p:to>
                                    </p:set>
                                    <p:animEffect transition="in" filter="wipe(right)">
                                      <p:cBhvr>
                                        <p:cTn id="816" dur="150"/>
                                        <p:tgtEl>
                                          <p:spTgt spid="125"/>
                                        </p:tgtEl>
                                      </p:cBhvr>
                                    </p:animEffect>
                                  </p:childTnLst>
                                </p:cTn>
                              </p:par>
                            </p:childTnLst>
                          </p:cTn>
                        </p:par>
                      </p:childTnLst>
                    </p:cTn>
                  </p:par>
                </p:childTnLst>
              </p:cTn>
              <p:nextCondLst>
                <p:cond evt="onClick" delay="0">
                  <p:tgtEl>
                    <p:spTgt spid="135"/>
                  </p:tgtEl>
                </p:cond>
              </p:nextCondLst>
            </p:seq>
            <p:seq concurrent="1" nextAc="seek">
              <p:cTn id="817" restart="whenNotActive" fill="hold" evtFilter="cancelBubble" nodeType="interactiveSeq">
                <p:stCondLst>
                  <p:cond evt="onClick" delay="0">
                    <p:tgtEl>
                      <p:spTgt spid="134"/>
                    </p:tgtEl>
                  </p:cond>
                </p:stCondLst>
                <p:endSync evt="end" delay="0">
                  <p:rtn val="all"/>
                </p:endSync>
                <p:childTnLst>
                  <p:par>
                    <p:cTn id="818" fill="hold">
                      <p:stCondLst>
                        <p:cond delay="0"/>
                      </p:stCondLst>
                      <p:childTnLst>
                        <p:par>
                          <p:cTn id="819" fill="hold">
                            <p:stCondLst>
                              <p:cond delay="0"/>
                            </p:stCondLst>
                            <p:childTnLst>
                              <p:par>
                                <p:cTn id="820" presetID="53" presetClass="entr" presetSubtype="16" fill="hold" grpId="2" nodeType="withEffect">
                                  <p:stCondLst>
                                    <p:cond delay="0"/>
                                  </p:stCondLst>
                                  <p:childTnLst>
                                    <p:set>
                                      <p:cBhvr>
                                        <p:cTn id="821" dur="1" fill="hold">
                                          <p:stCondLst>
                                            <p:cond delay="0"/>
                                          </p:stCondLst>
                                        </p:cTn>
                                        <p:tgtEl>
                                          <p:spTgt spid="131"/>
                                        </p:tgtEl>
                                        <p:attrNameLst>
                                          <p:attrName>style.visibility</p:attrName>
                                        </p:attrNameLst>
                                      </p:cBhvr>
                                      <p:to>
                                        <p:strVal val="visible"/>
                                      </p:to>
                                    </p:set>
                                    <p:anim calcmode="lin" valueType="num">
                                      <p:cBhvr>
                                        <p:cTn id="822" dur="250" fill="hold"/>
                                        <p:tgtEl>
                                          <p:spTgt spid="131"/>
                                        </p:tgtEl>
                                        <p:attrNameLst>
                                          <p:attrName>ppt_w</p:attrName>
                                        </p:attrNameLst>
                                      </p:cBhvr>
                                      <p:tavLst>
                                        <p:tav tm="0">
                                          <p:val>
                                            <p:fltVal val="0"/>
                                          </p:val>
                                        </p:tav>
                                        <p:tav tm="100000">
                                          <p:val>
                                            <p:strVal val="#ppt_w"/>
                                          </p:val>
                                        </p:tav>
                                      </p:tavLst>
                                    </p:anim>
                                    <p:anim calcmode="lin" valueType="num">
                                      <p:cBhvr>
                                        <p:cTn id="823" dur="250" fill="hold"/>
                                        <p:tgtEl>
                                          <p:spTgt spid="131"/>
                                        </p:tgtEl>
                                        <p:attrNameLst>
                                          <p:attrName>ppt_h</p:attrName>
                                        </p:attrNameLst>
                                      </p:cBhvr>
                                      <p:tavLst>
                                        <p:tav tm="0">
                                          <p:val>
                                            <p:fltVal val="0"/>
                                          </p:val>
                                        </p:tav>
                                        <p:tav tm="100000">
                                          <p:val>
                                            <p:strVal val="#ppt_h"/>
                                          </p:val>
                                        </p:tav>
                                      </p:tavLst>
                                    </p:anim>
                                    <p:animEffect transition="in" filter="fade">
                                      <p:cBhvr>
                                        <p:cTn id="824" dur="250"/>
                                        <p:tgtEl>
                                          <p:spTgt spid="131"/>
                                        </p:tgtEl>
                                      </p:cBhvr>
                                    </p:animEffect>
                                  </p:childTnLst>
                                </p:cTn>
                              </p:par>
                              <p:par>
                                <p:cTn id="825" presetID="53" presetClass="entr" presetSubtype="16" fill="hold" grpId="2" nodeType="withEffect">
                                  <p:stCondLst>
                                    <p:cond delay="0"/>
                                  </p:stCondLst>
                                  <p:childTnLst>
                                    <p:set>
                                      <p:cBhvr>
                                        <p:cTn id="826" dur="1" fill="hold">
                                          <p:stCondLst>
                                            <p:cond delay="0"/>
                                          </p:stCondLst>
                                        </p:cTn>
                                        <p:tgtEl>
                                          <p:spTgt spid="130"/>
                                        </p:tgtEl>
                                        <p:attrNameLst>
                                          <p:attrName>style.visibility</p:attrName>
                                        </p:attrNameLst>
                                      </p:cBhvr>
                                      <p:to>
                                        <p:strVal val="visible"/>
                                      </p:to>
                                    </p:set>
                                    <p:anim calcmode="lin" valueType="num">
                                      <p:cBhvr>
                                        <p:cTn id="827" dur="250" fill="hold"/>
                                        <p:tgtEl>
                                          <p:spTgt spid="130"/>
                                        </p:tgtEl>
                                        <p:attrNameLst>
                                          <p:attrName>ppt_w</p:attrName>
                                        </p:attrNameLst>
                                      </p:cBhvr>
                                      <p:tavLst>
                                        <p:tav tm="0">
                                          <p:val>
                                            <p:fltVal val="0"/>
                                          </p:val>
                                        </p:tav>
                                        <p:tav tm="100000">
                                          <p:val>
                                            <p:strVal val="#ppt_w"/>
                                          </p:val>
                                        </p:tav>
                                      </p:tavLst>
                                    </p:anim>
                                    <p:anim calcmode="lin" valueType="num">
                                      <p:cBhvr>
                                        <p:cTn id="828" dur="250" fill="hold"/>
                                        <p:tgtEl>
                                          <p:spTgt spid="130"/>
                                        </p:tgtEl>
                                        <p:attrNameLst>
                                          <p:attrName>ppt_h</p:attrName>
                                        </p:attrNameLst>
                                      </p:cBhvr>
                                      <p:tavLst>
                                        <p:tav tm="0">
                                          <p:val>
                                            <p:fltVal val="0"/>
                                          </p:val>
                                        </p:tav>
                                        <p:tav tm="100000">
                                          <p:val>
                                            <p:strVal val="#ppt_h"/>
                                          </p:val>
                                        </p:tav>
                                      </p:tavLst>
                                    </p:anim>
                                    <p:animEffect transition="in" filter="fade">
                                      <p:cBhvr>
                                        <p:cTn id="829" dur="250"/>
                                        <p:tgtEl>
                                          <p:spTgt spid="130"/>
                                        </p:tgtEl>
                                      </p:cBhvr>
                                    </p:animEffect>
                                  </p:childTnLst>
                                </p:cTn>
                              </p:par>
                              <p:par>
                                <p:cTn id="830" presetID="53" presetClass="entr" presetSubtype="16" fill="hold" grpId="2" nodeType="withEffect">
                                  <p:stCondLst>
                                    <p:cond delay="0"/>
                                  </p:stCondLst>
                                  <p:childTnLst>
                                    <p:set>
                                      <p:cBhvr>
                                        <p:cTn id="831" dur="1" fill="hold">
                                          <p:stCondLst>
                                            <p:cond delay="0"/>
                                          </p:stCondLst>
                                        </p:cTn>
                                        <p:tgtEl>
                                          <p:spTgt spid="129"/>
                                        </p:tgtEl>
                                        <p:attrNameLst>
                                          <p:attrName>style.visibility</p:attrName>
                                        </p:attrNameLst>
                                      </p:cBhvr>
                                      <p:to>
                                        <p:strVal val="visible"/>
                                      </p:to>
                                    </p:set>
                                    <p:anim calcmode="lin" valueType="num">
                                      <p:cBhvr>
                                        <p:cTn id="832" dur="250" fill="hold"/>
                                        <p:tgtEl>
                                          <p:spTgt spid="129"/>
                                        </p:tgtEl>
                                        <p:attrNameLst>
                                          <p:attrName>ppt_w</p:attrName>
                                        </p:attrNameLst>
                                      </p:cBhvr>
                                      <p:tavLst>
                                        <p:tav tm="0">
                                          <p:val>
                                            <p:fltVal val="0"/>
                                          </p:val>
                                        </p:tav>
                                        <p:tav tm="100000">
                                          <p:val>
                                            <p:strVal val="#ppt_w"/>
                                          </p:val>
                                        </p:tav>
                                      </p:tavLst>
                                    </p:anim>
                                    <p:anim calcmode="lin" valueType="num">
                                      <p:cBhvr>
                                        <p:cTn id="833" dur="250" fill="hold"/>
                                        <p:tgtEl>
                                          <p:spTgt spid="129"/>
                                        </p:tgtEl>
                                        <p:attrNameLst>
                                          <p:attrName>ppt_h</p:attrName>
                                        </p:attrNameLst>
                                      </p:cBhvr>
                                      <p:tavLst>
                                        <p:tav tm="0">
                                          <p:val>
                                            <p:fltVal val="0"/>
                                          </p:val>
                                        </p:tav>
                                        <p:tav tm="100000">
                                          <p:val>
                                            <p:strVal val="#ppt_h"/>
                                          </p:val>
                                        </p:tav>
                                      </p:tavLst>
                                    </p:anim>
                                    <p:animEffect transition="in" filter="fade">
                                      <p:cBhvr>
                                        <p:cTn id="834" dur="250"/>
                                        <p:tgtEl>
                                          <p:spTgt spid="129"/>
                                        </p:tgtEl>
                                      </p:cBhvr>
                                    </p:animEffect>
                                  </p:childTnLst>
                                </p:cTn>
                              </p:par>
                              <p:par>
                                <p:cTn id="835" presetID="53" presetClass="entr" presetSubtype="16" fill="hold" grpId="2" nodeType="withEffect">
                                  <p:stCondLst>
                                    <p:cond delay="0"/>
                                  </p:stCondLst>
                                  <p:childTnLst>
                                    <p:set>
                                      <p:cBhvr>
                                        <p:cTn id="836" dur="1" fill="hold">
                                          <p:stCondLst>
                                            <p:cond delay="0"/>
                                          </p:stCondLst>
                                        </p:cTn>
                                        <p:tgtEl>
                                          <p:spTgt spid="128"/>
                                        </p:tgtEl>
                                        <p:attrNameLst>
                                          <p:attrName>style.visibility</p:attrName>
                                        </p:attrNameLst>
                                      </p:cBhvr>
                                      <p:to>
                                        <p:strVal val="visible"/>
                                      </p:to>
                                    </p:set>
                                    <p:anim calcmode="lin" valueType="num">
                                      <p:cBhvr>
                                        <p:cTn id="837" dur="250" fill="hold"/>
                                        <p:tgtEl>
                                          <p:spTgt spid="128"/>
                                        </p:tgtEl>
                                        <p:attrNameLst>
                                          <p:attrName>ppt_w</p:attrName>
                                        </p:attrNameLst>
                                      </p:cBhvr>
                                      <p:tavLst>
                                        <p:tav tm="0">
                                          <p:val>
                                            <p:fltVal val="0"/>
                                          </p:val>
                                        </p:tav>
                                        <p:tav tm="100000">
                                          <p:val>
                                            <p:strVal val="#ppt_w"/>
                                          </p:val>
                                        </p:tav>
                                      </p:tavLst>
                                    </p:anim>
                                    <p:anim calcmode="lin" valueType="num">
                                      <p:cBhvr>
                                        <p:cTn id="838" dur="250" fill="hold"/>
                                        <p:tgtEl>
                                          <p:spTgt spid="128"/>
                                        </p:tgtEl>
                                        <p:attrNameLst>
                                          <p:attrName>ppt_h</p:attrName>
                                        </p:attrNameLst>
                                      </p:cBhvr>
                                      <p:tavLst>
                                        <p:tav tm="0">
                                          <p:val>
                                            <p:fltVal val="0"/>
                                          </p:val>
                                        </p:tav>
                                        <p:tav tm="100000">
                                          <p:val>
                                            <p:strVal val="#ppt_h"/>
                                          </p:val>
                                        </p:tav>
                                      </p:tavLst>
                                    </p:anim>
                                    <p:animEffect transition="in" filter="fade">
                                      <p:cBhvr>
                                        <p:cTn id="839" dur="250"/>
                                        <p:tgtEl>
                                          <p:spTgt spid="128"/>
                                        </p:tgtEl>
                                      </p:cBhvr>
                                    </p:animEffect>
                                  </p:childTnLst>
                                </p:cTn>
                              </p:par>
                              <p:par>
                                <p:cTn id="840" presetID="10" presetClass="exit" presetSubtype="0" fill="hold" grpId="1" nodeType="withEffect">
                                  <p:stCondLst>
                                    <p:cond delay="0"/>
                                  </p:stCondLst>
                                  <p:childTnLst>
                                    <p:animEffect transition="out" filter="fade">
                                      <p:cBhvr>
                                        <p:cTn id="841" dur="250"/>
                                        <p:tgtEl>
                                          <p:spTgt spid="134"/>
                                        </p:tgtEl>
                                      </p:cBhvr>
                                    </p:animEffect>
                                    <p:set>
                                      <p:cBhvr>
                                        <p:cTn id="842" dur="1" fill="hold">
                                          <p:stCondLst>
                                            <p:cond delay="249"/>
                                          </p:stCondLst>
                                        </p:cTn>
                                        <p:tgtEl>
                                          <p:spTgt spid="134"/>
                                        </p:tgtEl>
                                        <p:attrNameLst>
                                          <p:attrName>style.visibility</p:attrName>
                                        </p:attrNameLst>
                                      </p:cBhvr>
                                      <p:to>
                                        <p:strVal val="hidden"/>
                                      </p:to>
                                    </p:set>
                                  </p:childTnLst>
                                </p:cTn>
                              </p:par>
                              <p:par>
                                <p:cTn id="843" presetID="22" presetClass="entr" presetSubtype="2" fill="hold" nodeType="withEffect">
                                  <p:stCondLst>
                                    <p:cond delay="0"/>
                                  </p:stCondLst>
                                  <p:childTnLst>
                                    <p:set>
                                      <p:cBhvr>
                                        <p:cTn id="844" dur="1" fill="hold">
                                          <p:stCondLst>
                                            <p:cond delay="0"/>
                                          </p:stCondLst>
                                        </p:cTn>
                                        <p:tgtEl>
                                          <p:spTgt spid="125"/>
                                        </p:tgtEl>
                                        <p:attrNameLst>
                                          <p:attrName>style.visibility</p:attrName>
                                        </p:attrNameLst>
                                      </p:cBhvr>
                                      <p:to>
                                        <p:strVal val="visible"/>
                                      </p:to>
                                    </p:set>
                                    <p:animEffect transition="in" filter="wipe(right)">
                                      <p:cBhvr>
                                        <p:cTn id="845" dur="150"/>
                                        <p:tgtEl>
                                          <p:spTgt spid="125"/>
                                        </p:tgtEl>
                                      </p:cBhvr>
                                    </p:animEffect>
                                  </p:childTnLst>
                                </p:cTn>
                              </p:par>
                            </p:childTnLst>
                          </p:cTn>
                        </p:par>
                      </p:childTnLst>
                    </p:cTn>
                  </p:par>
                </p:childTnLst>
              </p:cTn>
              <p:nextCondLst>
                <p:cond evt="onClick" delay="0">
                  <p:tgtEl>
                    <p:spTgt spid="134"/>
                  </p:tgtEl>
                </p:cond>
              </p:nextCondLst>
            </p:seq>
            <p:seq concurrent="1" nextAc="seek">
              <p:cTn id="846" restart="whenNotActive" fill="hold" evtFilter="cancelBubble" nodeType="interactiveSeq">
                <p:stCondLst>
                  <p:cond evt="onClick" delay="0">
                    <p:tgtEl>
                      <p:spTgt spid="133"/>
                    </p:tgtEl>
                  </p:cond>
                </p:stCondLst>
                <p:endSync evt="end" delay="0">
                  <p:rtn val="all"/>
                </p:endSync>
                <p:childTnLst>
                  <p:par>
                    <p:cTn id="847" fill="hold">
                      <p:stCondLst>
                        <p:cond delay="0"/>
                      </p:stCondLst>
                      <p:childTnLst>
                        <p:par>
                          <p:cTn id="848" fill="hold">
                            <p:stCondLst>
                              <p:cond delay="0"/>
                            </p:stCondLst>
                            <p:childTnLst>
                              <p:par>
                                <p:cTn id="849" presetID="53" presetClass="entr" presetSubtype="16" fill="hold" grpId="5" nodeType="withEffect">
                                  <p:stCondLst>
                                    <p:cond delay="0"/>
                                  </p:stCondLst>
                                  <p:childTnLst>
                                    <p:set>
                                      <p:cBhvr>
                                        <p:cTn id="850" dur="1" fill="hold">
                                          <p:stCondLst>
                                            <p:cond delay="0"/>
                                          </p:stCondLst>
                                        </p:cTn>
                                        <p:tgtEl>
                                          <p:spTgt spid="131"/>
                                        </p:tgtEl>
                                        <p:attrNameLst>
                                          <p:attrName>style.visibility</p:attrName>
                                        </p:attrNameLst>
                                      </p:cBhvr>
                                      <p:to>
                                        <p:strVal val="visible"/>
                                      </p:to>
                                    </p:set>
                                    <p:anim calcmode="lin" valueType="num">
                                      <p:cBhvr>
                                        <p:cTn id="851" dur="250" fill="hold"/>
                                        <p:tgtEl>
                                          <p:spTgt spid="131"/>
                                        </p:tgtEl>
                                        <p:attrNameLst>
                                          <p:attrName>ppt_w</p:attrName>
                                        </p:attrNameLst>
                                      </p:cBhvr>
                                      <p:tavLst>
                                        <p:tav tm="0">
                                          <p:val>
                                            <p:fltVal val="0"/>
                                          </p:val>
                                        </p:tav>
                                        <p:tav tm="100000">
                                          <p:val>
                                            <p:strVal val="#ppt_w"/>
                                          </p:val>
                                        </p:tav>
                                      </p:tavLst>
                                    </p:anim>
                                    <p:anim calcmode="lin" valueType="num">
                                      <p:cBhvr>
                                        <p:cTn id="852" dur="250" fill="hold"/>
                                        <p:tgtEl>
                                          <p:spTgt spid="131"/>
                                        </p:tgtEl>
                                        <p:attrNameLst>
                                          <p:attrName>ppt_h</p:attrName>
                                        </p:attrNameLst>
                                      </p:cBhvr>
                                      <p:tavLst>
                                        <p:tav tm="0">
                                          <p:val>
                                            <p:fltVal val="0"/>
                                          </p:val>
                                        </p:tav>
                                        <p:tav tm="100000">
                                          <p:val>
                                            <p:strVal val="#ppt_h"/>
                                          </p:val>
                                        </p:tav>
                                      </p:tavLst>
                                    </p:anim>
                                    <p:animEffect transition="in" filter="fade">
                                      <p:cBhvr>
                                        <p:cTn id="853" dur="250"/>
                                        <p:tgtEl>
                                          <p:spTgt spid="131"/>
                                        </p:tgtEl>
                                      </p:cBhvr>
                                    </p:animEffect>
                                  </p:childTnLst>
                                </p:cTn>
                              </p:par>
                              <p:par>
                                <p:cTn id="854" presetID="53" presetClass="entr" presetSubtype="16" fill="hold" grpId="5" nodeType="withEffect">
                                  <p:stCondLst>
                                    <p:cond delay="0"/>
                                  </p:stCondLst>
                                  <p:childTnLst>
                                    <p:set>
                                      <p:cBhvr>
                                        <p:cTn id="855" dur="1" fill="hold">
                                          <p:stCondLst>
                                            <p:cond delay="0"/>
                                          </p:stCondLst>
                                        </p:cTn>
                                        <p:tgtEl>
                                          <p:spTgt spid="130"/>
                                        </p:tgtEl>
                                        <p:attrNameLst>
                                          <p:attrName>style.visibility</p:attrName>
                                        </p:attrNameLst>
                                      </p:cBhvr>
                                      <p:to>
                                        <p:strVal val="visible"/>
                                      </p:to>
                                    </p:set>
                                    <p:anim calcmode="lin" valueType="num">
                                      <p:cBhvr>
                                        <p:cTn id="856" dur="250" fill="hold"/>
                                        <p:tgtEl>
                                          <p:spTgt spid="130"/>
                                        </p:tgtEl>
                                        <p:attrNameLst>
                                          <p:attrName>ppt_w</p:attrName>
                                        </p:attrNameLst>
                                      </p:cBhvr>
                                      <p:tavLst>
                                        <p:tav tm="0">
                                          <p:val>
                                            <p:fltVal val="0"/>
                                          </p:val>
                                        </p:tav>
                                        <p:tav tm="100000">
                                          <p:val>
                                            <p:strVal val="#ppt_w"/>
                                          </p:val>
                                        </p:tav>
                                      </p:tavLst>
                                    </p:anim>
                                    <p:anim calcmode="lin" valueType="num">
                                      <p:cBhvr>
                                        <p:cTn id="857" dur="250" fill="hold"/>
                                        <p:tgtEl>
                                          <p:spTgt spid="130"/>
                                        </p:tgtEl>
                                        <p:attrNameLst>
                                          <p:attrName>ppt_h</p:attrName>
                                        </p:attrNameLst>
                                      </p:cBhvr>
                                      <p:tavLst>
                                        <p:tav tm="0">
                                          <p:val>
                                            <p:fltVal val="0"/>
                                          </p:val>
                                        </p:tav>
                                        <p:tav tm="100000">
                                          <p:val>
                                            <p:strVal val="#ppt_h"/>
                                          </p:val>
                                        </p:tav>
                                      </p:tavLst>
                                    </p:anim>
                                    <p:animEffect transition="in" filter="fade">
                                      <p:cBhvr>
                                        <p:cTn id="858" dur="250"/>
                                        <p:tgtEl>
                                          <p:spTgt spid="130"/>
                                        </p:tgtEl>
                                      </p:cBhvr>
                                    </p:animEffect>
                                  </p:childTnLst>
                                </p:cTn>
                              </p:par>
                              <p:par>
                                <p:cTn id="859" presetID="53" presetClass="entr" presetSubtype="16" fill="hold" grpId="5" nodeType="withEffect">
                                  <p:stCondLst>
                                    <p:cond delay="0"/>
                                  </p:stCondLst>
                                  <p:childTnLst>
                                    <p:set>
                                      <p:cBhvr>
                                        <p:cTn id="860" dur="1" fill="hold">
                                          <p:stCondLst>
                                            <p:cond delay="0"/>
                                          </p:stCondLst>
                                        </p:cTn>
                                        <p:tgtEl>
                                          <p:spTgt spid="129"/>
                                        </p:tgtEl>
                                        <p:attrNameLst>
                                          <p:attrName>style.visibility</p:attrName>
                                        </p:attrNameLst>
                                      </p:cBhvr>
                                      <p:to>
                                        <p:strVal val="visible"/>
                                      </p:to>
                                    </p:set>
                                    <p:anim calcmode="lin" valueType="num">
                                      <p:cBhvr>
                                        <p:cTn id="861" dur="250" fill="hold"/>
                                        <p:tgtEl>
                                          <p:spTgt spid="129"/>
                                        </p:tgtEl>
                                        <p:attrNameLst>
                                          <p:attrName>ppt_w</p:attrName>
                                        </p:attrNameLst>
                                      </p:cBhvr>
                                      <p:tavLst>
                                        <p:tav tm="0">
                                          <p:val>
                                            <p:fltVal val="0"/>
                                          </p:val>
                                        </p:tav>
                                        <p:tav tm="100000">
                                          <p:val>
                                            <p:strVal val="#ppt_w"/>
                                          </p:val>
                                        </p:tav>
                                      </p:tavLst>
                                    </p:anim>
                                    <p:anim calcmode="lin" valueType="num">
                                      <p:cBhvr>
                                        <p:cTn id="862" dur="250" fill="hold"/>
                                        <p:tgtEl>
                                          <p:spTgt spid="129"/>
                                        </p:tgtEl>
                                        <p:attrNameLst>
                                          <p:attrName>ppt_h</p:attrName>
                                        </p:attrNameLst>
                                      </p:cBhvr>
                                      <p:tavLst>
                                        <p:tav tm="0">
                                          <p:val>
                                            <p:fltVal val="0"/>
                                          </p:val>
                                        </p:tav>
                                        <p:tav tm="100000">
                                          <p:val>
                                            <p:strVal val="#ppt_h"/>
                                          </p:val>
                                        </p:tav>
                                      </p:tavLst>
                                    </p:anim>
                                    <p:animEffect transition="in" filter="fade">
                                      <p:cBhvr>
                                        <p:cTn id="863" dur="250"/>
                                        <p:tgtEl>
                                          <p:spTgt spid="129"/>
                                        </p:tgtEl>
                                      </p:cBhvr>
                                    </p:animEffect>
                                  </p:childTnLst>
                                </p:cTn>
                              </p:par>
                              <p:par>
                                <p:cTn id="864" presetID="53" presetClass="entr" presetSubtype="16" fill="hold" grpId="5" nodeType="withEffect">
                                  <p:stCondLst>
                                    <p:cond delay="0"/>
                                  </p:stCondLst>
                                  <p:childTnLst>
                                    <p:set>
                                      <p:cBhvr>
                                        <p:cTn id="865" dur="1" fill="hold">
                                          <p:stCondLst>
                                            <p:cond delay="0"/>
                                          </p:stCondLst>
                                        </p:cTn>
                                        <p:tgtEl>
                                          <p:spTgt spid="128"/>
                                        </p:tgtEl>
                                        <p:attrNameLst>
                                          <p:attrName>style.visibility</p:attrName>
                                        </p:attrNameLst>
                                      </p:cBhvr>
                                      <p:to>
                                        <p:strVal val="visible"/>
                                      </p:to>
                                    </p:set>
                                    <p:anim calcmode="lin" valueType="num">
                                      <p:cBhvr>
                                        <p:cTn id="866" dur="250" fill="hold"/>
                                        <p:tgtEl>
                                          <p:spTgt spid="128"/>
                                        </p:tgtEl>
                                        <p:attrNameLst>
                                          <p:attrName>ppt_w</p:attrName>
                                        </p:attrNameLst>
                                      </p:cBhvr>
                                      <p:tavLst>
                                        <p:tav tm="0">
                                          <p:val>
                                            <p:fltVal val="0"/>
                                          </p:val>
                                        </p:tav>
                                        <p:tav tm="100000">
                                          <p:val>
                                            <p:strVal val="#ppt_w"/>
                                          </p:val>
                                        </p:tav>
                                      </p:tavLst>
                                    </p:anim>
                                    <p:anim calcmode="lin" valueType="num">
                                      <p:cBhvr>
                                        <p:cTn id="867" dur="250" fill="hold"/>
                                        <p:tgtEl>
                                          <p:spTgt spid="128"/>
                                        </p:tgtEl>
                                        <p:attrNameLst>
                                          <p:attrName>ppt_h</p:attrName>
                                        </p:attrNameLst>
                                      </p:cBhvr>
                                      <p:tavLst>
                                        <p:tav tm="0">
                                          <p:val>
                                            <p:fltVal val="0"/>
                                          </p:val>
                                        </p:tav>
                                        <p:tav tm="100000">
                                          <p:val>
                                            <p:strVal val="#ppt_h"/>
                                          </p:val>
                                        </p:tav>
                                      </p:tavLst>
                                    </p:anim>
                                    <p:animEffect transition="in" filter="fade">
                                      <p:cBhvr>
                                        <p:cTn id="868" dur="250"/>
                                        <p:tgtEl>
                                          <p:spTgt spid="128"/>
                                        </p:tgtEl>
                                      </p:cBhvr>
                                    </p:animEffect>
                                  </p:childTnLst>
                                </p:cTn>
                              </p:par>
                              <p:par>
                                <p:cTn id="869" presetID="10" presetClass="exit" presetSubtype="0" fill="hold" grpId="1" nodeType="withEffect">
                                  <p:stCondLst>
                                    <p:cond delay="0"/>
                                  </p:stCondLst>
                                  <p:childTnLst>
                                    <p:animEffect transition="out" filter="fade">
                                      <p:cBhvr>
                                        <p:cTn id="870" dur="250"/>
                                        <p:tgtEl>
                                          <p:spTgt spid="133"/>
                                        </p:tgtEl>
                                      </p:cBhvr>
                                    </p:animEffect>
                                    <p:set>
                                      <p:cBhvr>
                                        <p:cTn id="871" dur="1" fill="hold">
                                          <p:stCondLst>
                                            <p:cond delay="249"/>
                                          </p:stCondLst>
                                        </p:cTn>
                                        <p:tgtEl>
                                          <p:spTgt spid="133"/>
                                        </p:tgtEl>
                                        <p:attrNameLst>
                                          <p:attrName>style.visibility</p:attrName>
                                        </p:attrNameLst>
                                      </p:cBhvr>
                                      <p:to>
                                        <p:strVal val="hidden"/>
                                      </p:to>
                                    </p:set>
                                  </p:childTnLst>
                                </p:cTn>
                              </p:par>
                              <p:par>
                                <p:cTn id="872" presetID="22" presetClass="entr" presetSubtype="2" fill="hold" nodeType="withEffect">
                                  <p:stCondLst>
                                    <p:cond delay="0"/>
                                  </p:stCondLst>
                                  <p:childTnLst>
                                    <p:set>
                                      <p:cBhvr>
                                        <p:cTn id="873" dur="1" fill="hold">
                                          <p:stCondLst>
                                            <p:cond delay="0"/>
                                          </p:stCondLst>
                                        </p:cTn>
                                        <p:tgtEl>
                                          <p:spTgt spid="125"/>
                                        </p:tgtEl>
                                        <p:attrNameLst>
                                          <p:attrName>style.visibility</p:attrName>
                                        </p:attrNameLst>
                                      </p:cBhvr>
                                      <p:to>
                                        <p:strVal val="visible"/>
                                      </p:to>
                                    </p:set>
                                    <p:animEffect transition="in" filter="wipe(right)">
                                      <p:cBhvr>
                                        <p:cTn id="874" dur="150"/>
                                        <p:tgtEl>
                                          <p:spTgt spid="125"/>
                                        </p:tgtEl>
                                      </p:cBhvr>
                                    </p:animEffect>
                                  </p:childTnLst>
                                </p:cTn>
                              </p:par>
                            </p:childTnLst>
                          </p:cTn>
                        </p:par>
                      </p:childTnLst>
                    </p:cTn>
                  </p:par>
                </p:childTnLst>
              </p:cTn>
              <p:nextCondLst>
                <p:cond evt="onClick" delay="0">
                  <p:tgtEl>
                    <p:spTgt spid="133"/>
                  </p:tgtEl>
                </p:cond>
              </p:nextCondLst>
            </p:seq>
            <p:seq concurrent="1" nextAc="seek">
              <p:cTn id="875" restart="whenNotActive" fill="hold" evtFilter="cancelBubble" nodeType="interactiveSeq">
                <p:stCondLst>
                  <p:cond evt="onClick" delay="0">
                    <p:tgtEl>
                      <p:spTgt spid="144"/>
                    </p:tgtEl>
                  </p:cond>
                </p:stCondLst>
                <p:endSync evt="end" delay="0">
                  <p:rtn val="all"/>
                </p:endSync>
                <p:childTnLst>
                  <p:par>
                    <p:cTn id="876" fill="hold">
                      <p:stCondLst>
                        <p:cond delay="0"/>
                      </p:stCondLst>
                      <p:childTnLst>
                        <p:par>
                          <p:cTn id="877" fill="hold">
                            <p:stCondLst>
                              <p:cond delay="0"/>
                            </p:stCondLst>
                            <p:childTnLst>
                              <p:par>
                                <p:cTn id="878" presetID="53" presetClass="entr" presetSubtype="16" fill="hold" grpId="0" nodeType="withEffect">
                                  <p:stCondLst>
                                    <p:cond delay="0"/>
                                  </p:stCondLst>
                                  <p:childTnLst>
                                    <p:set>
                                      <p:cBhvr>
                                        <p:cTn id="879" dur="1" fill="hold">
                                          <p:stCondLst>
                                            <p:cond delay="0"/>
                                          </p:stCondLst>
                                        </p:cTn>
                                        <p:tgtEl>
                                          <p:spTgt spid="143"/>
                                        </p:tgtEl>
                                        <p:attrNameLst>
                                          <p:attrName>style.visibility</p:attrName>
                                        </p:attrNameLst>
                                      </p:cBhvr>
                                      <p:to>
                                        <p:strVal val="visible"/>
                                      </p:to>
                                    </p:set>
                                    <p:anim calcmode="lin" valueType="num">
                                      <p:cBhvr>
                                        <p:cTn id="880" dur="250" fill="hold"/>
                                        <p:tgtEl>
                                          <p:spTgt spid="143"/>
                                        </p:tgtEl>
                                        <p:attrNameLst>
                                          <p:attrName>ppt_w</p:attrName>
                                        </p:attrNameLst>
                                      </p:cBhvr>
                                      <p:tavLst>
                                        <p:tav tm="0">
                                          <p:val>
                                            <p:fltVal val="0"/>
                                          </p:val>
                                        </p:tav>
                                        <p:tav tm="100000">
                                          <p:val>
                                            <p:strVal val="#ppt_w"/>
                                          </p:val>
                                        </p:tav>
                                      </p:tavLst>
                                    </p:anim>
                                    <p:anim calcmode="lin" valueType="num">
                                      <p:cBhvr>
                                        <p:cTn id="881" dur="250" fill="hold"/>
                                        <p:tgtEl>
                                          <p:spTgt spid="143"/>
                                        </p:tgtEl>
                                        <p:attrNameLst>
                                          <p:attrName>ppt_h</p:attrName>
                                        </p:attrNameLst>
                                      </p:cBhvr>
                                      <p:tavLst>
                                        <p:tav tm="0">
                                          <p:val>
                                            <p:fltVal val="0"/>
                                          </p:val>
                                        </p:tav>
                                        <p:tav tm="100000">
                                          <p:val>
                                            <p:strVal val="#ppt_h"/>
                                          </p:val>
                                        </p:tav>
                                      </p:tavLst>
                                    </p:anim>
                                    <p:animEffect transition="in" filter="fade">
                                      <p:cBhvr>
                                        <p:cTn id="882" dur="250"/>
                                        <p:tgtEl>
                                          <p:spTgt spid="143"/>
                                        </p:tgtEl>
                                      </p:cBhvr>
                                    </p:animEffect>
                                  </p:childTnLst>
                                </p:cTn>
                              </p:par>
                              <p:par>
                                <p:cTn id="883" presetID="53" presetClass="entr" presetSubtype="16" fill="hold" grpId="0" nodeType="withEffect">
                                  <p:stCondLst>
                                    <p:cond delay="0"/>
                                  </p:stCondLst>
                                  <p:childTnLst>
                                    <p:set>
                                      <p:cBhvr>
                                        <p:cTn id="884" dur="1" fill="hold">
                                          <p:stCondLst>
                                            <p:cond delay="0"/>
                                          </p:stCondLst>
                                        </p:cTn>
                                        <p:tgtEl>
                                          <p:spTgt spid="142"/>
                                        </p:tgtEl>
                                        <p:attrNameLst>
                                          <p:attrName>style.visibility</p:attrName>
                                        </p:attrNameLst>
                                      </p:cBhvr>
                                      <p:to>
                                        <p:strVal val="visible"/>
                                      </p:to>
                                    </p:set>
                                    <p:anim calcmode="lin" valueType="num">
                                      <p:cBhvr>
                                        <p:cTn id="885" dur="250" fill="hold"/>
                                        <p:tgtEl>
                                          <p:spTgt spid="142"/>
                                        </p:tgtEl>
                                        <p:attrNameLst>
                                          <p:attrName>ppt_w</p:attrName>
                                        </p:attrNameLst>
                                      </p:cBhvr>
                                      <p:tavLst>
                                        <p:tav tm="0">
                                          <p:val>
                                            <p:fltVal val="0"/>
                                          </p:val>
                                        </p:tav>
                                        <p:tav tm="100000">
                                          <p:val>
                                            <p:strVal val="#ppt_w"/>
                                          </p:val>
                                        </p:tav>
                                      </p:tavLst>
                                    </p:anim>
                                    <p:anim calcmode="lin" valueType="num">
                                      <p:cBhvr>
                                        <p:cTn id="886" dur="250" fill="hold"/>
                                        <p:tgtEl>
                                          <p:spTgt spid="142"/>
                                        </p:tgtEl>
                                        <p:attrNameLst>
                                          <p:attrName>ppt_h</p:attrName>
                                        </p:attrNameLst>
                                      </p:cBhvr>
                                      <p:tavLst>
                                        <p:tav tm="0">
                                          <p:val>
                                            <p:fltVal val="0"/>
                                          </p:val>
                                        </p:tav>
                                        <p:tav tm="100000">
                                          <p:val>
                                            <p:strVal val="#ppt_h"/>
                                          </p:val>
                                        </p:tav>
                                      </p:tavLst>
                                    </p:anim>
                                    <p:animEffect transition="in" filter="fade">
                                      <p:cBhvr>
                                        <p:cTn id="887" dur="250"/>
                                        <p:tgtEl>
                                          <p:spTgt spid="142"/>
                                        </p:tgtEl>
                                      </p:cBhvr>
                                    </p:animEffect>
                                  </p:childTnLst>
                                </p:cTn>
                              </p:par>
                              <p:par>
                                <p:cTn id="888" presetID="53" presetClass="entr" presetSubtype="16" fill="hold" grpId="0" nodeType="withEffect">
                                  <p:stCondLst>
                                    <p:cond delay="0"/>
                                  </p:stCondLst>
                                  <p:childTnLst>
                                    <p:set>
                                      <p:cBhvr>
                                        <p:cTn id="889" dur="1" fill="hold">
                                          <p:stCondLst>
                                            <p:cond delay="0"/>
                                          </p:stCondLst>
                                        </p:cTn>
                                        <p:tgtEl>
                                          <p:spTgt spid="141"/>
                                        </p:tgtEl>
                                        <p:attrNameLst>
                                          <p:attrName>style.visibility</p:attrName>
                                        </p:attrNameLst>
                                      </p:cBhvr>
                                      <p:to>
                                        <p:strVal val="visible"/>
                                      </p:to>
                                    </p:set>
                                    <p:anim calcmode="lin" valueType="num">
                                      <p:cBhvr>
                                        <p:cTn id="890" dur="250" fill="hold"/>
                                        <p:tgtEl>
                                          <p:spTgt spid="141"/>
                                        </p:tgtEl>
                                        <p:attrNameLst>
                                          <p:attrName>ppt_w</p:attrName>
                                        </p:attrNameLst>
                                      </p:cBhvr>
                                      <p:tavLst>
                                        <p:tav tm="0">
                                          <p:val>
                                            <p:fltVal val="0"/>
                                          </p:val>
                                        </p:tav>
                                        <p:tav tm="100000">
                                          <p:val>
                                            <p:strVal val="#ppt_w"/>
                                          </p:val>
                                        </p:tav>
                                      </p:tavLst>
                                    </p:anim>
                                    <p:anim calcmode="lin" valueType="num">
                                      <p:cBhvr>
                                        <p:cTn id="891" dur="250" fill="hold"/>
                                        <p:tgtEl>
                                          <p:spTgt spid="141"/>
                                        </p:tgtEl>
                                        <p:attrNameLst>
                                          <p:attrName>ppt_h</p:attrName>
                                        </p:attrNameLst>
                                      </p:cBhvr>
                                      <p:tavLst>
                                        <p:tav tm="0">
                                          <p:val>
                                            <p:fltVal val="0"/>
                                          </p:val>
                                        </p:tav>
                                        <p:tav tm="100000">
                                          <p:val>
                                            <p:strVal val="#ppt_h"/>
                                          </p:val>
                                        </p:tav>
                                      </p:tavLst>
                                    </p:anim>
                                    <p:animEffect transition="in" filter="fade">
                                      <p:cBhvr>
                                        <p:cTn id="892" dur="250"/>
                                        <p:tgtEl>
                                          <p:spTgt spid="141"/>
                                        </p:tgtEl>
                                      </p:cBhvr>
                                    </p:animEffect>
                                  </p:childTnLst>
                                </p:cTn>
                              </p:par>
                              <p:par>
                                <p:cTn id="893" presetID="53" presetClass="entr" presetSubtype="16" fill="hold" grpId="0" nodeType="withEffect">
                                  <p:stCondLst>
                                    <p:cond delay="0"/>
                                  </p:stCondLst>
                                  <p:childTnLst>
                                    <p:set>
                                      <p:cBhvr>
                                        <p:cTn id="894" dur="1" fill="hold">
                                          <p:stCondLst>
                                            <p:cond delay="0"/>
                                          </p:stCondLst>
                                        </p:cTn>
                                        <p:tgtEl>
                                          <p:spTgt spid="140"/>
                                        </p:tgtEl>
                                        <p:attrNameLst>
                                          <p:attrName>style.visibility</p:attrName>
                                        </p:attrNameLst>
                                      </p:cBhvr>
                                      <p:to>
                                        <p:strVal val="visible"/>
                                      </p:to>
                                    </p:set>
                                    <p:anim calcmode="lin" valueType="num">
                                      <p:cBhvr>
                                        <p:cTn id="895" dur="250" fill="hold"/>
                                        <p:tgtEl>
                                          <p:spTgt spid="140"/>
                                        </p:tgtEl>
                                        <p:attrNameLst>
                                          <p:attrName>ppt_w</p:attrName>
                                        </p:attrNameLst>
                                      </p:cBhvr>
                                      <p:tavLst>
                                        <p:tav tm="0">
                                          <p:val>
                                            <p:fltVal val="0"/>
                                          </p:val>
                                        </p:tav>
                                        <p:tav tm="100000">
                                          <p:val>
                                            <p:strVal val="#ppt_w"/>
                                          </p:val>
                                        </p:tav>
                                      </p:tavLst>
                                    </p:anim>
                                    <p:anim calcmode="lin" valueType="num">
                                      <p:cBhvr>
                                        <p:cTn id="896" dur="250" fill="hold"/>
                                        <p:tgtEl>
                                          <p:spTgt spid="140"/>
                                        </p:tgtEl>
                                        <p:attrNameLst>
                                          <p:attrName>ppt_h</p:attrName>
                                        </p:attrNameLst>
                                      </p:cBhvr>
                                      <p:tavLst>
                                        <p:tav tm="0">
                                          <p:val>
                                            <p:fltVal val="0"/>
                                          </p:val>
                                        </p:tav>
                                        <p:tav tm="100000">
                                          <p:val>
                                            <p:strVal val="#ppt_h"/>
                                          </p:val>
                                        </p:tav>
                                      </p:tavLst>
                                    </p:anim>
                                    <p:animEffect transition="in" filter="fade">
                                      <p:cBhvr>
                                        <p:cTn id="897" dur="250"/>
                                        <p:tgtEl>
                                          <p:spTgt spid="140"/>
                                        </p:tgtEl>
                                      </p:cBhvr>
                                    </p:animEffect>
                                  </p:childTnLst>
                                </p:cTn>
                              </p:par>
                              <p:par>
                                <p:cTn id="898" presetID="8" presetClass="emph" presetSubtype="0" fill="hold" grpId="0" nodeType="withEffect">
                                  <p:stCondLst>
                                    <p:cond delay="0"/>
                                  </p:stCondLst>
                                  <p:childTnLst>
                                    <p:animRot by="5400000">
                                      <p:cBhvr>
                                        <p:cTn id="899" dur="250" fill="hold"/>
                                        <p:tgtEl>
                                          <p:spTgt spid="144"/>
                                        </p:tgtEl>
                                        <p:attrNameLst>
                                          <p:attrName>r</p:attrName>
                                        </p:attrNameLst>
                                      </p:cBhvr>
                                    </p:animRot>
                                  </p:childTnLst>
                                </p:cTn>
                              </p:par>
                              <p:par>
                                <p:cTn id="900" presetID="22" presetClass="entr" presetSubtype="2" fill="hold" nodeType="withEffect">
                                  <p:stCondLst>
                                    <p:cond delay="0"/>
                                  </p:stCondLst>
                                  <p:childTnLst>
                                    <p:set>
                                      <p:cBhvr>
                                        <p:cTn id="901" dur="1" fill="hold">
                                          <p:stCondLst>
                                            <p:cond delay="0"/>
                                          </p:stCondLst>
                                        </p:cTn>
                                        <p:tgtEl>
                                          <p:spTgt spid="137"/>
                                        </p:tgtEl>
                                        <p:attrNameLst>
                                          <p:attrName>style.visibility</p:attrName>
                                        </p:attrNameLst>
                                      </p:cBhvr>
                                      <p:to>
                                        <p:strVal val="visible"/>
                                      </p:to>
                                    </p:set>
                                    <p:animEffect transition="in" filter="wipe(right)">
                                      <p:cBhvr>
                                        <p:cTn id="902" dur="150"/>
                                        <p:tgtEl>
                                          <p:spTgt spid="137"/>
                                        </p:tgtEl>
                                      </p:cBhvr>
                                    </p:animEffect>
                                  </p:childTnLst>
                                </p:cTn>
                              </p:par>
                            </p:childTnLst>
                          </p:cTn>
                        </p:par>
                      </p:childTnLst>
                    </p:cTn>
                  </p:par>
                  <p:par>
                    <p:cTn id="903" fill="hold">
                      <p:stCondLst>
                        <p:cond delay="indefinite"/>
                      </p:stCondLst>
                      <p:childTnLst>
                        <p:par>
                          <p:cTn id="904" fill="hold">
                            <p:stCondLst>
                              <p:cond delay="0"/>
                            </p:stCondLst>
                            <p:childTnLst>
                              <p:par>
                                <p:cTn id="905" presetID="53" presetClass="exit" presetSubtype="32" fill="hold" grpId="9" nodeType="clickEffect">
                                  <p:stCondLst>
                                    <p:cond delay="0"/>
                                  </p:stCondLst>
                                  <p:childTnLst>
                                    <p:anim calcmode="lin" valueType="num">
                                      <p:cBhvr>
                                        <p:cTn id="906" dur="250"/>
                                        <p:tgtEl>
                                          <p:spTgt spid="143"/>
                                        </p:tgtEl>
                                        <p:attrNameLst>
                                          <p:attrName>ppt_w</p:attrName>
                                        </p:attrNameLst>
                                      </p:cBhvr>
                                      <p:tavLst>
                                        <p:tav tm="0">
                                          <p:val>
                                            <p:strVal val="ppt_w"/>
                                          </p:val>
                                        </p:tav>
                                        <p:tav tm="100000">
                                          <p:val>
                                            <p:fltVal val="0"/>
                                          </p:val>
                                        </p:tav>
                                      </p:tavLst>
                                    </p:anim>
                                    <p:anim calcmode="lin" valueType="num">
                                      <p:cBhvr>
                                        <p:cTn id="907" dur="250"/>
                                        <p:tgtEl>
                                          <p:spTgt spid="143"/>
                                        </p:tgtEl>
                                        <p:attrNameLst>
                                          <p:attrName>ppt_h</p:attrName>
                                        </p:attrNameLst>
                                      </p:cBhvr>
                                      <p:tavLst>
                                        <p:tav tm="0">
                                          <p:val>
                                            <p:strVal val="ppt_h"/>
                                          </p:val>
                                        </p:tav>
                                        <p:tav tm="100000">
                                          <p:val>
                                            <p:fltVal val="0"/>
                                          </p:val>
                                        </p:tav>
                                      </p:tavLst>
                                    </p:anim>
                                    <p:animEffect transition="out" filter="fade">
                                      <p:cBhvr>
                                        <p:cTn id="908" dur="250"/>
                                        <p:tgtEl>
                                          <p:spTgt spid="143"/>
                                        </p:tgtEl>
                                      </p:cBhvr>
                                    </p:animEffect>
                                    <p:set>
                                      <p:cBhvr>
                                        <p:cTn id="909" dur="1" fill="hold">
                                          <p:stCondLst>
                                            <p:cond delay="249"/>
                                          </p:stCondLst>
                                        </p:cTn>
                                        <p:tgtEl>
                                          <p:spTgt spid="143"/>
                                        </p:tgtEl>
                                        <p:attrNameLst>
                                          <p:attrName>style.visibility</p:attrName>
                                        </p:attrNameLst>
                                      </p:cBhvr>
                                      <p:to>
                                        <p:strVal val="hidden"/>
                                      </p:to>
                                    </p:set>
                                  </p:childTnLst>
                                </p:cTn>
                              </p:par>
                              <p:par>
                                <p:cTn id="910" presetID="53" presetClass="exit" presetSubtype="32" fill="hold" grpId="9" nodeType="withEffect">
                                  <p:stCondLst>
                                    <p:cond delay="0"/>
                                  </p:stCondLst>
                                  <p:childTnLst>
                                    <p:anim calcmode="lin" valueType="num">
                                      <p:cBhvr>
                                        <p:cTn id="911" dur="250"/>
                                        <p:tgtEl>
                                          <p:spTgt spid="142"/>
                                        </p:tgtEl>
                                        <p:attrNameLst>
                                          <p:attrName>ppt_w</p:attrName>
                                        </p:attrNameLst>
                                      </p:cBhvr>
                                      <p:tavLst>
                                        <p:tav tm="0">
                                          <p:val>
                                            <p:strVal val="ppt_w"/>
                                          </p:val>
                                        </p:tav>
                                        <p:tav tm="100000">
                                          <p:val>
                                            <p:fltVal val="0"/>
                                          </p:val>
                                        </p:tav>
                                      </p:tavLst>
                                    </p:anim>
                                    <p:anim calcmode="lin" valueType="num">
                                      <p:cBhvr>
                                        <p:cTn id="912" dur="250"/>
                                        <p:tgtEl>
                                          <p:spTgt spid="142"/>
                                        </p:tgtEl>
                                        <p:attrNameLst>
                                          <p:attrName>ppt_h</p:attrName>
                                        </p:attrNameLst>
                                      </p:cBhvr>
                                      <p:tavLst>
                                        <p:tav tm="0">
                                          <p:val>
                                            <p:strVal val="ppt_h"/>
                                          </p:val>
                                        </p:tav>
                                        <p:tav tm="100000">
                                          <p:val>
                                            <p:fltVal val="0"/>
                                          </p:val>
                                        </p:tav>
                                      </p:tavLst>
                                    </p:anim>
                                    <p:animEffect transition="out" filter="fade">
                                      <p:cBhvr>
                                        <p:cTn id="913" dur="250"/>
                                        <p:tgtEl>
                                          <p:spTgt spid="142"/>
                                        </p:tgtEl>
                                      </p:cBhvr>
                                    </p:animEffect>
                                    <p:set>
                                      <p:cBhvr>
                                        <p:cTn id="914" dur="1" fill="hold">
                                          <p:stCondLst>
                                            <p:cond delay="249"/>
                                          </p:stCondLst>
                                        </p:cTn>
                                        <p:tgtEl>
                                          <p:spTgt spid="142"/>
                                        </p:tgtEl>
                                        <p:attrNameLst>
                                          <p:attrName>style.visibility</p:attrName>
                                        </p:attrNameLst>
                                      </p:cBhvr>
                                      <p:to>
                                        <p:strVal val="hidden"/>
                                      </p:to>
                                    </p:set>
                                  </p:childTnLst>
                                </p:cTn>
                              </p:par>
                              <p:par>
                                <p:cTn id="915" presetID="53" presetClass="exit" presetSubtype="32" fill="hold" grpId="9" nodeType="withEffect">
                                  <p:stCondLst>
                                    <p:cond delay="0"/>
                                  </p:stCondLst>
                                  <p:childTnLst>
                                    <p:anim calcmode="lin" valueType="num">
                                      <p:cBhvr>
                                        <p:cTn id="916" dur="250"/>
                                        <p:tgtEl>
                                          <p:spTgt spid="141"/>
                                        </p:tgtEl>
                                        <p:attrNameLst>
                                          <p:attrName>ppt_w</p:attrName>
                                        </p:attrNameLst>
                                      </p:cBhvr>
                                      <p:tavLst>
                                        <p:tav tm="0">
                                          <p:val>
                                            <p:strVal val="ppt_w"/>
                                          </p:val>
                                        </p:tav>
                                        <p:tav tm="100000">
                                          <p:val>
                                            <p:fltVal val="0"/>
                                          </p:val>
                                        </p:tav>
                                      </p:tavLst>
                                    </p:anim>
                                    <p:anim calcmode="lin" valueType="num">
                                      <p:cBhvr>
                                        <p:cTn id="917" dur="250"/>
                                        <p:tgtEl>
                                          <p:spTgt spid="141"/>
                                        </p:tgtEl>
                                        <p:attrNameLst>
                                          <p:attrName>ppt_h</p:attrName>
                                        </p:attrNameLst>
                                      </p:cBhvr>
                                      <p:tavLst>
                                        <p:tav tm="0">
                                          <p:val>
                                            <p:strVal val="ppt_h"/>
                                          </p:val>
                                        </p:tav>
                                        <p:tav tm="100000">
                                          <p:val>
                                            <p:fltVal val="0"/>
                                          </p:val>
                                        </p:tav>
                                      </p:tavLst>
                                    </p:anim>
                                    <p:animEffect transition="out" filter="fade">
                                      <p:cBhvr>
                                        <p:cTn id="918" dur="250"/>
                                        <p:tgtEl>
                                          <p:spTgt spid="141"/>
                                        </p:tgtEl>
                                      </p:cBhvr>
                                    </p:animEffect>
                                    <p:set>
                                      <p:cBhvr>
                                        <p:cTn id="919" dur="1" fill="hold">
                                          <p:stCondLst>
                                            <p:cond delay="249"/>
                                          </p:stCondLst>
                                        </p:cTn>
                                        <p:tgtEl>
                                          <p:spTgt spid="141"/>
                                        </p:tgtEl>
                                        <p:attrNameLst>
                                          <p:attrName>style.visibility</p:attrName>
                                        </p:attrNameLst>
                                      </p:cBhvr>
                                      <p:to>
                                        <p:strVal val="hidden"/>
                                      </p:to>
                                    </p:set>
                                  </p:childTnLst>
                                </p:cTn>
                              </p:par>
                              <p:par>
                                <p:cTn id="920" presetID="53" presetClass="exit" presetSubtype="32" fill="hold" grpId="9" nodeType="withEffect">
                                  <p:stCondLst>
                                    <p:cond delay="0"/>
                                  </p:stCondLst>
                                  <p:childTnLst>
                                    <p:anim calcmode="lin" valueType="num">
                                      <p:cBhvr>
                                        <p:cTn id="921" dur="250"/>
                                        <p:tgtEl>
                                          <p:spTgt spid="140"/>
                                        </p:tgtEl>
                                        <p:attrNameLst>
                                          <p:attrName>ppt_w</p:attrName>
                                        </p:attrNameLst>
                                      </p:cBhvr>
                                      <p:tavLst>
                                        <p:tav tm="0">
                                          <p:val>
                                            <p:strVal val="ppt_w"/>
                                          </p:val>
                                        </p:tav>
                                        <p:tav tm="100000">
                                          <p:val>
                                            <p:fltVal val="0"/>
                                          </p:val>
                                        </p:tav>
                                      </p:tavLst>
                                    </p:anim>
                                    <p:anim calcmode="lin" valueType="num">
                                      <p:cBhvr>
                                        <p:cTn id="922" dur="250"/>
                                        <p:tgtEl>
                                          <p:spTgt spid="140"/>
                                        </p:tgtEl>
                                        <p:attrNameLst>
                                          <p:attrName>ppt_h</p:attrName>
                                        </p:attrNameLst>
                                      </p:cBhvr>
                                      <p:tavLst>
                                        <p:tav tm="0">
                                          <p:val>
                                            <p:strVal val="ppt_h"/>
                                          </p:val>
                                        </p:tav>
                                        <p:tav tm="100000">
                                          <p:val>
                                            <p:fltVal val="0"/>
                                          </p:val>
                                        </p:tav>
                                      </p:tavLst>
                                    </p:anim>
                                    <p:animEffect transition="out" filter="fade">
                                      <p:cBhvr>
                                        <p:cTn id="923" dur="250"/>
                                        <p:tgtEl>
                                          <p:spTgt spid="140"/>
                                        </p:tgtEl>
                                      </p:cBhvr>
                                    </p:animEffect>
                                    <p:set>
                                      <p:cBhvr>
                                        <p:cTn id="924" dur="1" fill="hold">
                                          <p:stCondLst>
                                            <p:cond delay="249"/>
                                          </p:stCondLst>
                                        </p:cTn>
                                        <p:tgtEl>
                                          <p:spTgt spid="140"/>
                                        </p:tgtEl>
                                        <p:attrNameLst>
                                          <p:attrName>style.visibility</p:attrName>
                                        </p:attrNameLst>
                                      </p:cBhvr>
                                      <p:to>
                                        <p:strVal val="hidden"/>
                                      </p:to>
                                    </p:set>
                                  </p:childTnLst>
                                </p:cTn>
                              </p:par>
                              <p:par>
                                <p:cTn id="925" presetID="8" presetClass="emph" presetSubtype="0" fill="hold" grpId="1" nodeType="withEffect">
                                  <p:stCondLst>
                                    <p:cond delay="0"/>
                                  </p:stCondLst>
                                  <p:childTnLst>
                                    <p:animRot by="-5400000">
                                      <p:cBhvr>
                                        <p:cTn id="926" dur="250" fill="hold"/>
                                        <p:tgtEl>
                                          <p:spTgt spid="144"/>
                                        </p:tgtEl>
                                        <p:attrNameLst>
                                          <p:attrName>r</p:attrName>
                                        </p:attrNameLst>
                                      </p:cBhvr>
                                    </p:animRot>
                                  </p:childTnLst>
                                </p:cTn>
                              </p:par>
                              <p:par>
                                <p:cTn id="927" presetID="22" presetClass="exit" presetSubtype="8" fill="hold" nodeType="withEffect">
                                  <p:stCondLst>
                                    <p:cond delay="0"/>
                                  </p:stCondLst>
                                  <p:childTnLst>
                                    <p:animEffect transition="out" filter="wipe(left)">
                                      <p:cBhvr>
                                        <p:cTn id="928" dur="150"/>
                                        <p:tgtEl>
                                          <p:spTgt spid="137"/>
                                        </p:tgtEl>
                                      </p:cBhvr>
                                    </p:animEffect>
                                    <p:set>
                                      <p:cBhvr>
                                        <p:cTn id="929" dur="1" fill="hold">
                                          <p:stCondLst>
                                            <p:cond delay="149"/>
                                          </p:stCondLst>
                                        </p:cTn>
                                        <p:tgtEl>
                                          <p:spTgt spid="137"/>
                                        </p:tgtEl>
                                        <p:attrNameLst>
                                          <p:attrName>style.visibility</p:attrName>
                                        </p:attrNameLst>
                                      </p:cBhvr>
                                      <p:to>
                                        <p:strVal val="hidden"/>
                                      </p:to>
                                    </p:set>
                                  </p:childTnLst>
                                </p:cTn>
                              </p:par>
                            </p:childTnLst>
                          </p:cTn>
                        </p:par>
                      </p:childTnLst>
                    </p:cTn>
                  </p:par>
                </p:childTnLst>
              </p:cTn>
              <p:nextCondLst>
                <p:cond evt="onClick" delay="0">
                  <p:tgtEl>
                    <p:spTgt spid="144"/>
                  </p:tgtEl>
                </p:cond>
              </p:nextCondLst>
            </p:seq>
            <p:seq concurrent="1" nextAc="seek">
              <p:cTn id="930" restart="whenNotActive" fill="hold" evtFilter="cancelBubble" nodeType="interactiveSeq">
                <p:stCondLst>
                  <p:cond evt="onClick" delay="0">
                    <p:tgtEl>
                      <p:spTgt spid="143"/>
                    </p:tgtEl>
                  </p:cond>
                </p:stCondLst>
                <p:endSync evt="end" delay="0">
                  <p:rtn val="all"/>
                </p:endSync>
                <p:childTnLst>
                  <p:par>
                    <p:cTn id="931" fill="hold">
                      <p:stCondLst>
                        <p:cond delay="0"/>
                      </p:stCondLst>
                      <p:childTnLst>
                        <p:par>
                          <p:cTn id="932" fill="hold">
                            <p:stCondLst>
                              <p:cond delay="0"/>
                            </p:stCondLst>
                            <p:childTnLst>
                              <p:par>
                                <p:cTn id="933" presetID="10" presetClass="entr" presetSubtype="0" fill="hold" grpId="0" nodeType="withEffect">
                                  <p:stCondLst>
                                    <p:cond delay="0"/>
                                  </p:stCondLst>
                                  <p:childTnLst>
                                    <p:set>
                                      <p:cBhvr>
                                        <p:cTn id="934" dur="1" fill="hold">
                                          <p:stCondLst>
                                            <p:cond delay="0"/>
                                          </p:stCondLst>
                                        </p:cTn>
                                        <p:tgtEl>
                                          <p:spTgt spid="148"/>
                                        </p:tgtEl>
                                        <p:attrNameLst>
                                          <p:attrName>style.visibility</p:attrName>
                                        </p:attrNameLst>
                                      </p:cBhvr>
                                      <p:to>
                                        <p:strVal val="visible"/>
                                      </p:to>
                                    </p:set>
                                    <p:animEffect transition="in" filter="fade">
                                      <p:cBhvr>
                                        <p:cTn id="935" dur="250"/>
                                        <p:tgtEl>
                                          <p:spTgt spid="148"/>
                                        </p:tgtEl>
                                      </p:cBhvr>
                                    </p:animEffect>
                                  </p:childTnLst>
                                </p:cTn>
                              </p:par>
                              <p:par>
                                <p:cTn id="936" presetID="53" presetClass="exit" presetSubtype="32" fill="hold" grpId="1" nodeType="withEffect">
                                  <p:stCondLst>
                                    <p:cond delay="0"/>
                                  </p:stCondLst>
                                  <p:childTnLst>
                                    <p:anim calcmode="lin" valueType="num">
                                      <p:cBhvr>
                                        <p:cTn id="937" dur="250"/>
                                        <p:tgtEl>
                                          <p:spTgt spid="143"/>
                                        </p:tgtEl>
                                        <p:attrNameLst>
                                          <p:attrName>ppt_w</p:attrName>
                                        </p:attrNameLst>
                                      </p:cBhvr>
                                      <p:tavLst>
                                        <p:tav tm="0">
                                          <p:val>
                                            <p:strVal val="ppt_w"/>
                                          </p:val>
                                        </p:tav>
                                        <p:tav tm="100000">
                                          <p:val>
                                            <p:fltVal val="0"/>
                                          </p:val>
                                        </p:tav>
                                      </p:tavLst>
                                    </p:anim>
                                    <p:anim calcmode="lin" valueType="num">
                                      <p:cBhvr>
                                        <p:cTn id="938" dur="250"/>
                                        <p:tgtEl>
                                          <p:spTgt spid="143"/>
                                        </p:tgtEl>
                                        <p:attrNameLst>
                                          <p:attrName>ppt_h</p:attrName>
                                        </p:attrNameLst>
                                      </p:cBhvr>
                                      <p:tavLst>
                                        <p:tav tm="0">
                                          <p:val>
                                            <p:strVal val="ppt_h"/>
                                          </p:val>
                                        </p:tav>
                                        <p:tav tm="100000">
                                          <p:val>
                                            <p:fltVal val="0"/>
                                          </p:val>
                                        </p:tav>
                                      </p:tavLst>
                                    </p:anim>
                                    <p:animEffect transition="out" filter="fade">
                                      <p:cBhvr>
                                        <p:cTn id="939" dur="250"/>
                                        <p:tgtEl>
                                          <p:spTgt spid="143"/>
                                        </p:tgtEl>
                                      </p:cBhvr>
                                    </p:animEffect>
                                    <p:set>
                                      <p:cBhvr>
                                        <p:cTn id="940" dur="1" fill="hold">
                                          <p:stCondLst>
                                            <p:cond delay="249"/>
                                          </p:stCondLst>
                                        </p:cTn>
                                        <p:tgtEl>
                                          <p:spTgt spid="143"/>
                                        </p:tgtEl>
                                        <p:attrNameLst>
                                          <p:attrName>style.visibility</p:attrName>
                                        </p:attrNameLst>
                                      </p:cBhvr>
                                      <p:to>
                                        <p:strVal val="hidden"/>
                                      </p:to>
                                    </p:set>
                                  </p:childTnLst>
                                </p:cTn>
                              </p:par>
                              <p:par>
                                <p:cTn id="941" presetID="53" presetClass="exit" presetSubtype="32" fill="hold" grpId="1" nodeType="withEffect">
                                  <p:stCondLst>
                                    <p:cond delay="0"/>
                                  </p:stCondLst>
                                  <p:childTnLst>
                                    <p:anim calcmode="lin" valueType="num">
                                      <p:cBhvr>
                                        <p:cTn id="942" dur="250"/>
                                        <p:tgtEl>
                                          <p:spTgt spid="142"/>
                                        </p:tgtEl>
                                        <p:attrNameLst>
                                          <p:attrName>ppt_w</p:attrName>
                                        </p:attrNameLst>
                                      </p:cBhvr>
                                      <p:tavLst>
                                        <p:tav tm="0">
                                          <p:val>
                                            <p:strVal val="ppt_w"/>
                                          </p:val>
                                        </p:tav>
                                        <p:tav tm="100000">
                                          <p:val>
                                            <p:fltVal val="0"/>
                                          </p:val>
                                        </p:tav>
                                      </p:tavLst>
                                    </p:anim>
                                    <p:anim calcmode="lin" valueType="num">
                                      <p:cBhvr>
                                        <p:cTn id="943" dur="250"/>
                                        <p:tgtEl>
                                          <p:spTgt spid="142"/>
                                        </p:tgtEl>
                                        <p:attrNameLst>
                                          <p:attrName>ppt_h</p:attrName>
                                        </p:attrNameLst>
                                      </p:cBhvr>
                                      <p:tavLst>
                                        <p:tav tm="0">
                                          <p:val>
                                            <p:strVal val="ppt_h"/>
                                          </p:val>
                                        </p:tav>
                                        <p:tav tm="100000">
                                          <p:val>
                                            <p:fltVal val="0"/>
                                          </p:val>
                                        </p:tav>
                                      </p:tavLst>
                                    </p:anim>
                                    <p:animEffect transition="out" filter="fade">
                                      <p:cBhvr>
                                        <p:cTn id="944" dur="250"/>
                                        <p:tgtEl>
                                          <p:spTgt spid="142"/>
                                        </p:tgtEl>
                                      </p:cBhvr>
                                    </p:animEffect>
                                    <p:set>
                                      <p:cBhvr>
                                        <p:cTn id="945" dur="1" fill="hold">
                                          <p:stCondLst>
                                            <p:cond delay="249"/>
                                          </p:stCondLst>
                                        </p:cTn>
                                        <p:tgtEl>
                                          <p:spTgt spid="142"/>
                                        </p:tgtEl>
                                        <p:attrNameLst>
                                          <p:attrName>style.visibility</p:attrName>
                                        </p:attrNameLst>
                                      </p:cBhvr>
                                      <p:to>
                                        <p:strVal val="hidden"/>
                                      </p:to>
                                    </p:set>
                                  </p:childTnLst>
                                </p:cTn>
                              </p:par>
                              <p:par>
                                <p:cTn id="946" presetID="53" presetClass="exit" presetSubtype="32" fill="hold" grpId="1" nodeType="withEffect">
                                  <p:stCondLst>
                                    <p:cond delay="0"/>
                                  </p:stCondLst>
                                  <p:childTnLst>
                                    <p:anim calcmode="lin" valueType="num">
                                      <p:cBhvr>
                                        <p:cTn id="947" dur="250"/>
                                        <p:tgtEl>
                                          <p:spTgt spid="141"/>
                                        </p:tgtEl>
                                        <p:attrNameLst>
                                          <p:attrName>ppt_w</p:attrName>
                                        </p:attrNameLst>
                                      </p:cBhvr>
                                      <p:tavLst>
                                        <p:tav tm="0">
                                          <p:val>
                                            <p:strVal val="ppt_w"/>
                                          </p:val>
                                        </p:tav>
                                        <p:tav tm="100000">
                                          <p:val>
                                            <p:fltVal val="0"/>
                                          </p:val>
                                        </p:tav>
                                      </p:tavLst>
                                    </p:anim>
                                    <p:anim calcmode="lin" valueType="num">
                                      <p:cBhvr>
                                        <p:cTn id="948" dur="250"/>
                                        <p:tgtEl>
                                          <p:spTgt spid="141"/>
                                        </p:tgtEl>
                                        <p:attrNameLst>
                                          <p:attrName>ppt_h</p:attrName>
                                        </p:attrNameLst>
                                      </p:cBhvr>
                                      <p:tavLst>
                                        <p:tav tm="0">
                                          <p:val>
                                            <p:strVal val="ppt_h"/>
                                          </p:val>
                                        </p:tav>
                                        <p:tav tm="100000">
                                          <p:val>
                                            <p:fltVal val="0"/>
                                          </p:val>
                                        </p:tav>
                                      </p:tavLst>
                                    </p:anim>
                                    <p:animEffect transition="out" filter="fade">
                                      <p:cBhvr>
                                        <p:cTn id="949" dur="250"/>
                                        <p:tgtEl>
                                          <p:spTgt spid="141"/>
                                        </p:tgtEl>
                                      </p:cBhvr>
                                    </p:animEffect>
                                    <p:set>
                                      <p:cBhvr>
                                        <p:cTn id="950" dur="1" fill="hold">
                                          <p:stCondLst>
                                            <p:cond delay="249"/>
                                          </p:stCondLst>
                                        </p:cTn>
                                        <p:tgtEl>
                                          <p:spTgt spid="141"/>
                                        </p:tgtEl>
                                        <p:attrNameLst>
                                          <p:attrName>style.visibility</p:attrName>
                                        </p:attrNameLst>
                                      </p:cBhvr>
                                      <p:to>
                                        <p:strVal val="hidden"/>
                                      </p:to>
                                    </p:set>
                                  </p:childTnLst>
                                </p:cTn>
                              </p:par>
                              <p:par>
                                <p:cTn id="951" presetID="53" presetClass="exit" presetSubtype="32" fill="hold" grpId="1" nodeType="withEffect">
                                  <p:stCondLst>
                                    <p:cond delay="0"/>
                                  </p:stCondLst>
                                  <p:childTnLst>
                                    <p:anim calcmode="lin" valueType="num">
                                      <p:cBhvr>
                                        <p:cTn id="952" dur="250"/>
                                        <p:tgtEl>
                                          <p:spTgt spid="140"/>
                                        </p:tgtEl>
                                        <p:attrNameLst>
                                          <p:attrName>ppt_w</p:attrName>
                                        </p:attrNameLst>
                                      </p:cBhvr>
                                      <p:tavLst>
                                        <p:tav tm="0">
                                          <p:val>
                                            <p:strVal val="ppt_w"/>
                                          </p:val>
                                        </p:tav>
                                        <p:tav tm="100000">
                                          <p:val>
                                            <p:fltVal val="0"/>
                                          </p:val>
                                        </p:tav>
                                      </p:tavLst>
                                    </p:anim>
                                    <p:anim calcmode="lin" valueType="num">
                                      <p:cBhvr>
                                        <p:cTn id="953" dur="250"/>
                                        <p:tgtEl>
                                          <p:spTgt spid="140"/>
                                        </p:tgtEl>
                                        <p:attrNameLst>
                                          <p:attrName>ppt_h</p:attrName>
                                        </p:attrNameLst>
                                      </p:cBhvr>
                                      <p:tavLst>
                                        <p:tav tm="0">
                                          <p:val>
                                            <p:strVal val="ppt_h"/>
                                          </p:val>
                                        </p:tav>
                                        <p:tav tm="100000">
                                          <p:val>
                                            <p:fltVal val="0"/>
                                          </p:val>
                                        </p:tav>
                                      </p:tavLst>
                                    </p:anim>
                                    <p:animEffect transition="out" filter="fade">
                                      <p:cBhvr>
                                        <p:cTn id="954" dur="250"/>
                                        <p:tgtEl>
                                          <p:spTgt spid="140"/>
                                        </p:tgtEl>
                                      </p:cBhvr>
                                    </p:animEffect>
                                    <p:set>
                                      <p:cBhvr>
                                        <p:cTn id="955" dur="1" fill="hold">
                                          <p:stCondLst>
                                            <p:cond delay="249"/>
                                          </p:stCondLst>
                                        </p:cTn>
                                        <p:tgtEl>
                                          <p:spTgt spid="140"/>
                                        </p:tgtEl>
                                        <p:attrNameLst>
                                          <p:attrName>style.visibility</p:attrName>
                                        </p:attrNameLst>
                                      </p:cBhvr>
                                      <p:to>
                                        <p:strVal val="hidden"/>
                                      </p:to>
                                    </p:set>
                                  </p:childTnLst>
                                </p:cTn>
                              </p:par>
                              <p:par>
                                <p:cTn id="956" presetID="22" presetClass="exit" presetSubtype="8" fill="hold" nodeType="withEffect">
                                  <p:stCondLst>
                                    <p:cond delay="0"/>
                                  </p:stCondLst>
                                  <p:childTnLst>
                                    <p:animEffect transition="out" filter="wipe(left)">
                                      <p:cBhvr>
                                        <p:cTn id="957" dur="150"/>
                                        <p:tgtEl>
                                          <p:spTgt spid="137"/>
                                        </p:tgtEl>
                                      </p:cBhvr>
                                    </p:animEffect>
                                    <p:set>
                                      <p:cBhvr>
                                        <p:cTn id="958" dur="1" fill="hold">
                                          <p:stCondLst>
                                            <p:cond delay="149"/>
                                          </p:stCondLst>
                                        </p:cTn>
                                        <p:tgtEl>
                                          <p:spTgt spid="137"/>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959" restart="whenNotActive" fill="hold" evtFilter="cancelBubble" nodeType="interactiveSeq">
                <p:stCondLst>
                  <p:cond evt="onClick" delay="0">
                    <p:tgtEl>
                      <p:spTgt spid="142"/>
                    </p:tgtEl>
                  </p:cond>
                </p:stCondLst>
                <p:endSync evt="end" delay="0">
                  <p:rtn val="all"/>
                </p:endSync>
                <p:childTnLst>
                  <p:par>
                    <p:cTn id="960" fill="hold">
                      <p:stCondLst>
                        <p:cond delay="0"/>
                      </p:stCondLst>
                      <p:childTnLst>
                        <p:par>
                          <p:cTn id="961" fill="hold">
                            <p:stCondLst>
                              <p:cond delay="0"/>
                            </p:stCondLst>
                            <p:childTnLst>
                              <p:par>
                                <p:cTn id="962" presetID="10" presetClass="entr" presetSubtype="0" fill="hold" grpId="0" nodeType="withEffect">
                                  <p:stCondLst>
                                    <p:cond delay="0"/>
                                  </p:stCondLst>
                                  <p:childTnLst>
                                    <p:set>
                                      <p:cBhvr>
                                        <p:cTn id="963" dur="1" fill="hold">
                                          <p:stCondLst>
                                            <p:cond delay="0"/>
                                          </p:stCondLst>
                                        </p:cTn>
                                        <p:tgtEl>
                                          <p:spTgt spid="147"/>
                                        </p:tgtEl>
                                        <p:attrNameLst>
                                          <p:attrName>style.visibility</p:attrName>
                                        </p:attrNameLst>
                                      </p:cBhvr>
                                      <p:to>
                                        <p:strVal val="visible"/>
                                      </p:to>
                                    </p:set>
                                    <p:animEffect transition="in" filter="fade">
                                      <p:cBhvr>
                                        <p:cTn id="964" dur="250"/>
                                        <p:tgtEl>
                                          <p:spTgt spid="147"/>
                                        </p:tgtEl>
                                      </p:cBhvr>
                                    </p:animEffect>
                                  </p:childTnLst>
                                </p:cTn>
                              </p:par>
                              <p:par>
                                <p:cTn id="965" presetID="53" presetClass="exit" presetSubtype="32" fill="hold" grpId="8" nodeType="withEffect">
                                  <p:stCondLst>
                                    <p:cond delay="0"/>
                                  </p:stCondLst>
                                  <p:childTnLst>
                                    <p:anim calcmode="lin" valueType="num">
                                      <p:cBhvr>
                                        <p:cTn id="966" dur="250"/>
                                        <p:tgtEl>
                                          <p:spTgt spid="143"/>
                                        </p:tgtEl>
                                        <p:attrNameLst>
                                          <p:attrName>ppt_w</p:attrName>
                                        </p:attrNameLst>
                                      </p:cBhvr>
                                      <p:tavLst>
                                        <p:tav tm="0">
                                          <p:val>
                                            <p:strVal val="ppt_w"/>
                                          </p:val>
                                        </p:tav>
                                        <p:tav tm="100000">
                                          <p:val>
                                            <p:fltVal val="0"/>
                                          </p:val>
                                        </p:tav>
                                      </p:tavLst>
                                    </p:anim>
                                    <p:anim calcmode="lin" valueType="num">
                                      <p:cBhvr>
                                        <p:cTn id="967" dur="250"/>
                                        <p:tgtEl>
                                          <p:spTgt spid="143"/>
                                        </p:tgtEl>
                                        <p:attrNameLst>
                                          <p:attrName>ppt_h</p:attrName>
                                        </p:attrNameLst>
                                      </p:cBhvr>
                                      <p:tavLst>
                                        <p:tav tm="0">
                                          <p:val>
                                            <p:strVal val="ppt_h"/>
                                          </p:val>
                                        </p:tav>
                                        <p:tav tm="100000">
                                          <p:val>
                                            <p:fltVal val="0"/>
                                          </p:val>
                                        </p:tav>
                                      </p:tavLst>
                                    </p:anim>
                                    <p:animEffect transition="out" filter="fade">
                                      <p:cBhvr>
                                        <p:cTn id="968" dur="250"/>
                                        <p:tgtEl>
                                          <p:spTgt spid="143"/>
                                        </p:tgtEl>
                                      </p:cBhvr>
                                    </p:animEffect>
                                    <p:set>
                                      <p:cBhvr>
                                        <p:cTn id="969" dur="1" fill="hold">
                                          <p:stCondLst>
                                            <p:cond delay="249"/>
                                          </p:stCondLst>
                                        </p:cTn>
                                        <p:tgtEl>
                                          <p:spTgt spid="143"/>
                                        </p:tgtEl>
                                        <p:attrNameLst>
                                          <p:attrName>style.visibility</p:attrName>
                                        </p:attrNameLst>
                                      </p:cBhvr>
                                      <p:to>
                                        <p:strVal val="hidden"/>
                                      </p:to>
                                    </p:set>
                                  </p:childTnLst>
                                </p:cTn>
                              </p:par>
                              <p:par>
                                <p:cTn id="970" presetID="53" presetClass="exit" presetSubtype="32" fill="hold" grpId="8" nodeType="withEffect">
                                  <p:stCondLst>
                                    <p:cond delay="0"/>
                                  </p:stCondLst>
                                  <p:childTnLst>
                                    <p:anim calcmode="lin" valueType="num">
                                      <p:cBhvr>
                                        <p:cTn id="971" dur="250"/>
                                        <p:tgtEl>
                                          <p:spTgt spid="142"/>
                                        </p:tgtEl>
                                        <p:attrNameLst>
                                          <p:attrName>ppt_w</p:attrName>
                                        </p:attrNameLst>
                                      </p:cBhvr>
                                      <p:tavLst>
                                        <p:tav tm="0">
                                          <p:val>
                                            <p:strVal val="ppt_w"/>
                                          </p:val>
                                        </p:tav>
                                        <p:tav tm="100000">
                                          <p:val>
                                            <p:fltVal val="0"/>
                                          </p:val>
                                        </p:tav>
                                      </p:tavLst>
                                    </p:anim>
                                    <p:anim calcmode="lin" valueType="num">
                                      <p:cBhvr>
                                        <p:cTn id="972" dur="250"/>
                                        <p:tgtEl>
                                          <p:spTgt spid="142"/>
                                        </p:tgtEl>
                                        <p:attrNameLst>
                                          <p:attrName>ppt_h</p:attrName>
                                        </p:attrNameLst>
                                      </p:cBhvr>
                                      <p:tavLst>
                                        <p:tav tm="0">
                                          <p:val>
                                            <p:strVal val="ppt_h"/>
                                          </p:val>
                                        </p:tav>
                                        <p:tav tm="100000">
                                          <p:val>
                                            <p:fltVal val="0"/>
                                          </p:val>
                                        </p:tav>
                                      </p:tavLst>
                                    </p:anim>
                                    <p:animEffect transition="out" filter="fade">
                                      <p:cBhvr>
                                        <p:cTn id="973" dur="250"/>
                                        <p:tgtEl>
                                          <p:spTgt spid="142"/>
                                        </p:tgtEl>
                                      </p:cBhvr>
                                    </p:animEffect>
                                    <p:set>
                                      <p:cBhvr>
                                        <p:cTn id="974" dur="1" fill="hold">
                                          <p:stCondLst>
                                            <p:cond delay="249"/>
                                          </p:stCondLst>
                                        </p:cTn>
                                        <p:tgtEl>
                                          <p:spTgt spid="142"/>
                                        </p:tgtEl>
                                        <p:attrNameLst>
                                          <p:attrName>style.visibility</p:attrName>
                                        </p:attrNameLst>
                                      </p:cBhvr>
                                      <p:to>
                                        <p:strVal val="hidden"/>
                                      </p:to>
                                    </p:set>
                                  </p:childTnLst>
                                </p:cTn>
                              </p:par>
                              <p:par>
                                <p:cTn id="975" presetID="53" presetClass="exit" presetSubtype="32" fill="hold" grpId="8" nodeType="withEffect">
                                  <p:stCondLst>
                                    <p:cond delay="0"/>
                                  </p:stCondLst>
                                  <p:childTnLst>
                                    <p:anim calcmode="lin" valueType="num">
                                      <p:cBhvr>
                                        <p:cTn id="976" dur="250"/>
                                        <p:tgtEl>
                                          <p:spTgt spid="141"/>
                                        </p:tgtEl>
                                        <p:attrNameLst>
                                          <p:attrName>ppt_w</p:attrName>
                                        </p:attrNameLst>
                                      </p:cBhvr>
                                      <p:tavLst>
                                        <p:tav tm="0">
                                          <p:val>
                                            <p:strVal val="ppt_w"/>
                                          </p:val>
                                        </p:tav>
                                        <p:tav tm="100000">
                                          <p:val>
                                            <p:fltVal val="0"/>
                                          </p:val>
                                        </p:tav>
                                      </p:tavLst>
                                    </p:anim>
                                    <p:anim calcmode="lin" valueType="num">
                                      <p:cBhvr>
                                        <p:cTn id="977" dur="250"/>
                                        <p:tgtEl>
                                          <p:spTgt spid="141"/>
                                        </p:tgtEl>
                                        <p:attrNameLst>
                                          <p:attrName>ppt_h</p:attrName>
                                        </p:attrNameLst>
                                      </p:cBhvr>
                                      <p:tavLst>
                                        <p:tav tm="0">
                                          <p:val>
                                            <p:strVal val="ppt_h"/>
                                          </p:val>
                                        </p:tav>
                                        <p:tav tm="100000">
                                          <p:val>
                                            <p:fltVal val="0"/>
                                          </p:val>
                                        </p:tav>
                                      </p:tavLst>
                                    </p:anim>
                                    <p:animEffect transition="out" filter="fade">
                                      <p:cBhvr>
                                        <p:cTn id="978" dur="250"/>
                                        <p:tgtEl>
                                          <p:spTgt spid="141"/>
                                        </p:tgtEl>
                                      </p:cBhvr>
                                    </p:animEffect>
                                    <p:set>
                                      <p:cBhvr>
                                        <p:cTn id="979" dur="1" fill="hold">
                                          <p:stCondLst>
                                            <p:cond delay="249"/>
                                          </p:stCondLst>
                                        </p:cTn>
                                        <p:tgtEl>
                                          <p:spTgt spid="141"/>
                                        </p:tgtEl>
                                        <p:attrNameLst>
                                          <p:attrName>style.visibility</p:attrName>
                                        </p:attrNameLst>
                                      </p:cBhvr>
                                      <p:to>
                                        <p:strVal val="hidden"/>
                                      </p:to>
                                    </p:set>
                                  </p:childTnLst>
                                </p:cTn>
                              </p:par>
                              <p:par>
                                <p:cTn id="980" presetID="53" presetClass="exit" presetSubtype="32" fill="hold" grpId="8" nodeType="withEffect">
                                  <p:stCondLst>
                                    <p:cond delay="0"/>
                                  </p:stCondLst>
                                  <p:childTnLst>
                                    <p:anim calcmode="lin" valueType="num">
                                      <p:cBhvr>
                                        <p:cTn id="981" dur="250"/>
                                        <p:tgtEl>
                                          <p:spTgt spid="140"/>
                                        </p:tgtEl>
                                        <p:attrNameLst>
                                          <p:attrName>ppt_w</p:attrName>
                                        </p:attrNameLst>
                                      </p:cBhvr>
                                      <p:tavLst>
                                        <p:tav tm="0">
                                          <p:val>
                                            <p:strVal val="ppt_w"/>
                                          </p:val>
                                        </p:tav>
                                        <p:tav tm="100000">
                                          <p:val>
                                            <p:fltVal val="0"/>
                                          </p:val>
                                        </p:tav>
                                      </p:tavLst>
                                    </p:anim>
                                    <p:anim calcmode="lin" valueType="num">
                                      <p:cBhvr>
                                        <p:cTn id="982" dur="250"/>
                                        <p:tgtEl>
                                          <p:spTgt spid="140"/>
                                        </p:tgtEl>
                                        <p:attrNameLst>
                                          <p:attrName>ppt_h</p:attrName>
                                        </p:attrNameLst>
                                      </p:cBhvr>
                                      <p:tavLst>
                                        <p:tav tm="0">
                                          <p:val>
                                            <p:strVal val="ppt_h"/>
                                          </p:val>
                                        </p:tav>
                                        <p:tav tm="100000">
                                          <p:val>
                                            <p:fltVal val="0"/>
                                          </p:val>
                                        </p:tav>
                                      </p:tavLst>
                                    </p:anim>
                                    <p:animEffect transition="out" filter="fade">
                                      <p:cBhvr>
                                        <p:cTn id="983" dur="250"/>
                                        <p:tgtEl>
                                          <p:spTgt spid="140"/>
                                        </p:tgtEl>
                                      </p:cBhvr>
                                    </p:animEffect>
                                    <p:set>
                                      <p:cBhvr>
                                        <p:cTn id="984" dur="1" fill="hold">
                                          <p:stCondLst>
                                            <p:cond delay="249"/>
                                          </p:stCondLst>
                                        </p:cTn>
                                        <p:tgtEl>
                                          <p:spTgt spid="140"/>
                                        </p:tgtEl>
                                        <p:attrNameLst>
                                          <p:attrName>style.visibility</p:attrName>
                                        </p:attrNameLst>
                                      </p:cBhvr>
                                      <p:to>
                                        <p:strVal val="hidden"/>
                                      </p:to>
                                    </p:set>
                                  </p:childTnLst>
                                </p:cTn>
                              </p:par>
                              <p:par>
                                <p:cTn id="985" presetID="22" presetClass="exit" presetSubtype="8" fill="hold" nodeType="withEffect">
                                  <p:stCondLst>
                                    <p:cond delay="0"/>
                                  </p:stCondLst>
                                  <p:childTnLst>
                                    <p:animEffect transition="out" filter="wipe(left)">
                                      <p:cBhvr>
                                        <p:cTn id="986" dur="150"/>
                                        <p:tgtEl>
                                          <p:spTgt spid="137"/>
                                        </p:tgtEl>
                                      </p:cBhvr>
                                    </p:animEffect>
                                    <p:set>
                                      <p:cBhvr>
                                        <p:cTn id="987" dur="1" fill="hold">
                                          <p:stCondLst>
                                            <p:cond delay="149"/>
                                          </p:stCondLst>
                                        </p:cTn>
                                        <p:tgtEl>
                                          <p:spTgt spid="137"/>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988" restart="whenNotActive" fill="hold" evtFilter="cancelBubble" nodeType="interactiveSeq">
                <p:stCondLst>
                  <p:cond evt="onClick" delay="0">
                    <p:tgtEl>
                      <p:spTgt spid="141"/>
                    </p:tgtEl>
                  </p:cond>
                </p:stCondLst>
                <p:endSync evt="end" delay="0">
                  <p:rtn val="all"/>
                </p:endSync>
                <p:childTnLst>
                  <p:par>
                    <p:cTn id="989" fill="hold">
                      <p:stCondLst>
                        <p:cond delay="0"/>
                      </p:stCondLst>
                      <p:childTnLst>
                        <p:par>
                          <p:cTn id="990" fill="hold">
                            <p:stCondLst>
                              <p:cond delay="0"/>
                            </p:stCondLst>
                            <p:childTnLst>
                              <p:par>
                                <p:cTn id="991" presetID="10" presetClass="entr" presetSubtype="0" fill="hold" grpId="0" nodeType="withEffect">
                                  <p:stCondLst>
                                    <p:cond delay="0"/>
                                  </p:stCondLst>
                                  <p:childTnLst>
                                    <p:set>
                                      <p:cBhvr>
                                        <p:cTn id="992" dur="1" fill="hold">
                                          <p:stCondLst>
                                            <p:cond delay="0"/>
                                          </p:stCondLst>
                                        </p:cTn>
                                        <p:tgtEl>
                                          <p:spTgt spid="146"/>
                                        </p:tgtEl>
                                        <p:attrNameLst>
                                          <p:attrName>style.visibility</p:attrName>
                                        </p:attrNameLst>
                                      </p:cBhvr>
                                      <p:to>
                                        <p:strVal val="visible"/>
                                      </p:to>
                                    </p:set>
                                    <p:animEffect transition="in" filter="fade">
                                      <p:cBhvr>
                                        <p:cTn id="993" dur="250"/>
                                        <p:tgtEl>
                                          <p:spTgt spid="146"/>
                                        </p:tgtEl>
                                      </p:cBhvr>
                                    </p:animEffect>
                                  </p:childTnLst>
                                </p:cTn>
                              </p:par>
                              <p:par>
                                <p:cTn id="994" presetID="53" presetClass="exit" presetSubtype="32" fill="hold" grpId="7" nodeType="withEffect">
                                  <p:stCondLst>
                                    <p:cond delay="0"/>
                                  </p:stCondLst>
                                  <p:childTnLst>
                                    <p:anim calcmode="lin" valueType="num">
                                      <p:cBhvr>
                                        <p:cTn id="995" dur="250"/>
                                        <p:tgtEl>
                                          <p:spTgt spid="143"/>
                                        </p:tgtEl>
                                        <p:attrNameLst>
                                          <p:attrName>ppt_w</p:attrName>
                                        </p:attrNameLst>
                                      </p:cBhvr>
                                      <p:tavLst>
                                        <p:tav tm="0">
                                          <p:val>
                                            <p:strVal val="ppt_w"/>
                                          </p:val>
                                        </p:tav>
                                        <p:tav tm="100000">
                                          <p:val>
                                            <p:fltVal val="0"/>
                                          </p:val>
                                        </p:tav>
                                      </p:tavLst>
                                    </p:anim>
                                    <p:anim calcmode="lin" valueType="num">
                                      <p:cBhvr>
                                        <p:cTn id="996" dur="250"/>
                                        <p:tgtEl>
                                          <p:spTgt spid="143"/>
                                        </p:tgtEl>
                                        <p:attrNameLst>
                                          <p:attrName>ppt_h</p:attrName>
                                        </p:attrNameLst>
                                      </p:cBhvr>
                                      <p:tavLst>
                                        <p:tav tm="0">
                                          <p:val>
                                            <p:strVal val="ppt_h"/>
                                          </p:val>
                                        </p:tav>
                                        <p:tav tm="100000">
                                          <p:val>
                                            <p:fltVal val="0"/>
                                          </p:val>
                                        </p:tav>
                                      </p:tavLst>
                                    </p:anim>
                                    <p:animEffect transition="out" filter="fade">
                                      <p:cBhvr>
                                        <p:cTn id="997" dur="250"/>
                                        <p:tgtEl>
                                          <p:spTgt spid="143"/>
                                        </p:tgtEl>
                                      </p:cBhvr>
                                    </p:animEffect>
                                    <p:set>
                                      <p:cBhvr>
                                        <p:cTn id="998" dur="1" fill="hold">
                                          <p:stCondLst>
                                            <p:cond delay="249"/>
                                          </p:stCondLst>
                                        </p:cTn>
                                        <p:tgtEl>
                                          <p:spTgt spid="143"/>
                                        </p:tgtEl>
                                        <p:attrNameLst>
                                          <p:attrName>style.visibility</p:attrName>
                                        </p:attrNameLst>
                                      </p:cBhvr>
                                      <p:to>
                                        <p:strVal val="hidden"/>
                                      </p:to>
                                    </p:set>
                                  </p:childTnLst>
                                </p:cTn>
                              </p:par>
                              <p:par>
                                <p:cTn id="999" presetID="53" presetClass="exit" presetSubtype="32" fill="hold" grpId="7" nodeType="withEffect">
                                  <p:stCondLst>
                                    <p:cond delay="0"/>
                                  </p:stCondLst>
                                  <p:childTnLst>
                                    <p:anim calcmode="lin" valueType="num">
                                      <p:cBhvr>
                                        <p:cTn id="1000" dur="250"/>
                                        <p:tgtEl>
                                          <p:spTgt spid="142"/>
                                        </p:tgtEl>
                                        <p:attrNameLst>
                                          <p:attrName>ppt_w</p:attrName>
                                        </p:attrNameLst>
                                      </p:cBhvr>
                                      <p:tavLst>
                                        <p:tav tm="0">
                                          <p:val>
                                            <p:strVal val="ppt_w"/>
                                          </p:val>
                                        </p:tav>
                                        <p:tav tm="100000">
                                          <p:val>
                                            <p:fltVal val="0"/>
                                          </p:val>
                                        </p:tav>
                                      </p:tavLst>
                                    </p:anim>
                                    <p:anim calcmode="lin" valueType="num">
                                      <p:cBhvr>
                                        <p:cTn id="1001" dur="250"/>
                                        <p:tgtEl>
                                          <p:spTgt spid="142"/>
                                        </p:tgtEl>
                                        <p:attrNameLst>
                                          <p:attrName>ppt_h</p:attrName>
                                        </p:attrNameLst>
                                      </p:cBhvr>
                                      <p:tavLst>
                                        <p:tav tm="0">
                                          <p:val>
                                            <p:strVal val="ppt_h"/>
                                          </p:val>
                                        </p:tav>
                                        <p:tav tm="100000">
                                          <p:val>
                                            <p:fltVal val="0"/>
                                          </p:val>
                                        </p:tav>
                                      </p:tavLst>
                                    </p:anim>
                                    <p:animEffect transition="out" filter="fade">
                                      <p:cBhvr>
                                        <p:cTn id="1002" dur="250"/>
                                        <p:tgtEl>
                                          <p:spTgt spid="142"/>
                                        </p:tgtEl>
                                      </p:cBhvr>
                                    </p:animEffect>
                                    <p:set>
                                      <p:cBhvr>
                                        <p:cTn id="1003" dur="1" fill="hold">
                                          <p:stCondLst>
                                            <p:cond delay="249"/>
                                          </p:stCondLst>
                                        </p:cTn>
                                        <p:tgtEl>
                                          <p:spTgt spid="142"/>
                                        </p:tgtEl>
                                        <p:attrNameLst>
                                          <p:attrName>style.visibility</p:attrName>
                                        </p:attrNameLst>
                                      </p:cBhvr>
                                      <p:to>
                                        <p:strVal val="hidden"/>
                                      </p:to>
                                    </p:set>
                                  </p:childTnLst>
                                </p:cTn>
                              </p:par>
                              <p:par>
                                <p:cTn id="1004" presetID="53" presetClass="exit" presetSubtype="32" fill="hold" grpId="7" nodeType="withEffect">
                                  <p:stCondLst>
                                    <p:cond delay="0"/>
                                  </p:stCondLst>
                                  <p:childTnLst>
                                    <p:anim calcmode="lin" valueType="num">
                                      <p:cBhvr>
                                        <p:cTn id="1005" dur="250"/>
                                        <p:tgtEl>
                                          <p:spTgt spid="141"/>
                                        </p:tgtEl>
                                        <p:attrNameLst>
                                          <p:attrName>ppt_w</p:attrName>
                                        </p:attrNameLst>
                                      </p:cBhvr>
                                      <p:tavLst>
                                        <p:tav tm="0">
                                          <p:val>
                                            <p:strVal val="ppt_w"/>
                                          </p:val>
                                        </p:tav>
                                        <p:tav tm="100000">
                                          <p:val>
                                            <p:fltVal val="0"/>
                                          </p:val>
                                        </p:tav>
                                      </p:tavLst>
                                    </p:anim>
                                    <p:anim calcmode="lin" valueType="num">
                                      <p:cBhvr>
                                        <p:cTn id="1006" dur="250"/>
                                        <p:tgtEl>
                                          <p:spTgt spid="141"/>
                                        </p:tgtEl>
                                        <p:attrNameLst>
                                          <p:attrName>ppt_h</p:attrName>
                                        </p:attrNameLst>
                                      </p:cBhvr>
                                      <p:tavLst>
                                        <p:tav tm="0">
                                          <p:val>
                                            <p:strVal val="ppt_h"/>
                                          </p:val>
                                        </p:tav>
                                        <p:tav tm="100000">
                                          <p:val>
                                            <p:fltVal val="0"/>
                                          </p:val>
                                        </p:tav>
                                      </p:tavLst>
                                    </p:anim>
                                    <p:animEffect transition="out" filter="fade">
                                      <p:cBhvr>
                                        <p:cTn id="1007" dur="250"/>
                                        <p:tgtEl>
                                          <p:spTgt spid="141"/>
                                        </p:tgtEl>
                                      </p:cBhvr>
                                    </p:animEffect>
                                    <p:set>
                                      <p:cBhvr>
                                        <p:cTn id="1008" dur="1" fill="hold">
                                          <p:stCondLst>
                                            <p:cond delay="249"/>
                                          </p:stCondLst>
                                        </p:cTn>
                                        <p:tgtEl>
                                          <p:spTgt spid="141"/>
                                        </p:tgtEl>
                                        <p:attrNameLst>
                                          <p:attrName>style.visibility</p:attrName>
                                        </p:attrNameLst>
                                      </p:cBhvr>
                                      <p:to>
                                        <p:strVal val="hidden"/>
                                      </p:to>
                                    </p:set>
                                  </p:childTnLst>
                                </p:cTn>
                              </p:par>
                              <p:par>
                                <p:cTn id="1009" presetID="53" presetClass="exit" presetSubtype="32" fill="hold" grpId="7" nodeType="withEffect">
                                  <p:stCondLst>
                                    <p:cond delay="0"/>
                                  </p:stCondLst>
                                  <p:childTnLst>
                                    <p:anim calcmode="lin" valueType="num">
                                      <p:cBhvr>
                                        <p:cTn id="1010" dur="250"/>
                                        <p:tgtEl>
                                          <p:spTgt spid="140"/>
                                        </p:tgtEl>
                                        <p:attrNameLst>
                                          <p:attrName>ppt_w</p:attrName>
                                        </p:attrNameLst>
                                      </p:cBhvr>
                                      <p:tavLst>
                                        <p:tav tm="0">
                                          <p:val>
                                            <p:strVal val="ppt_w"/>
                                          </p:val>
                                        </p:tav>
                                        <p:tav tm="100000">
                                          <p:val>
                                            <p:fltVal val="0"/>
                                          </p:val>
                                        </p:tav>
                                      </p:tavLst>
                                    </p:anim>
                                    <p:anim calcmode="lin" valueType="num">
                                      <p:cBhvr>
                                        <p:cTn id="1011" dur="250"/>
                                        <p:tgtEl>
                                          <p:spTgt spid="140"/>
                                        </p:tgtEl>
                                        <p:attrNameLst>
                                          <p:attrName>ppt_h</p:attrName>
                                        </p:attrNameLst>
                                      </p:cBhvr>
                                      <p:tavLst>
                                        <p:tav tm="0">
                                          <p:val>
                                            <p:strVal val="ppt_h"/>
                                          </p:val>
                                        </p:tav>
                                        <p:tav tm="100000">
                                          <p:val>
                                            <p:fltVal val="0"/>
                                          </p:val>
                                        </p:tav>
                                      </p:tavLst>
                                    </p:anim>
                                    <p:animEffect transition="out" filter="fade">
                                      <p:cBhvr>
                                        <p:cTn id="1012" dur="250"/>
                                        <p:tgtEl>
                                          <p:spTgt spid="140"/>
                                        </p:tgtEl>
                                      </p:cBhvr>
                                    </p:animEffect>
                                    <p:set>
                                      <p:cBhvr>
                                        <p:cTn id="1013" dur="1" fill="hold">
                                          <p:stCondLst>
                                            <p:cond delay="249"/>
                                          </p:stCondLst>
                                        </p:cTn>
                                        <p:tgtEl>
                                          <p:spTgt spid="140"/>
                                        </p:tgtEl>
                                        <p:attrNameLst>
                                          <p:attrName>style.visibility</p:attrName>
                                        </p:attrNameLst>
                                      </p:cBhvr>
                                      <p:to>
                                        <p:strVal val="hidden"/>
                                      </p:to>
                                    </p:set>
                                  </p:childTnLst>
                                </p:cTn>
                              </p:par>
                              <p:par>
                                <p:cTn id="1014" presetID="22" presetClass="exit" presetSubtype="8" fill="hold" nodeType="withEffect">
                                  <p:stCondLst>
                                    <p:cond delay="0"/>
                                  </p:stCondLst>
                                  <p:childTnLst>
                                    <p:animEffect transition="out" filter="wipe(left)">
                                      <p:cBhvr>
                                        <p:cTn id="1015" dur="150"/>
                                        <p:tgtEl>
                                          <p:spTgt spid="137"/>
                                        </p:tgtEl>
                                      </p:cBhvr>
                                    </p:animEffect>
                                    <p:set>
                                      <p:cBhvr>
                                        <p:cTn id="1016" dur="1" fill="hold">
                                          <p:stCondLst>
                                            <p:cond delay="149"/>
                                          </p:stCondLst>
                                        </p:cTn>
                                        <p:tgtEl>
                                          <p:spTgt spid="137"/>
                                        </p:tgtEl>
                                        <p:attrNameLst>
                                          <p:attrName>style.visibility</p:attrName>
                                        </p:attrNameLst>
                                      </p:cBhvr>
                                      <p:to>
                                        <p:strVal val="hidden"/>
                                      </p:to>
                                    </p:set>
                                  </p:childTnLst>
                                </p:cTn>
                              </p:par>
                              <p:par>
                                <p:cTn id="1017" presetID="1" presetClass="exit" presetSubtype="0" fill="hold" nodeType="withEffect">
                                  <p:stCondLst>
                                    <p:cond delay="0"/>
                                  </p:stCondLst>
                                  <p:childTnLst>
                                    <p:set>
                                      <p:cBhvr>
                                        <p:cTn id="1018"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141"/>
                  </p:tgtEl>
                </p:cond>
              </p:nextCondLst>
            </p:seq>
            <p:seq concurrent="1" nextAc="seek">
              <p:cTn id="1019" restart="whenNotActive" fill="hold" evtFilter="cancelBubble" nodeType="interactiveSeq">
                <p:stCondLst>
                  <p:cond evt="onClick" delay="0">
                    <p:tgtEl>
                      <p:spTgt spid="140"/>
                    </p:tgtEl>
                  </p:cond>
                </p:stCondLst>
                <p:endSync evt="end" delay="0">
                  <p:rtn val="all"/>
                </p:endSync>
                <p:childTnLst>
                  <p:par>
                    <p:cTn id="1020" fill="hold">
                      <p:stCondLst>
                        <p:cond delay="0"/>
                      </p:stCondLst>
                      <p:childTnLst>
                        <p:par>
                          <p:cTn id="1021" fill="hold">
                            <p:stCondLst>
                              <p:cond delay="0"/>
                            </p:stCondLst>
                            <p:childTnLst>
                              <p:par>
                                <p:cTn id="1022" presetID="10" presetClass="entr" presetSubtype="0" fill="hold" grpId="0" nodeType="withEffect">
                                  <p:stCondLst>
                                    <p:cond delay="0"/>
                                  </p:stCondLst>
                                  <p:childTnLst>
                                    <p:set>
                                      <p:cBhvr>
                                        <p:cTn id="1023" dur="1" fill="hold">
                                          <p:stCondLst>
                                            <p:cond delay="0"/>
                                          </p:stCondLst>
                                        </p:cTn>
                                        <p:tgtEl>
                                          <p:spTgt spid="145"/>
                                        </p:tgtEl>
                                        <p:attrNameLst>
                                          <p:attrName>style.visibility</p:attrName>
                                        </p:attrNameLst>
                                      </p:cBhvr>
                                      <p:to>
                                        <p:strVal val="visible"/>
                                      </p:to>
                                    </p:set>
                                    <p:animEffect transition="in" filter="fade">
                                      <p:cBhvr>
                                        <p:cTn id="1024" dur="250"/>
                                        <p:tgtEl>
                                          <p:spTgt spid="145"/>
                                        </p:tgtEl>
                                      </p:cBhvr>
                                    </p:animEffect>
                                  </p:childTnLst>
                                </p:cTn>
                              </p:par>
                              <p:par>
                                <p:cTn id="1025" presetID="53" presetClass="exit" presetSubtype="32" fill="hold" grpId="6" nodeType="withEffect">
                                  <p:stCondLst>
                                    <p:cond delay="0"/>
                                  </p:stCondLst>
                                  <p:childTnLst>
                                    <p:anim calcmode="lin" valueType="num">
                                      <p:cBhvr>
                                        <p:cTn id="1026" dur="250"/>
                                        <p:tgtEl>
                                          <p:spTgt spid="143"/>
                                        </p:tgtEl>
                                        <p:attrNameLst>
                                          <p:attrName>ppt_w</p:attrName>
                                        </p:attrNameLst>
                                      </p:cBhvr>
                                      <p:tavLst>
                                        <p:tav tm="0">
                                          <p:val>
                                            <p:strVal val="ppt_w"/>
                                          </p:val>
                                        </p:tav>
                                        <p:tav tm="100000">
                                          <p:val>
                                            <p:fltVal val="0"/>
                                          </p:val>
                                        </p:tav>
                                      </p:tavLst>
                                    </p:anim>
                                    <p:anim calcmode="lin" valueType="num">
                                      <p:cBhvr>
                                        <p:cTn id="1027" dur="250"/>
                                        <p:tgtEl>
                                          <p:spTgt spid="143"/>
                                        </p:tgtEl>
                                        <p:attrNameLst>
                                          <p:attrName>ppt_h</p:attrName>
                                        </p:attrNameLst>
                                      </p:cBhvr>
                                      <p:tavLst>
                                        <p:tav tm="0">
                                          <p:val>
                                            <p:strVal val="ppt_h"/>
                                          </p:val>
                                        </p:tav>
                                        <p:tav tm="100000">
                                          <p:val>
                                            <p:fltVal val="0"/>
                                          </p:val>
                                        </p:tav>
                                      </p:tavLst>
                                    </p:anim>
                                    <p:animEffect transition="out" filter="fade">
                                      <p:cBhvr>
                                        <p:cTn id="1028" dur="250"/>
                                        <p:tgtEl>
                                          <p:spTgt spid="143"/>
                                        </p:tgtEl>
                                      </p:cBhvr>
                                    </p:animEffect>
                                    <p:set>
                                      <p:cBhvr>
                                        <p:cTn id="1029" dur="1" fill="hold">
                                          <p:stCondLst>
                                            <p:cond delay="249"/>
                                          </p:stCondLst>
                                        </p:cTn>
                                        <p:tgtEl>
                                          <p:spTgt spid="143"/>
                                        </p:tgtEl>
                                        <p:attrNameLst>
                                          <p:attrName>style.visibility</p:attrName>
                                        </p:attrNameLst>
                                      </p:cBhvr>
                                      <p:to>
                                        <p:strVal val="hidden"/>
                                      </p:to>
                                    </p:set>
                                  </p:childTnLst>
                                </p:cTn>
                              </p:par>
                              <p:par>
                                <p:cTn id="1030" presetID="53" presetClass="exit" presetSubtype="32" fill="hold" grpId="6" nodeType="withEffect">
                                  <p:stCondLst>
                                    <p:cond delay="0"/>
                                  </p:stCondLst>
                                  <p:childTnLst>
                                    <p:anim calcmode="lin" valueType="num">
                                      <p:cBhvr>
                                        <p:cTn id="1031" dur="250"/>
                                        <p:tgtEl>
                                          <p:spTgt spid="142"/>
                                        </p:tgtEl>
                                        <p:attrNameLst>
                                          <p:attrName>ppt_w</p:attrName>
                                        </p:attrNameLst>
                                      </p:cBhvr>
                                      <p:tavLst>
                                        <p:tav tm="0">
                                          <p:val>
                                            <p:strVal val="ppt_w"/>
                                          </p:val>
                                        </p:tav>
                                        <p:tav tm="100000">
                                          <p:val>
                                            <p:fltVal val="0"/>
                                          </p:val>
                                        </p:tav>
                                      </p:tavLst>
                                    </p:anim>
                                    <p:anim calcmode="lin" valueType="num">
                                      <p:cBhvr>
                                        <p:cTn id="1032" dur="250"/>
                                        <p:tgtEl>
                                          <p:spTgt spid="142"/>
                                        </p:tgtEl>
                                        <p:attrNameLst>
                                          <p:attrName>ppt_h</p:attrName>
                                        </p:attrNameLst>
                                      </p:cBhvr>
                                      <p:tavLst>
                                        <p:tav tm="0">
                                          <p:val>
                                            <p:strVal val="ppt_h"/>
                                          </p:val>
                                        </p:tav>
                                        <p:tav tm="100000">
                                          <p:val>
                                            <p:fltVal val="0"/>
                                          </p:val>
                                        </p:tav>
                                      </p:tavLst>
                                    </p:anim>
                                    <p:animEffect transition="out" filter="fade">
                                      <p:cBhvr>
                                        <p:cTn id="1033" dur="250"/>
                                        <p:tgtEl>
                                          <p:spTgt spid="142"/>
                                        </p:tgtEl>
                                      </p:cBhvr>
                                    </p:animEffect>
                                    <p:set>
                                      <p:cBhvr>
                                        <p:cTn id="1034" dur="1" fill="hold">
                                          <p:stCondLst>
                                            <p:cond delay="249"/>
                                          </p:stCondLst>
                                        </p:cTn>
                                        <p:tgtEl>
                                          <p:spTgt spid="142"/>
                                        </p:tgtEl>
                                        <p:attrNameLst>
                                          <p:attrName>style.visibility</p:attrName>
                                        </p:attrNameLst>
                                      </p:cBhvr>
                                      <p:to>
                                        <p:strVal val="hidden"/>
                                      </p:to>
                                    </p:set>
                                  </p:childTnLst>
                                </p:cTn>
                              </p:par>
                              <p:par>
                                <p:cTn id="1035" presetID="53" presetClass="exit" presetSubtype="32" fill="hold" grpId="6" nodeType="withEffect">
                                  <p:stCondLst>
                                    <p:cond delay="0"/>
                                  </p:stCondLst>
                                  <p:childTnLst>
                                    <p:anim calcmode="lin" valueType="num">
                                      <p:cBhvr>
                                        <p:cTn id="1036" dur="250"/>
                                        <p:tgtEl>
                                          <p:spTgt spid="141"/>
                                        </p:tgtEl>
                                        <p:attrNameLst>
                                          <p:attrName>ppt_w</p:attrName>
                                        </p:attrNameLst>
                                      </p:cBhvr>
                                      <p:tavLst>
                                        <p:tav tm="0">
                                          <p:val>
                                            <p:strVal val="ppt_w"/>
                                          </p:val>
                                        </p:tav>
                                        <p:tav tm="100000">
                                          <p:val>
                                            <p:fltVal val="0"/>
                                          </p:val>
                                        </p:tav>
                                      </p:tavLst>
                                    </p:anim>
                                    <p:anim calcmode="lin" valueType="num">
                                      <p:cBhvr>
                                        <p:cTn id="1037" dur="250"/>
                                        <p:tgtEl>
                                          <p:spTgt spid="141"/>
                                        </p:tgtEl>
                                        <p:attrNameLst>
                                          <p:attrName>ppt_h</p:attrName>
                                        </p:attrNameLst>
                                      </p:cBhvr>
                                      <p:tavLst>
                                        <p:tav tm="0">
                                          <p:val>
                                            <p:strVal val="ppt_h"/>
                                          </p:val>
                                        </p:tav>
                                        <p:tav tm="100000">
                                          <p:val>
                                            <p:fltVal val="0"/>
                                          </p:val>
                                        </p:tav>
                                      </p:tavLst>
                                    </p:anim>
                                    <p:animEffect transition="out" filter="fade">
                                      <p:cBhvr>
                                        <p:cTn id="1038" dur="250"/>
                                        <p:tgtEl>
                                          <p:spTgt spid="141"/>
                                        </p:tgtEl>
                                      </p:cBhvr>
                                    </p:animEffect>
                                    <p:set>
                                      <p:cBhvr>
                                        <p:cTn id="1039" dur="1" fill="hold">
                                          <p:stCondLst>
                                            <p:cond delay="249"/>
                                          </p:stCondLst>
                                        </p:cTn>
                                        <p:tgtEl>
                                          <p:spTgt spid="141"/>
                                        </p:tgtEl>
                                        <p:attrNameLst>
                                          <p:attrName>style.visibility</p:attrName>
                                        </p:attrNameLst>
                                      </p:cBhvr>
                                      <p:to>
                                        <p:strVal val="hidden"/>
                                      </p:to>
                                    </p:set>
                                  </p:childTnLst>
                                </p:cTn>
                              </p:par>
                              <p:par>
                                <p:cTn id="1040" presetID="53" presetClass="exit" presetSubtype="32" fill="hold" grpId="6" nodeType="withEffect">
                                  <p:stCondLst>
                                    <p:cond delay="0"/>
                                  </p:stCondLst>
                                  <p:childTnLst>
                                    <p:anim calcmode="lin" valueType="num">
                                      <p:cBhvr>
                                        <p:cTn id="1041" dur="250"/>
                                        <p:tgtEl>
                                          <p:spTgt spid="140"/>
                                        </p:tgtEl>
                                        <p:attrNameLst>
                                          <p:attrName>ppt_w</p:attrName>
                                        </p:attrNameLst>
                                      </p:cBhvr>
                                      <p:tavLst>
                                        <p:tav tm="0">
                                          <p:val>
                                            <p:strVal val="ppt_w"/>
                                          </p:val>
                                        </p:tav>
                                        <p:tav tm="100000">
                                          <p:val>
                                            <p:fltVal val="0"/>
                                          </p:val>
                                        </p:tav>
                                      </p:tavLst>
                                    </p:anim>
                                    <p:anim calcmode="lin" valueType="num">
                                      <p:cBhvr>
                                        <p:cTn id="1042" dur="250"/>
                                        <p:tgtEl>
                                          <p:spTgt spid="140"/>
                                        </p:tgtEl>
                                        <p:attrNameLst>
                                          <p:attrName>ppt_h</p:attrName>
                                        </p:attrNameLst>
                                      </p:cBhvr>
                                      <p:tavLst>
                                        <p:tav tm="0">
                                          <p:val>
                                            <p:strVal val="ppt_h"/>
                                          </p:val>
                                        </p:tav>
                                        <p:tav tm="100000">
                                          <p:val>
                                            <p:fltVal val="0"/>
                                          </p:val>
                                        </p:tav>
                                      </p:tavLst>
                                    </p:anim>
                                    <p:animEffect transition="out" filter="fade">
                                      <p:cBhvr>
                                        <p:cTn id="1043" dur="250"/>
                                        <p:tgtEl>
                                          <p:spTgt spid="140"/>
                                        </p:tgtEl>
                                      </p:cBhvr>
                                    </p:animEffect>
                                    <p:set>
                                      <p:cBhvr>
                                        <p:cTn id="1044" dur="1" fill="hold">
                                          <p:stCondLst>
                                            <p:cond delay="249"/>
                                          </p:stCondLst>
                                        </p:cTn>
                                        <p:tgtEl>
                                          <p:spTgt spid="140"/>
                                        </p:tgtEl>
                                        <p:attrNameLst>
                                          <p:attrName>style.visibility</p:attrName>
                                        </p:attrNameLst>
                                      </p:cBhvr>
                                      <p:to>
                                        <p:strVal val="hidden"/>
                                      </p:to>
                                    </p:set>
                                  </p:childTnLst>
                                </p:cTn>
                              </p:par>
                              <p:par>
                                <p:cTn id="1045" presetID="22" presetClass="exit" presetSubtype="8" fill="hold" nodeType="withEffect">
                                  <p:stCondLst>
                                    <p:cond delay="0"/>
                                  </p:stCondLst>
                                  <p:childTnLst>
                                    <p:animEffect transition="out" filter="wipe(left)">
                                      <p:cBhvr>
                                        <p:cTn id="1046" dur="150"/>
                                        <p:tgtEl>
                                          <p:spTgt spid="137"/>
                                        </p:tgtEl>
                                      </p:cBhvr>
                                    </p:animEffect>
                                    <p:set>
                                      <p:cBhvr>
                                        <p:cTn id="1047" dur="1" fill="hold">
                                          <p:stCondLst>
                                            <p:cond delay="149"/>
                                          </p:stCondLst>
                                        </p:cTn>
                                        <p:tgtEl>
                                          <p:spTgt spid="137"/>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1048" restart="whenNotActive" fill="hold" evtFilter="cancelBubble" nodeType="interactiveSeq">
                <p:stCondLst>
                  <p:cond evt="onClick" delay="0">
                    <p:tgtEl>
                      <p:spTgt spid="148"/>
                    </p:tgtEl>
                  </p:cond>
                </p:stCondLst>
                <p:endSync evt="end" delay="0">
                  <p:rtn val="all"/>
                </p:endSync>
                <p:childTnLst>
                  <p:par>
                    <p:cTn id="1049" fill="hold">
                      <p:stCondLst>
                        <p:cond delay="0"/>
                      </p:stCondLst>
                      <p:childTnLst>
                        <p:par>
                          <p:cTn id="1050" fill="hold">
                            <p:stCondLst>
                              <p:cond delay="0"/>
                            </p:stCondLst>
                            <p:childTnLst>
                              <p:par>
                                <p:cTn id="1051" presetID="53" presetClass="entr" presetSubtype="16" fill="hold" grpId="4" nodeType="withEffect">
                                  <p:stCondLst>
                                    <p:cond delay="0"/>
                                  </p:stCondLst>
                                  <p:childTnLst>
                                    <p:set>
                                      <p:cBhvr>
                                        <p:cTn id="1052" dur="1" fill="hold">
                                          <p:stCondLst>
                                            <p:cond delay="0"/>
                                          </p:stCondLst>
                                        </p:cTn>
                                        <p:tgtEl>
                                          <p:spTgt spid="143"/>
                                        </p:tgtEl>
                                        <p:attrNameLst>
                                          <p:attrName>style.visibility</p:attrName>
                                        </p:attrNameLst>
                                      </p:cBhvr>
                                      <p:to>
                                        <p:strVal val="visible"/>
                                      </p:to>
                                    </p:set>
                                    <p:anim calcmode="lin" valueType="num">
                                      <p:cBhvr>
                                        <p:cTn id="1053" dur="250" fill="hold"/>
                                        <p:tgtEl>
                                          <p:spTgt spid="143"/>
                                        </p:tgtEl>
                                        <p:attrNameLst>
                                          <p:attrName>ppt_w</p:attrName>
                                        </p:attrNameLst>
                                      </p:cBhvr>
                                      <p:tavLst>
                                        <p:tav tm="0">
                                          <p:val>
                                            <p:fltVal val="0"/>
                                          </p:val>
                                        </p:tav>
                                        <p:tav tm="100000">
                                          <p:val>
                                            <p:strVal val="#ppt_w"/>
                                          </p:val>
                                        </p:tav>
                                      </p:tavLst>
                                    </p:anim>
                                    <p:anim calcmode="lin" valueType="num">
                                      <p:cBhvr>
                                        <p:cTn id="1054" dur="250" fill="hold"/>
                                        <p:tgtEl>
                                          <p:spTgt spid="143"/>
                                        </p:tgtEl>
                                        <p:attrNameLst>
                                          <p:attrName>ppt_h</p:attrName>
                                        </p:attrNameLst>
                                      </p:cBhvr>
                                      <p:tavLst>
                                        <p:tav tm="0">
                                          <p:val>
                                            <p:fltVal val="0"/>
                                          </p:val>
                                        </p:tav>
                                        <p:tav tm="100000">
                                          <p:val>
                                            <p:strVal val="#ppt_h"/>
                                          </p:val>
                                        </p:tav>
                                      </p:tavLst>
                                    </p:anim>
                                    <p:animEffect transition="in" filter="fade">
                                      <p:cBhvr>
                                        <p:cTn id="1055" dur="250"/>
                                        <p:tgtEl>
                                          <p:spTgt spid="143"/>
                                        </p:tgtEl>
                                      </p:cBhvr>
                                    </p:animEffect>
                                  </p:childTnLst>
                                </p:cTn>
                              </p:par>
                              <p:par>
                                <p:cTn id="1056" presetID="53" presetClass="entr" presetSubtype="16" fill="hold" grpId="4" nodeType="withEffect">
                                  <p:stCondLst>
                                    <p:cond delay="0"/>
                                  </p:stCondLst>
                                  <p:childTnLst>
                                    <p:set>
                                      <p:cBhvr>
                                        <p:cTn id="1057" dur="1" fill="hold">
                                          <p:stCondLst>
                                            <p:cond delay="0"/>
                                          </p:stCondLst>
                                        </p:cTn>
                                        <p:tgtEl>
                                          <p:spTgt spid="142"/>
                                        </p:tgtEl>
                                        <p:attrNameLst>
                                          <p:attrName>style.visibility</p:attrName>
                                        </p:attrNameLst>
                                      </p:cBhvr>
                                      <p:to>
                                        <p:strVal val="visible"/>
                                      </p:to>
                                    </p:set>
                                    <p:anim calcmode="lin" valueType="num">
                                      <p:cBhvr>
                                        <p:cTn id="1058" dur="250" fill="hold"/>
                                        <p:tgtEl>
                                          <p:spTgt spid="142"/>
                                        </p:tgtEl>
                                        <p:attrNameLst>
                                          <p:attrName>ppt_w</p:attrName>
                                        </p:attrNameLst>
                                      </p:cBhvr>
                                      <p:tavLst>
                                        <p:tav tm="0">
                                          <p:val>
                                            <p:fltVal val="0"/>
                                          </p:val>
                                        </p:tav>
                                        <p:tav tm="100000">
                                          <p:val>
                                            <p:strVal val="#ppt_w"/>
                                          </p:val>
                                        </p:tav>
                                      </p:tavLst>
                                    </p:anim>
                                    <p:anim calcmode="lin" valueType="num">
                                      <p:cBhvr>
                                        <p:cTn id="1059" dur="250" fill="hold"/>
                                        <p:tgtEl>
                                          <p:spTgt spid="142"/>
                                        </p:tgtEl>
                                        <p:attrNameLst>
                                          <p:attrName>ppt_h</p:attrName>
                                        </p:attrNameLst>
                                      </p:cBhvr>
                                      <p:tavLst>
                                        <p:tav tm="0">
                                          <p:val>
                                            <p:fltVal val="0"/>
                                          </p:val>
                                        </p:tav>
                                        <p:tav tm="100000">
                                          <p:val>
                                            <p:strVal val="#ppt_h"/>
                                          </p:val>
                                        </p:tav>
                                      </p:tavLst>
                                    </p:anim>
                                    <p:animEffect transition="in" filter="fade">
                                      <p:cBhvr>
                                        <p:cTn id="1060" dur="250"/>
                                        <p:tgtEl>
                                          <p:spTgt spid="142"/>
                                        </p:tgtEl>
                                      </p:cBhvr>
                                    </p:animEffect>
                                  </p:childTnLst>
                                </p:cTn>
                              </p:par>
                              <p:par>
                                <p:cTn id="1061" presetID="53" presetClass="entr" presetSubtype="16" fill="hold" grpId="4" nodeType="withEffect">
                                  <p:stCondLst>
                                    <p:cond delay="0"/>
                                  </p:stCondLst>
                                  <p:childTnLst>
                                    <p:set>
                                      <p:cBhvr>
                                        <p:cTn id="1062" dur="1" fill="hold">
                                          <p:stCondLst>
                                            <p:cond delay="0"/>
                                          </p:stCondLst>
                                        </p:cTn>
                                        <p:tgtEl>
                                          <p:spTgt spid="141"/>
                                        </p:tgtEl>
                                        <p:attrNameLst>
                                          <p:attrName>style.visibility</p:attrName>
                                        </p:attrNameLst>
                                      </p:cBhvr>
                                      <p:to>
                                        <p:strVal val="visible"/>
                                      </p:to>
                                    </p:set>
                                    <p:anim calcmode="lin" valueType="num">
                                      <p:cBhvr>
                                        <p:cTn id="1063" dur="250" fill="hold"/>
                                        <p:tgtEl>
                                          <p:spTgt spid="141"/>
                                        </p:tgtEl>
                                        <p:attrNameLst>
                                          <p:attrName>ppt_w</p:attrName>
                                        </p:attrNameLst>
                                      </p:cBhvr>
                                      <p:tavLst>
                                        <p:tav tm="0">
                                          <p:val>
                                            <p:fltVal val="0"/>
                                          </p:val>
                                        </p:tav>
                                        <p:tav tm="100000">
                                          <p:val>
                                            <p:strVal val="#ppt_w"/>
                                          </p:val>
                                        </p:tav>
                                      </p:tavLst>
                                    </p:anim>
                                    <p:anim calcmode="lin" valueType="num">
                                      <p:cBhvr>
                                        <p:cTn id="1064" dur="250" fill="hold"/>
                                        <p:tgtEl>
                                          <p:spTgt spid="141"/>
                                        </p:tgtEl>
                                        <p:attrNameLst>
                                          <p:attrName>ppt_h</p:attrName>
                                        </p:attrNameLst>
                                      </p:cBhvr>
                                      <p:tavLst>
                                        <p:tav tm="0">
                                          <p:val>
                                            <p:fltVal val="0"/>
                                          </p:val>
                                        </p:tav>
                                        <p:tav tm="100000">
                                          <p:val>
                                            <p:strVal val="#ppt_h"/>
                                          </p:val>
                                        </p:tav>
                                      </p:tavLst>
                                    </p:anim>
                                    <p:animEffect transition="in" filter="fade">
                                      <p:cBhvr>
                                        <p:cTn id="1065" dur="250"/>
                                        <p:tgtEl>
                                          <p:spTgt spid="141"/>
                                        </p:tgtEl>
                                      </p:cBhvr>
                                    </p:animEffect>
                                  </p:childTnLst>
                                </p:cTn>
                              </p:par>
                              <p:par>
                                <p:cTn id="1066" presetID="53" presetClass="entr" presetSubtype="16" fill="hold" grpId="4" nodeType="withEffect">
                                  <p:stCondLst>
                                    <p:cond delay="0"/>
                                  </p:stCondLst>
                                  <p:childTnLst>
                                    <p:set>
                                      <p:cBhvr>
                                        <p:cTn id="1067" dur="1" fill="hold">
                                          <p:stCondLst>
                                            <p:cond delay="0"/>
                                          </p:stCondLst>
                                        </p:cTn>
                                        <p:tgtEl>
                                          <p:spTgt spid="140"/>
                                        </p:tgtEl>
                                        <p:attrNameLst>
                                          <p:attrName>style.visibility</p:attrName>
                                        </p:attrNameLst>
                                      </p:cBhvr>
                                      <p:to>
                                        <p:strVal val="visible"/>
                                      </p:to>
                                    </p:set>
                                    <p:anim calcmode="lin" valueType="num">
                                      <p:cBhvr>
                                        <p:cTn id="1068" dur="250" fill="hold"/>
                                        <p:tgtEl>
                                          <p:spTgt spid="140"/>
                                        </p:tgtEl>
                                        <p:attrNameLst>
                                          <p:attrName>ppt_w</p:attrName>
                                        </p:attrNameLst>
                                      </p:cBhvr>
                                      <p:tavLst>
                                        <p:tav tm="0">
                                          <p:val>
                                            <p:fltVal val="0"/>
                                          </p:val>
                                        </p:tav>
                                        <p:tav tm="100000">
                                          <p:val>
                                            <p:strVal val="#ppt_w"/>
                                          </p:val>
                                        </p:tav>
                                      </p:tavLst>
                                    </p:anim>
                                    <p:anim calcmode="lin" valueType="num">
                                      <p:cBhvr>
                                        <p:cTn id="1069" dur="250" fill="hold"/>
                                        <p:tgtEl>
                                          <p:spTgt spid="140"/>
                                        </p:tgtEl>
                                        <p:attrNameLst>
                                          <p:attrName>ppt_h</p:attrName>
                                        </p:attrNameLst>
                                      </p:cBhvr>
                                      <p:tavLst>
                                        <p:tav tm="0">
                                          <p:val>
                                            <p:fltVal val="0"/>
                                          </p:val>
                                        </p:tav>
                                        <p:tav tm="100000">
                                          <p:val>
                                            <p:strVal val="#ppt_h"/>
                                          </p:val>
                                        </p:tav>
                                      </p:tavLst>
                                    </p:anim>
                                    <p:animEffect transition="in" filter="fade">
                                      <p:cBhvr>
                                        <p:cTn id="1070" dur="250"/>
                                        <p:tgtEl>
                                          <p:spTgt spid="140"/>
                                        </p:tgtEl>
                                      </p:cBhvr>
                                    </p:animEffect>
                                  </p:childTnLst>
                                </p:cTn>
                              </p:par>
                              <p:par>
                                <p:cTn id="1071" presetID="10" presetClass="exit" presetSubtype="0" fill="hold" grpId="1" nodeType="withEffect">
                                  <p:stCondLst>
                                    <p:cond delay="0"/>
                                  </p:stCondLst>
                                  <p:childTnLst>
                                    <p:animEffect transition="out" filter="fade">
                                      <p:cBhvr>
                                        <p:cTn id="1072" dur="250"/>
                                        <p:tgtEl>
                                          <p:spTgt spid="148"/>
                                        </p:tgtEl>
                                      </p:cBhvr>
                                    </p:animEffect>
                                    <p:set>
                                      <p:cBhvr>
                                        <p:cTn id="1073" dur="1" fill="hold">
                                          <p:stCondLst>
                                            <p:cond delay="249"/>
                                          </p:stCondLst>
                                        </p:cTn>
                                        <p:tgtEl>
                                          <p:spTgt spid="148"/>
                                        </p:tgtEl>
                                        <p:attrNameLst>
                                          <p:attrName>style.visibility</p:attrName>
                                        </p:attrNameLst>
                                      </p:cBhvr>
                                      <p:to>
                                        <p:strVal val="hidden"/>
                                      </p:to>
                                    </p:set>
                                  </p:childTnLst>
                                </p:cTn>
                              </p:par>
                              <p:par>
                                <p:cTn id="1074" presetID="22" presetClass="entr" presetSubtype="2" fill="hold" nodeType="withEffect">
                                  <p:stCondLst>
                                    <p:cond delay="0"/>
                                  </p:stCondLst>
                                  <p:childTnLst>
                                    <p:set>
                                      <p:cBhvr>
                                        <p:cTn id="1075" dur="1" fill="hold">
                                          <p:stCondLst>
                                            <p:cond delay="0"/>
                                          </p:stCondLst>
                                        </p:cTn>
                                        <p:tgtEl>
                                          <p:spTgt spid="137"/>
                                        </p:tgtEl>
                                        <p:attrNameLst>
                                          <p:attrName>style.visibility</p:attrName>
                                        </p:attrNameLst>
                                      </p:cBhvr>
                                      <p:to>
                                        <p:strVal val="visible"/>
                                      </p:to>
                                    </p:set>
                                    <p:animEffect transition="in" filter="wipe(right)">
                                      <p:cBhvr>
                                        <p:cTn id="1076" dur="150"/>
                                        <p:tgtEl>
                                          <p:spTgt spid="137"/>
                                        </p:tgtEl>
                                      </p:cBhvr>
                                    </p:animEffect>
                                  </p:childTnLst>
                                </p:cTn>
                              </p:par>
                            </p:childTnLst>
                          </p:cTn>
                        </p:par>
                      </p:childTnLst>
                    </p:cTn>
                  </p:par>
                </p:childTnLst>
              </p:cTn>
              <p:nextCondLst>
                <p:cond evt="onClick" delay="0">
                  <p:tgtEl>
                    <p:spTgt spid="148"/>
                  </p:tgtEl>
                </p:cond>
              </p:nextCondLst>
            </p:seq>
            <p:seq concurrent="1" nextAc="seek">
              <p:cTn id="1077" restart="whenNotActive" fill="hold" evtFilter="cancelBubble" nodeType="interactiveSeq">
                <p:stCondLst>
                  <p:cond evt="onClick" delay="0">
                    <p:tgtEl>
                      <p:spTgt spid="147"/>
                    </p:tgtEl>
                  </p:cond>
                </p:stCondLst>
                <p:endSync evt="end" delay="0">
                  <p:rtn val="all"/>
                </p:endSync>
                <p:childTnLst>
                  <p:par>
                    <p:cTn id="1078" fill="hold">
                      <p:stCondLst>
                        <p:cond delay="0"/>
                      </p:stCondLst>
                      <p:childTnLst>
                        <p:par>
                          <p:cTn id="1079" fill="hold">
                            <p:stCondLst>
                              <p:cond delay="0"/>
                            </p:stCondLst>
                            <p:childTnLst>
                              <p:par>
                                <p:cTn id="1080" presetID="53" presetClass="entr" presetSubtype="16" fill="hold" grpId="3" nodeType="withEffect">
                                  <p:stCondLst>
                                    <p:cond delay="0"/>
                                  </p:stCondLst>
                                  <p:childTnLst>
                                    <p:set>
                                      <p:cBhvr>
                                        <p:cTn id="1081" dur="1" fill="hold">
                                          <p:stCondLst>
                                            <p:cond delay="0"/>
                                          </p:stCondLst>
                                        </p:cTn>
                                        <p:tgtEl>
                                          <p:spTgt spid="143"/>
                                        </p:tgtEl>
                                        <p:attrNameLst>
                                          <p:attrName>style.visibility</p:attrName>
                                        </p:attrNameLst>
                                      </p:cBhvr>
                                      <p:to>
                                        <p:strVal val="visible"/>
                                      </p:to>
                                    </p:set>
                                    <p:anim calcmode="lin" valueType="num">
                                      <p:cBhvr>
                                        <p:cTn id="1082" dur="250" fill="hold"/>
                                        <p:tgtEl>
                                          <p:spTgt spid="143"/>
                                        </p:tgtEl>
                                        <p:attrNameLst>
                                          <p:attrName>ppt_w</p:attrName>
                                        </p:attrNameLst>
                                      </p:cBhvr>
                                      <p:tavLst>
                                        <p:tav tm="0">
                                          <p:val>
                                            <p:fltVal val="0"/>
                                          </p:val>
                                        </p:tav>
                                        <p:tav tm="100000">
                                          <p:val>
                                            <p:strVal val="#ppt_w"/>
                                          </p:val>
                                        </p:tav>
                                      </p:tavLst>
                                    </p:anim>
                                    <p:anim calcmode="lin" valueType="num">
                                      <p:cBhvr>
                                        <p:cTn id="1083" dur="250" fill="hold"/>
                                        <p:tgtEl>
                                          <p:spTgt spid="143"/>
                                        </p:tgtEl>
                                        <p:attrNameLst>
                                          <p:attrName>ppt_h</p:attrName>
                                        </p:attrNameLst>
                                      </p:cBhvr>
                                      <p:tavLst>
                                        <p:tav tm="0">
                                          <p:val>
                                            <p:fltVal val="0"/>
                                          </p:val>
                                        </p:tav>
                                        <p:tav tm="100000">
                                          <p:val>
                                            <p:strVal val="#ppt_h"/>
                                          </p:val>
                                        </p:tav>
                                      </p:tavLst>
                                    </p:anim>
                                    <p:animEffect transition="in" filter="fade">
                                      <p:cBhvr>
                                        <p:cTn id="1084" dur="250"/>
                                        <p:tgtEl>
                                          <p:spTgt spid="143"/>
                                        </p:tgtEl>
                                      </p:cBhvr>
                                    </p:animEffect>
                                  </p:childTnLst>
                                </p:cTn>
                              </p:par>
                              <p:par>
                                <p:cTn id="1085" presetID="53" presetClass="entr" presetSubtype="16" fill="hold" grpId="3" nodeType="withEffect">
                                  <p:stCondLst>
                                    <p:cond delay="0"/>
                                  </p:stCondLst>
                                  <p:childTnLst>
                                    <p:set>
                                      <p:cBhvr>
                                        <p:cTn id="1086" dur="1" fill="hold">
                                          <p:stCondLst>
                                            <p:cond delay="0"/>
                                          </p:stCondLst>
                                        </p:cTn>
                                        <p:tgtEl>
                                          <p:spTgt spid="142"/>
                                        </p:tgtEl>
                                        <p:attrNameLst>
                                          <p:attrName>style.visibility</p:attrName>
                                        </p:attrNameLst>
                                      </p:cBhvr>
                                      <p:to>
                                        <p:strVal val="visible"/>
                                      </p:to>
                                    </p:set>
                                    <p:anim calcmode="lin" valueType="num">
                                      <p:cBhvr>
                                        <p:cTn id="1087" dur="250" fill="hold"/>
                                        <p:tgtEl>
                                          <p:spTgt spid="142"/>
                                        </p:tgtEl>
                                        <p:attrNameLst>
                                          <p:attrName>ppt_w</p:attrName>
                                        </p:attrNameLst>
                                      </p:cBhvr>
                                      <p:tavLst>
                                        <p:tav tm="0">
                                          <p:val>
                                            <p:fltVal val="0"/>
                                          </p:val>
                                        </p:tav>
                                        <p:tav tm="100000">
                                          <p:val>
                                            <p:strVal val="#ppt_w"/>
                                          </p:val>
                                        </p:tav>
                                      </p:tavLst>
                                    </p:anim>
                                    <p:anim calcmode="lin" valueType="num">
                                      <p:cBhvr>
                                        <p:cTn id="1088" dur="250" fill="hold"/>
                                        <p:tgtEl>
                                          <p:spTgt spid="142"/>
                                        </p:tgtEl>
                                        <p:attrNameLst>
                                          <p:attrName>ppt_h</p:attrName>
                                        </p:attrNameLst>
                                      </p:cBhvr>
                                      <p:tavLst>
                                        <p:tav tm="0">
                                          <p:val>
                                            <p:fltVal val="0"/>
                                          </p:val>
                                        </p:tav>
                                        <p:tav tm="100000">
                                          <p:val>
                                            <p:strVal val="#ppt_h"/>
                                          </p:val>
                                        </p:tav>
                                      </p:tavLst>
                                    </p:anim>
                                    <p:animEffect transition="in" filter="fade">
                                      <p:cBhvr>
                                        <p:cTn id="1089" dur="250"/>
                                        <p:tgtEl>
                                          <p:spTgt spid="142"/>
                                        </p:tgtEl>
                                      </p:cBhvr>
                                    </p:animEffect>
                                  </p:childTnLst>
                                </p:cTn>
                              </p:par>
                              <p:par>
                                <p:cTn id="1090" presetID="53" presetClass="entr" presetSubtype="16" fill="hold" grpId="3" nodeType="withEffect">
                                  <p:stCondLst>
                                    <p:cond delay="0"/>
                                  </p:stCondLst>
                                  <p:childTnLst>
                                    <p:set>
                                      <p:cBhvr>
                                        <p:cTn id="1091" dur="1" fill="hold">
                                          <p:stCondLst>
                                            <p:cond delay="0"/>
                                          </p:stCondLst>
                                        </p:cTn>
                                        <p:tgtEl>
                                          <p:spTgt spid="141"/>
                                        </p:tgtEl>
                                        <p:attrNameLst>
                                          <p:attrName>style.visibility</p:attrName>
                                        </p:attrNameLst>
                                      </p:cBhvr>
                                      <p:to>
                                        <p:strVal val="visible"/>
                                      </p:to>
                                    </p:set>
                                    <p:anim calcmode="lin" valueType="num">
                                      <p:cBhvr>
                                        <p:cTn id="1092" dur="250" fill="hold"/>
                                        <p:tgtEl>
                                          <p:spTgt spid="141"/>
                                        </p:tgtEl>
                                        <p:attrNameLst>
                                          <p:attrName>ppt_w</p:attrName>
                                        </p:attrNameLst>
                                      </p:cBhvr>
                                      <p:tavLst>
                                        <p:tav tm="0">
                                          <p:val>
                                            <p:fltVal val="0"/>
                                          </p:val>
                                        </p:tav>
                                        <p:tav tm="100000">
                                          <p:val>
                                            <p:strVal val="#ppt_w"/>
                                          </p:val>
                                        </p:tav>
                                      </p:tavLst>
                                    </p:anim>
                                    <p:anim calcmode="lin" valueType="num">
                                      <p:cBhvr>
                                        <p:cTn id="1093" dur="250" fill="hold"/>
                                        <p:tgtEl>
                                          <p:spTgt spid="141"/>
                                        </p:tgtEl>
                                        <p:attrNameLst>
                                          <p:attrName>ppt_h</p:attrName>
                                        </p:attrNameLst>
                                      </p:cBhvr>
                                      <p:tavLst>
                                        <p:tav tm="0">
                                          <p:val>
                                            <p:fltVal val="0"/>
                                          </p:val>
                                        </p:tav>
                                        <p:tav tm="100000">
                                          <p:val>
                                            <p:strVal val="#ppt_h"/>
                                          </p:val>
                                        </p:tav>
                                      </p:tavLst>
                                    </p:anim>
                                    <p:animEffect transition="in" filter="fade">
                                      <p:cBhvr>
                                        <p:cTn id="1094" dur="250"/>
                                        <p:tgtEl>
                                          <p:spTgt spid="141"/>
                                        </p:tgtEl>
                                      </p:cBhvr>
                                    </p:animEffect>
                                  </p:childTnLst>
                                </p:cTn>
                              </p:par>
                              <p:par>
                                <p:cTn id="1095" presetID="53" presetClass="entr" presetSubtype="16" fill="hold" grpId="3" nodeType="withEffect">
                                  <p:stCondLst>
                                    <p:cond delay="0"/>
                                  </p:stCondLst>
                                  <p:childTnLst>
                                    <p:set>
                                      <p:cBhvr>
                                        <p:cTn id="1096" dur="1" fill="hold">
                                          <p:stCondLst>
                                            <p:cond delay="0"/>
                                          </p:stCondLst>
                                        </p:cTn>
                                        <p:tgtEl>
                                          <p:spTgt spid="140"/>
                                        </p:tgtEl>
                                        <p:attrNameLst>
                                          <p:attrName>style.visibility</p:attrName>
                                        </p:attrNameLst>
                                      </p:cBhvr>
                                      <p:to>
                                        <p:strVal val="visible"/>
                                      </p:to>
                                    </p:set>
                                    <p:anim calcmode="lin" valueType="num">
                                      <p:cBhvr>
                                        <p:cTn id="1097" dur="250" fill="hold"/>
                                        <p:tgtEl>
                                          <p:spTgt spid="140"/>
                                        </p:tgtEl>
                                        <p:attrNameLst>
                                          <p:attrName>ppt_w</p:attrName>
                                        </p:attrNameLst>
                                      </p:cBhvr>
                                      <p:tavLst>
                                        <p:tav tm="0">
                                          <p:val>
                                            <p:fltVal val="0"/>
                                          </p:val>
                                        </p:tav>
                                        <p:tav tm="100000">
                                          <p:val>
                                            <p:strVal val="#ppt_w"/>
                                          </p:val>
                                        </p:tav>
                                      </p:tavLst>
                                    </p:anim>
                                    <p:anim calcmode="lin" valueType="num">
                                      <p:cBhvr>
                                        <p:cTn id="1098" dur="250" fill="hold"/>
                                        <p:tgtEl>
                                          <p:spTgt spid="140"/>
                                        </p:tgtEl>
                                        <p:attrNameLst>
                                          <p:attrName>ppt_h</p:attrName>
                                        </p:attrNameLst>
                                      </p:cBhvr>
                                      <p:tavLst>
                                        <p:tav tm="0">
                                          <p:val>
                                            <p:fltVal val="0"/>
                                          </p:val>
                                        </p:tav>
                                        <p:tav tm="100000">
                                          <p:val>
                                            <p:strVal val="#ppt_h"/>
                                          </p:val>
                                        </p:tav>
                                      </p:tavLst>
                                    </p:anim>
                                    <p:animEffect transition="in" filter="fade">
                                      <p:cBhvr>
                                        <p:cTn id="1099" dur="250"/>
                                        <p:tgtEl>
                                          <p:spTgt spid="140"/>
                                        </p:tgtEl>
                                      </p:cBhvr>
                                    </p:animEffect>
                                  </p:childTnLst>
                                </p:cTn>
                              </p:par>
                              <p:par>
                                <p:cTn id="1100" presetID="10" presetClass="exit" presetSubtype="0" fill="hold" grpId="1" nodeType="withEffect">
                                  <p:stCondLst>
                                    <p:cond delay="0"/>
                                  </p:stCondLst>
                                  <p:childTnLst>
                                    <p:animEffect transition="out" filter="fade">
                                      <p:cBhvr>
                                        <p:cTn id="1101" dur="250"/>
                                        <p:tgtEl>
                                          <p:spTgt spid="147"/>
                                        </p:tgtEl>
                                      </p:cBhvr>
                                    </p:animEffect>
                                    <p:set>
                                      <p:cBhvr>
                                        <p:cTn id="1102" dur="1" fill="hold">
                                          <p:stCondLst>
                                            <p:cond delay="249"/>
                                          </p:stCondLst>
                                        </p:cTn>
                                        <p:tgtEl>
                                          <p:spTgt spid="147"/>
                                        </p:tgtEl>
                                        <p:attrNameLst>
                                          <p:attrName>style.visibility</p:attrName>
                                        </p:attrNameLst>
                                      </p:cBhvr>
                                      <p:to>
                                        <p:strVal val="hidden"/>
                                      </p:to>
                                    </p:set>
                                  </p:childTnLst>
                                </p:cTn>
                              </p:par>
                              <p:par>
                                <p:cTn id="1103" presetID="22" presetClass="entr" presetSubtype="2" fill="hold" nodeType="withEffect">
                                  <p:stCondLst>
                                    <p:cond delay="0"/>
                                  </p:stCondLst>
                                  <p:childTnLst>
                                    <p:set>
                                      <p:cBhvr>
                                        <p:cTn id="1104" dur="1" fill="hold">
                                          <p:stCondLst>
                                            <p:cond delay="0"/>
                                          </p:stCondLst>
                                        </p:cTn>
                                        <p:tgtEl>
                                          <p:spTgt spid="137"/>
                                        </p:tgtEl>
                                        <p:attrNameLst>
                                          <p:attrName>style.visibility</p:attrName>
                                        </p:attrNameLst>
                                      </p:cBhvr>
                                      <p:to>
                                        <p:strVal val="visible"/>
                                      </p:to>
                                    </p:set>
                                    <p:animEffect transition="in" filter="wipe(right)">
                                      <p:cBhvr>
                                        <p:cTn id="1105" dur="150"/>
                                        <p:tgtEl>
                                          <p:spTgt spid="137"/>
                                        </p:tgtEl>
                                      </p:cBhvr>
                                    </p:animEffect>
                                  </p:childTnLst>
                                </p:cTn>
                              </p:par>
                            </p:childTnLst>
                          </p:cTn>
                        </p:par>
                      </p:childTnLst>
                    </p:cTn>
                  </p:par>
                </p:childTnLst>
              </p:cTn>
              <p:nextCondLst>
                <p:cond evt="onClick" delay="0">
                  <p:tgtEl>
                    <p:spTgt spid="147"/>
                  </p:tgtEl>
                </p:cond>
              </p:nextCondLst>
            </p:seq>
            <p:seq concurrent="1" nextAc="seek">
              <p:cTn id="1106" restart="whenNotActive" fill="hold" evtFilter="cancelBubble" nodeType="interactiveSeq">
                <p:stCondLst>
                  <p:cond evt="onClick" delay="0">
                    <p:tgtEl>
                      <p:spTgt spid="146"/>
                    </p:tgtEl>
                  </p:cond>
                </p:stCondLst>
                <p:endSync evt="end" delay="0">
                  <p:rtn val="all"/>
                </p:endSync>
                <p:childTnLst>
                  <p:par>
                    <p:cTn id="1107" fill="hold">
                      <p:stCondLst>
                        <p:cond delay="0"/>
                      </p:stCondLst>
                      <p:childTnLst>
                        <p:par>
                          <p:cTn id="1108" fill="hold">
                            <p:stCondLst>
                              <p:cond delay="0"/>
                            </p:stCondLst>
                            <p:childTnLst>
                              <p:par>
                                <p:cTn id="1109" presetID="53" presetClass="entr" presetSubtype="16" fill="hold" grpId="2" nodeType="withEffect">
                                  <p:stCondLst>
                                    <p:cond delay="0"/>
                                  </p:stCondLst>
                                  <p:childTnLst>
                                    <p:set>
                                      <p:cBhvr>
                                        <p:cTn id="1110" dur="1" fill="hold">
                                          <p:stCondLst>
                                            <p:cond delay="0"/>
                                          </p:stCondLst>
                                        </p:cTn>
                                        <p:tgtEl>
                                          <p:spTgt spid="143"/>
                                        </p:tgtEl>
                                        <p:attrNameLst>
                                          <p:attrName>style.visibility</p:attrName>
                                        </p:attrNameLst>
                                      </p:cBhvr>
                                      <p:to>
                                        <p:strVal val="visible"/>
                                      </p:to>
                                    </p:set>
                                    <p:anim calcmode="lin" valueType="num">
                                      <p:cBhvr>
                                        <p:cTn id="1111" dur="250" fill="hold"/>
                                        <p:tgtEl>
                                          <p:spTgt spid="143"/>
                                        </p:tgtEl>
                                        <p:attrNameLst>
                                          <p:attrName>ppt_w</p:attrName>
                                        </p:attrNameLst>
                                      </p:cBhvr>
                                      <p:tavLst>
                                        <p:tav tm="0">
                                          <p:val>
                                            <p:fltVal val="0"/>
                                          </p:val>
                                        </p:tav>
                                        <p:tav tm="100000">
                                          <p:val>
                                            <p:strVal val="#ppt_w"/>
                                          </p:val>
                                        </p:tav>
                                      </p:tavLst>
                                    </p:anim>
                                    <p:anim calcmode="lin" valueType="num">
                                      <p:cBhvr>
                                        <p:cTn id="1112" dur="250" fill="hold"/>
                                        <p:tgtEl>
                                          <p:spTgt spid="143"/>
                                        </p:tgtEl>
                                        <p:attrNameLst>
                                          <p:attrName>ppt_h</p:attrName>
                                        </p:attrNameLst>
                                      </p:cBhvr>
                                      <p:tavLst>
                                        <p:tav tm="0">
                                          <p:val>
                                            <p:fltVal val="0"/>
                                          </p:val>
                                        </p:tav>
                                        <p:tav tm="100000">
                                          <p:val>
                                            <p:strVal val="#ppt_h"/>
                                          </p:val>
                                        </p:tav>
                                      </p:tavLst>
                                    </p:anim>
                                    <p:animEffect transition="in" filter="fade">
                                      <p:cBhvr>
                                        <p:cTn id="1113" dur="250"/>
                                        <p:tgtEl>
                                          <p:spTgt spid="143"/>
                                        </p:tgtEl>
                                      </p:cBhvr>
                                    </p:animEffect>
                                  </p:childTnLst>
                                </p:cTn>
                              </p:par>
                              <p:par>
                                <p:cTn id="1114" presetID="53" presetClass="entr" presetSubtype="16" fill="hold" grpId="2" nodeType="withEffect">
                                  <p:stCondLst>
                                    <p:cond delay="0"/>
                                  </p:stCondLst>
                                  <p:childTnLst>
                                    <p:set>
                                      <p:cBhvr>
                                        <p:cTn id="1115" dur="1" fill="hold">
                                          <p:stCondLst>
                                            <p:cond delay="0"/>
                                          </p:stCondLst>
                                        </p:cTn>
                                        <p:tgtEl>
                                          <p:spTgt spid="142"/>
                                        </p:tgtEl>
                                        <p:attrNameLst>
                                          <p:attrName>style.visibility</p:attrName>
                                        </p:attrNameLst>
                                      </p:cBhvr>
                                      <p:to>
                                        <p:strVal val="visible"/>
                                      </p:to>
                                    </p:set>
                                    <p:anim calcmode="lin" valueType="num">
                                      <p:cBhvr>
                                        <p:cTn id="1116" dur="250" fill="hold"/>
                                        <p:tgtEl>
                                          <p:spTgt spid="142"/>
                                        </p:tgtEl>
                                        <p:attrNameLst>
                                          <p:attrName>ppt_w</p:attrName>
                                        </p:attrNameLst>
                                      </p:cBhvr>
                                      <p:tavLst>
                                        <p:tav tm="0">
                                          <p:val>
                                            <p:fltVal val="0"/>
                                          </p:val>
                                        </p:tav>
                                        <p:tav tm="100000">
                                          <p:val>
                                            <p:strVal val="#ppt_w"/>
                                          </p:val>
                                        </p:tav>
                                      </p:tavLst>
                                    </p:anim>
                                    <p:anim calcmode="lin" valueType="num">
                                      <p:cBhvr>
                                        <p:cTn id="1117" dur="250" fill="hold"/>
                                        <p:tgtEl>
                                          <p:spTgt spid="142"/>
                                        </p:tgtEl>
                                        <p:attrNameLst>
                                          <p:attrName>ppt_h</p:attrName>
                                        </p:attrNameLst>
                                      </p:cBhvr>
                                      <p:tavLst>
                                        <p:tav tm="0">
                                          <p:val>
                                            <p:fltVal val="0"/>
                                          </p:val>
                                        </p:tav>
                                        <p:tav tm="100000">
                                          <p:val>
                                            <p:strVal val="#ppt_h"/>
                                          </p:val>
                                        </p:tav>
                                      </p:tavLst>
                                    </p:anim>
                                    <p:animEffect transition="in" filter="fade">
                                      <p:cBhvr>
                                        <p:cTn id="1118" dur="250"/>
                                        <p:tgtEl>
                                          <p:spTgt spid="142"/>
                                        </p:tgtEl>
                                      </p:cBhvr>
                                    </p:animEffect>
                                  </p:childTnLst>
                                </p:cTn>
                              </p:par>
                              <p:par>
                                <p:cTn id="1119" presetID="53" presetClass="entr" presetSubtype="16" fill="hold" grpId="2" nodeType="withEffect">
                                  <p:stCondLst>
                                    <p:cond delay="0"/>
                                  </p:stCondLst>
                                  <p:childTnLst>
                                    <p:set>
                                      <p:cBhvr>
                                        <p:cTn id="1120" dur="1" fill="hold">
                                          <p:stCondLst>
                                            <p:cond delay="0"/>
                                          </p:stCondLst>
                                        </p:cTn>
                                        <p:tgtEl>
                                          <p:spTgt spid="141"/>
                                        </p:tgtEl>
                                        <p:attrNameLst>
                                          <p:attrName>style.visibility</p:attrName>
                                        </p:attrNameLst>
                                      </p:cBhvr>
                                      <p:to>
                                        <p:strVal val="visible"/>
                                      </p:to>
                                    </p:set>
                                    <p:anim calcmode="lin" valueType="num">
                                      <p:cBhvr>
                                        <p:cTn id="1121" dur="250" fill="hold"/>
                                        <p:tgtEl>
                                          <p:spTgt spid="141"/>
                                        </p:tgtEl>
                                        <p:attrNameLst>
                                          <p:attrName>ppt_w</p:attrName>
                                        </p:attrNameLst>
                                      </p:cBhvr>
                                      <p:tavLst>
                                        <p:tav tm="0">
                                          <p:val>
                                            <p:fltVal val="0"/>
                                          </p:val>
                                        </p:tav>
                                        <p:tav tm="100000">
                                          <p:val>
                                            <p:strVal val="#ppt_w"/>
                                          </p:val>
                                        </p:tav>
                                      </p:tavLst>
                                    </p:anim>
                                    <p:anim calcmode="lin" valueType="num">
                                      <p:cBhvr>
                                        <p:cTn id="1122" dur="250" fill="hold"/>
                                        <p:tgtEl>
                                          <p:spTgt spid="141"/>
                                        </p:tgtEl>
                                        <p:attrNameLst>
                                          <p:attrName>ppt_h</p:attrName>
                                        </p:attrNameLst>
                                      </p:cBhvr>
                                      <p:tavLst>
                                        <p:tav tm="0">
                                          <p:val>
                                            <p:fltVal val="0"/>
                                          </p:val>
                                        </p:tav>
                                        <p:tav tm="100000">
                                          <p:val>
                                            <p:strVal val="#ppt_h"/>
                                          </p:val>
                                        </p:tav>
                                      </p:tavLst>
                                    </p:anim>
                                    <p:animEffect transition="in" filter="fade">
                                      <p:cBhvr>
                                        <p:cTn id="1123" dur="250"/>
                                        <p:tgtEl>
                                          <p:spTgt spid="141"/>
                                        </p:tgtEl>
                                      </p:cBhvr>
                                    </p:animEffect>
                                  </p:childTnLst>
                                </p:cTn>
                              </p:par>
                              <p:par>
                                <p:cTn id="1124" presetID="53" presetClass="entr" presetSubtype="16" fill="hold" grpId="2" nodeType="withEffect">
                                  <p:stCondLst>
                                    <p:cond delay="0"/>
                                  </p:stCondLst>
                                  <p:childTnLst>
                                    <p:set>
                                      <p:cBhvr>
                                        <p:cTn id="1125" dur="1" fill="hold">
                                          <p:stCondLst>
                                            <p:cond delay="0"/>
                                          </p:stCondLst>
                                        </p:cTn>
                                        <p:tgtEl>
                                          <p:spTgt spid="140"/>
                                        </p:tgtEl>
                                        <p:attrNameLst>
                                          <p:attrName>style.visibility</p:attrName>
                                        </p:attrNameLst>
                                      </p:cBhvr>
                                      <p:to>
                                        <p:strVal val="visible"/>
                                      </p:to>
                                    </p:set>
                                    <p:anim calcmode="lin" valueType="num">
                                      <p:cBhvr>
                                        <p:cTn id="1126" dur="250" fill="hold"/>
                                        <p:tgtEl>
                                          <p:spTgt spid="140"/>
                                        </p:tgtEl>
                                        <p:attrNameLst>
                                          <p:attrName>ppt_w</p:attrName>
                                        </p:attrNameLst>
                                      </p:cBhvr>
                                      <p:tavLst>
                                        <p:tav tm="0">
                                          <p:val>
                                            <p:fltVal val="0"/>
                                          </p:val>
                                        </p:tav>
                                        <p:tav tm="100000">
                                          <p:val>
                                            <p:strVal val="#ppt_w"/>
                                          </p:val>
                                        </p:tav>
                                      </p:tavLst>
                                    </p:anim>
                                    <p:anim calcmode="lin" valueType="num">
                                      <p:cBhvr>
                                        <p:cTn id="1127" dur="250" fill="hold"/>
                                        <p:tgtEl>
                                          <p:spTgt spid="140"/>
                                        </p:tgtEl>
                                        <p:attrNameLst>
                                          <p:attrName>ppt_h</p:attrName>
                                        </p:attrNameLst>
                                      </p:cBhvr>
                                      <p:tavLst>
                                        <p:tav tm="0">
                                          <p:val>
                                            <p:fltVal val="0"/>
                                          </p:val>
                                        </p:tav>
                                        <p:tav tm="100000">
                                          <p:val>
                                            <p:strVal val="#ppt_h"/>
                                          </p:val>
                                        </p:tav>
                                      </p:tavLst>
                                    </p:anim>
                                    <p:animEffect transition="in" filter="fade">
                                      <p:cBhvr>
                                        <p:cTn id="1128" dur="250"/>
                                        <p:tgtEl>
                                          <p:spTgt spid="140"/>
                                        </p:tgtEl>
                                      </p:cBhvr>
                                    </p:animEffect>
                                  </p:childTnLst>
                                </p:cTn>
                              </p:par>
                              <p:par>
                                <p:cTn id="1129" presetID="10" presetClass="exit" presetSubtype="0" fill="hold" grpId="1" nodeType="withEffect">
                                  <p:stCondLst>
                                    <p:cond delay="0"/>
                                  </p:stCondLst>
                                  <p:childTnLst>
                                    <p:animEffect transition="out" filter="fade">
                                      <p:cBhvr>
                                        <p:cTn id="1130" dur="250"/>
                                        <p:tgtEl>
                                          <p:spTgt spid="146"/>
                                        </p:tgtEl>
                                      </p:cBhvr>
                                    </p:animEffect>
                                    <p:set>
                                      <p:cBhvr>
                                        <p:cTn id="1131" dur="1" fill="hold">
                                          <p:stCondLst>
                                            <p:cond delay="249"/>
                                          </p:stCondLst>
                                        </p:cTn>
                                        <p:tgtEl>
                                          <p:spTgt spid="146"/>
                                        </p:tgtEl>
                                        <p:attrNameLst>
                                          <p:attrName>style.visibility</p:attrName>
                                        </p:attrNameLst>
                                      </p:cBhvr>
                                      <p:to>
                                        <p:strVal val="hidden"/>
                                      </p:to>
                                    </p:set>
                                  </p:childTnLst>
                                </p:cTn>
                              </p:par>
                              <p:par>
                                <p:cTn id="1132" presetID="22" presetClass="entr" presetSubtype="2" fill="hold" nodeType="withEffect">
                                  <p:stCondLst>
                                    <p:cond delay="0"/>
                                  </p:stCondLst>
                                  <p:childTnLst>
                                    <p:set>
                                      <p:cBhvr>
                                        <p:cTn id="1133" dur="1" fill="hold">
                                          <p:stCondLst>
                                            <p:cond delay="0"/>
                                          </p:stCondLst>
                                        </p:cTn>
                                        <p:tgtEl>
                                          <p:spTgt spid="137"/>
                                        </p:tgtEl>
                                        <p:attrNameLst>
                                          <p:attrName>style.visibility</p:attrName>
                                        </p:attrNameLst>
                                      </p:cBhvr>
                                      <p:to>
                                        <p:strVal val="visible"/>
                                      </p:to>
                                    </p:set>
                                    <p:animEffect transition="in" filter="wipe(right)">
                                      <p:cBhvr>
                                        <p:cTn id="1134" dur="150"/>
                                        <p:tgtEl>
                                          <p:spTgt spid="137"/>
                                        </p:tgtEl>
                                      </p:cBhvr>
                                    </p:animEffect>
                                  </p:childTnLst>
                                </p:cTn>
                              </p:par>
                              <p:par>
                                <p:cTn id="1135" presetID="1" presetClass="entr" presetSubtype="0" fill="hold" nodeType="withEffect">
                                  <p:stCondLst>
                                    <p:cond delay="0"/>
                                  </p:stCondLst>
                                  <p:childTnLst>
                                    <p:set>
                                      <p:cBhvr>
                                        <p:cTn id="113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46"/>
                  </p:tgtEl>
                </p:cond>
              </p:nextCondLst>
            </p:seq>
            <p:seq concurrent="1" nextAc="seek">
              <p:cTn id="1137" restart="whenNotActive" fill="hold" evtFilter="cancelBubble" nodeType="interactiveSeq">
                <p:stCondLst>
                  <p:cond evt="onClick" delay="0">
                    <p:tgtEl>
                      <p:spTgt spid="145"/>
                    </p:tgtEl>
                  </p:cond>
                </p:stCondLst>
                <p:endSync evt="end" delay="0">
                  <p:rtn val="all"/>
                </p:endSync>
                <p:childTnLst>
                  <p:par>
                    <p:cTn id="1138" fill="hold">
                      <p:stCondLst>
                        <p:cond delay="0"/>
                      </p:stCondLst>
                      <p:childTnLst>
                        <p:par>
                          <p:cTn id="1139" fill="hold">
                            <p:stCondLst>
                              <p:cond delay="0"/>
                            </p:stCondLst>
                            <p:childTnLst>
                              <p:par>
                                <p:cTn id="1140" presetID="53" presetClass="entr" presetSubtype="16" fill="hold" grpId="5" nodeType="withEffect">
                                  <p:stCondLst>
                                    <p:cond delay="0"/>
                                  </p:stCondLst>
                                  <p:childTnLst>
                                    <p:set>
                                      <p:cBhvr>
                                        <p:cTn id="1141" dur="1" fill="hold">
                                          <p:stCondLst>
                                            <p:cond delay="0"/>
                                          </p:stCondLst>
                                        </p:cTn>
                                        <p:tgtEl>
                                          <p:spTgt spid="143"/>
                                        </p:tgtEl>
                                        <p:attrNameLst>
                                          <p:attrName>style.visibility</p:attrName>
                                        </p:attrNameLst>
                                      </p:cBhvr>
                                      <p:to>
                                        <p:strVal val="visible"/>
                                      </p:to>
                                    </p:set>
                                    <p:anim calcmode="lin" valueType="num">
                                      <p:cBhvr>
                                        <p:cTn id="1142" dur="250" fill="hold"/>
                                        <p:tgtEl>
                                          <p:spTgt spid="143"/>
                                        </p:tgtEl>
                                        <p:attrNameLst>
                                          <p:attrName>ppt_w</p:attrName>
                                        </p:attrNameLst>
                                      </p:cBhvr>
                                      <p:tavLst>
                                        <p:tav tm="0">
                                          <p:val>
                                            <p:fltVal val="0"/>
                                          </p:val>
                                        </p:tav>
                                        <p:tav tm="100000">
                                          <p:val>
                                            <p:strVal val="#ppt_w"/>
                                          </p:val>
                                        </p:tav>
                                      </p:tavLst>
                                    </p:anim>
                                    <p:anim calcmode="lin" valueType="num">
                                      <p:cBhvr>
                                        <p:cTn id="1143" dur="250" fill="hold"/>
                                        <p:tgtEl>
                                          <p:spTgt spid="143"/>
                                        </p:tgtEl>
                                        <p:attrNameLst>
                                          <p:attrName>ppt_h</p:attrName>
                                        </p:attrNameLst>
                                      </p:cBhvr>
                                      <p:tavLst>
                                        <p:tav tm="0">
                                          <p:val>
                                            <p:fltVal val="0"/>
                                          </p:val>
                                        </p:tav>
                                        <p:tav tm="100000">
                                          <p:val>
                                            <p:strVal val="#ppt_h"/>
                                          </p:val>
                                        </p:tav>
                                      </p:tavLst>
                                    </p:anim>
                                    <p:animEffect transition="in" filter="fade">
                                      <p:cBhvr>
                                        <p:cTn id="1144" dur="250"/>
                                        <p:tgtEl>
                                          <p:spTgt spid="143"/>
                                        </p:tgtEl>
                                      </p:cBhvr>
                                    </p:animEffect>
                                  </p:childTnLst>
                                </p:cTn>
                              </p:par>
                              <p:par>
                                <p:cTn id="1145" presetID="53" presetClass="entr" presetSubtype="16" fill="hold" grpId="5" nodeType="withEffect">
                                  <p:stCondLst>
                                    <p:cond delay="0"/>
                                  </p:stCondLst>
                                  <p:childTnLst>
                                    <p:set>
                                      <p:cBhvr>
                                        <p:cTn id="1146" dur="1" fill="hold">
                                          <p:stCondLst>
                                            <p:cond delay="0"/>
                                          </p:stCondLst>
                                        </p:cTn>
                                        <p:tgtEl>
                                          <p:spTgt spid="142"/>
                                        </p:tgtEl>
                                        <p:attrNameLst>
                                          <p:attrName>style.visibility</p:attrName>
                                        </p:attrNameLst>
                                      </p:cBhvr>
                                      <p:to>
                                        <p:strVal val="visible"/>
                                      </p:to>
                                    </p:set>
                                    <p:anim calcmode="lin" valueType="num">
                                      <p:cBhvr>
                                        <p:cTn id="1147" dur="250" fill="hold"/>
                                        <p:tgtEl>
                                          <p:spTgt spid="142"/>
                                        </p:tgtEl>
                                        <p:attrNameLst>
                                          <p:attrName>ppt_w</p:attrName>
                                        </p:attrNameLst>
                                      </p:cBhvr>
                                      <p:tavLst>
                                        <p:tav tm="0">
                                          <p:val>
                                            <p:fltVal val="0"/>
                                          </p:val>
                                        </p:tav>
                                        <p:tav tm="100000">
                                          <p:val>
                                            <p:strVal val="#ppt_w"/>
                                          </p:val>
                                        </p:tav>
                                      </p:tavLst>
                                    </p:anim>
                                    <p:anim calcmode="lin" valueType="num">
                                      <p:cBhvr>
                                        <p:cTn id="1148" dur="250" fill="hold"/>
                                        <p:tgtEl>
                                          <p:spTgt spid="142"/>
                                        </p:tgtEl>
                                        <p:attrNameLst>
                                          <p:attrName>ppt_h</p:attrName>
                                        </p:attrNameLst>
                                      </p:cBhvr>
                                      <p:tavLst>
                                        <p:tav tm="0">
                                          <p:val>
                                            <p:fltVal val="0"/>
                                          </p:val>
                                        </p:tav>
                                        <p:tav tm="100000">
                                          <p:val>
                                            <p:strVal val="#ppt_h"/>
                                          </p:val>
                                        </p:tav>
                                      </p:tavLst>
                                    </p:anim>
                                    <p:animEffect transition="in" filter="fade">
                                      <p:cBhvr>
                                        <p:cTn id="1149" dur="250"/>
                                        <p:tgtEl>
                                          <p:spTgt spid="142"/>
                                        </p:tgtEl>
                                      </p:cBhvr>
                                    </p:animEffect>
                                  </p:childTnLst>
                                </p:cTn>
                              </p:par>
                              <p:par>
                                <p:cTn id="1150" presetID="53" presetClass="entr" presetSubtype="16" fill="hold" grpId="5" nodeType="withEffect">
                                  <p:stCondLst>
                                    <p:cond delay="0"/>
                                  </p:stCondLst>
                                  <p:childTnLst>
                                    <p:set>
                                      <p:cBhvr>
                                        <p:cTn id="1151" dur="1" fill="hold">
                                          <p:stCondLst>
                                            <p:cond delay="0"/>
                                          </p:stCondLst>
                                        </p:cTn>
                                        <p:tgtEl>
                                          <p:spTgt spid="141"/>
                                        </p:tgtEl>
                                        <p:attrNameLst>
                                          <p:attrName>style.visibility</p:attrName>
                                        </p:attrNameLst>
                                      </p:cBhvr>
                                      <p:to>
                                        <p:strVal val="visible"/>
                                      </p:to>
                                    </p:set>
                                    <p:anim calcmode="lin" valueType="num">
                                      <p:cBhvr>
                                        <p:cTn id="1152" dur="250" fill="hold"/>
                                        <p:tgtEl>
                                          <p:spTgt spid="141"/>
                                        </p:tgtEl>
                                        <p:attrNameLst>
                                          <p:attrName>ppt_w</p:attrName>
                                        </p:attrNameLst>
                                      </p:cBhvr>
                                      <p:tavLst>
                                        <p:tav tm="0">
                                          <p:val>
                                            <p:fltVal val="0"/>
                                          </p:val>
                                        </p:tav>
                                        <p:tav tm="100000">
                                          <p:val>
                                            <p:strVal val="#ppt_w"/>
                                          </p:val>
                                        </p:tav>
                                      </p:tavLst>
                                    </p:anim>
                                    <p:anim calcmode="lin" valueType="num">
                                      <p:cBhvr>
                                        <p:cTn id="1153" dur="250" fill="hold"/>
                                        <p:tgtEl>
                                          <p:spTgt spid="141"/>
                                        </p:tgtEl>
                                        <p:attrNameLst>
                                          <p:attrName>ppt_h</p:attrName>
                                        </p:attrNameLst>
                                      </p:cBhvr>
                                      <p:tavLst>
                                        <p:tav tm="0">
                                          <p:val>
                                            <p:fltVal val="0"/>
                                          </p:val>
                                        </p:tav>
                                        <p:tav tm="100000">
                                          <p:val>
                                            <p:strVal val="#ppt_h"/>
                                          </p:val>
                                        </p:tav>
                                      </p:tavLst>
                                    </p:anim>
                                    <p:animEffect transition="in" filter="fade">
                                      <p:cBhvr>
                                        <p:cTn id="1154" dur="250"/>
                                        <p:tgtEl>
                                          <p:spTgt spid="141"/>
                                        </p:tgtEl>
                                      </p:cBhvr>
                                    </p:animEffect>
                                  </p:childTnLst>
                                </p:cTn>
                              </p:par>
                              <p:par>
                                <p:cTn id="1155" presetID="53" presetClass="entr" presetSubtype="16" fill="hold" grpId="5" nodeType="withEffect">
                                  <p:stCondLst>
                                    <p:cond delay="0"/>
                                  </p:stCondLst>
                                  <p:childTnLst>
                                    <p:set>
                                      <p:cBhvr>
                                        <p:cTn id="1156" dur="1" fill="hold">
                                          <p:stCondLst>
                                            <p:cond delay="0"/>
                                          </p:stCondLst>
                                        </p:cTn>
                                        <p:tgtEl>
                                          <p:spTgt spid="140"/>
                                        </p:tgtEl>
                                        <p:attrNameLst>
                                          <p:attrName>style.visibility</p:attrName>
                                        </p:attrNameLst>
                                      </p:cBhvr>
                                      <p:to>
                                        <p:strVal val="visible"/>
                                      </p:to>
                                    </p:set>
                                    <p:anim calcmode="lin" valueType="num">
                                      <p:cBhvr>
                                        <p:cTn id="1157" dur="250" fill="hold"/>
                                        <p:tgtEl>
                                          <p:spTgt spid="140"/>
                                        </p:tgtEl>
                                        <p:attrNameLst>
                                          <p:attrName>ppt_w</p:attrName>
                                        </p:attrNameLst>
                                      </p:cBhvr>
                                      <p:tavLst>
                                        <p:tav tm="0">
                                          <p:val>
                                            <p:fltVal val="0"/>
                                          </p:val>
                                        </p:tav>
                                        <p:tav tm="100000">
                                          <p:val>
                                            <p:strVal val="#ppt_w"/>
                                          </p:val>
                                        </p:tav>
                                      </p:tavLst>
                                    </p:anim>
                                    <p:anim calcmode="lin" valueType="num">
                                      <p:cBhvr>
                                        <p:cTn id="1158" dur="250" fill="hold"/>
                                        <p:tgtEl>
                                          <p:spTgt spid="140"/>
                                        </p:tgtEl>
                                        <p:attrNameLst>
                                          <p:attrName>ppt_h</p:attrName>
                                        </p:attrNameLst>
                                      </p:cBhvr>
                                      <p:tavLst>
                                        <p:tav tm="0">
                                          <p:val>
                                            <p:fltVal val="0"/>
                                          </p:val>
                                        </p:tav>
                                        <p:tav tm="100000">
                                          <p:val>
                                            <p:strVal val="#ppt_h"/>
                                          </p:val>
                                        </p:tav>
                                      </p:tavLst>
                                    </p:anim>
                                    <p:animEffect transition="in" filter="fade">
                                      <p:cBhvr>
                                        <p:cTn id="1159" dur="250"/>
                                        <p:tgtEl>
                                          <p:spTgt spid="140"/>
                                        </p:tgtEl>
                                      </p:cBhvr>
                                    </p:animEffect>
                                  </p:childTnLst>
                                </p:cTn>
                              </p:par>
                              <p:par>
                                <p:cTn id="1160" presetID="10" presetClass="exit" presetSubtype="0" fill="hold" grpId="1" nodeType="withEffect">
                                  <p:stCondLst>
                                    <p:cond delay="0"/>
                                  </p:stCondLst>
                                  <p:childTnLst>
                                    <p:animEffect transition="out" filter="fade">
                                      <p:cBhvr>
                                        <p:cTn id="1161" dur="250"/>
                                        <p:tgtEl>
                                          <p:spTgt spid="145"/>
                                        </p:tgtEl>
                                      </p:cBhvr>
                                    </p:animEffect>
                                    <p:set>
                                      <p:cBhvr>
                                        <p:cTn id="1162" dur="1" fill="hold">
                                          <p:stCondLst>
                                            <p:cond delay="249"/>
                                          </p:stCondLst>
                                        </p:cTn>
                                        <p:tgtEl>
                                          <p:spTgt spid="145"/>
                                        </p:tgtEl>
                                        <p:attrNameLst>
                                          <p:attrName>style.visibility</p:attrName>
                                        </p:attrNameLst>
                                      </p:cBhvr>
                                      <p:to>
                                        <p:strVal val="hidden"/>
                                      </p:to>
                                    </p:set>
                                  </p:childTnLst>
                                </p:cTn>
                              </p:par>
                              <p:par>
                                <p:cTn id="1163" presetID="22" presetClass="entr" presetSubtype="2" fill="hold" nodeType="withEffect">
                                  <p:stCondLst>
                                    <p:cond delay="0"/>
                                  </p:stCondLst>
                                  <p:childTnLst>
                                    <p:set>
                                      <p:cBhvr>
                                        <p:cTn id="1164" dur="1" fill="hold">
                                          <p:stCondLst>
                                            <p:cond delay="0"/>
                                          </p:stCondLst>
                                        </p:cTn>
                                        <p:tgtEl>
                                          <p:spTgt spid="137"/>
                                        </p:tgtEl>
                                        <p:attrNameLst>
                                          <p:attrName>style.visibility</p:attrName>
                                        </p:attrNameLst>
                                      </p:cBhvr>
                                      <p:to>
                                        <p:strVal val="visible"/>
                                      </p:to>
                                    </p:set>
                                    <p:animEffect transition="in" filter="wipe(right)">
                                      <p:cBhvr>
                                        <p:cTn id="1165" dur="150"/>
                                        <p:tgtEl>
                                          <p:spTgt spid="137"/>
                                        </p:tgtEl>
                                      </p:cBhvr>
                                    </p:animEffect>
                                  </p:childTnLst>
                                </p:cTn>
                              </p:par>
                            </p:childTnLst>
                          </p:cTn>
                        </p:par>
                      </p:childTnLst>
                    </p:cTn>
                  </p:par>
                </p:childTnLst>
              </p:cTn>
              <p:nextCondLst>
                <p:cond evt="onClick" delay="0">
                  <p:tgtEl>
                    <p:spTgt spid="145"/>
                  </p:tgtEl>
                </p:cond>
              </p:nextCondLst>
            </p:seq>
            <p:seq concurrent="1" nextAc="seek">
              <p:cTn id="1166" restart="whenNotActive" fill="hold" evtFilter="cancelBubble" nodeType="interactiveSeq">
                <p:stCondLst>
                  <p:cond evt="onClick" delay="0">
                    <p:tgtEl>
                      <p:spTgt spid="37"/>
                    </p:tgtEl>
                  </p:cond>
                </p:stCondLst>
                <p:endSync evt="end" delay="0">
                  <p:rtn val="all"/>
                </p:endSync>
                <p:childTnLst>
                  <p:par>
                    <p:cTn id="1167" fill="hold">
                      <p:stCondLst>
                        <p:cond delay="0"/>
                      </p:stCondLst>
                      <p:childTnLst>
                        <p:par>
                          <p:cTn id="1168" fill="hold">
                            <p:stCondLst>
                              <p:cond delay="0"/>
                            </p:stCondLst>
                            <p:childTnLst>
                              <p:par>
                                <p:cTn id="1169" presetID="1" presetClass="entr" presetSubtype="0" fill="hold" nodeType="withEffect">
                                  <p:stCondLst>
                                    <p:cond delay="0"/>
                                  </p:stCondLst>
                                  <p:childTnLst>
                                    <p:set>
                                      <p:cBhvr>
                                        <p:cTn id="1170" dur="1" fill="hold">
                                          <p:stCondLst>
                                            <p:cond delay="0"/>
                                          </p:stCondLst>
                                        </p:cTn>
                                        <p:tgtEl>
                                          <p:spTgt spid="33"/>
                                        </p:tgtEl>
                                        <p:attrNameLst>
                                          <p:attrName>style.visibility</p:attrName>
                                        </p:attrNameLst>
                                      </p:cBhvr>
                                      <p:to>
                                        <p:strVal val="visible"/>
                                      </p:to>
                                    </p:set>
                                  </p:childTnLst>
                                </p:cTn>
                              </p:par>
                              <p:par>
                                <p:cTn id="1171" presetID="1" presetClass="entr" presetSubtype="0" fill="hold" nodeType="withEffect">
                                  <p:stCondLst>
                                    <p:cond delay="0"/>
                                  </p:stCondLst>
                                  <p:childTnLst>
                                    <p:set>
                                      <p:cBhvr>
                                        <p:cTn id="1172"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1173" restart="whenNotActive" fill="hold" evtFilter="cancelBubble" nodeType="interactiveSeq">
                <p:stCondLst>
                  <p:cond evt="onClick" delay="0">
                    <p:tgtEl>
                      <p:spTgt spid="38"/>
                    </p:tgtEl>
                  </p:cond>
                </p:stCondLst>
                <p:endSync evt="end" delay="0">
                  <p:rtn val="all"/>
                </p:endSync>
                <p:childTnLst>
                  <p:par>
                    <p:cTn id="1174" fill="hold">
                      <p:stCondLst>
                        <p:cond delay="0"/>
                      </p:stCondLst>
                      <p:childTnLst>
                        <p:par>
                          <p:cTn id="1175" fill="hold">
                            <p:stCondLst>
                              <p:cond delay="0"/>
                            </p:stCondLst>
                            <p:childTnLst>
                              <p:par>
                                <p:cTn id="1176" presetID="1" presetClass="entr" presetSubtype="0" fill="hold" nodeType="withEffect">
                                  <p:stCondLst>
                                    <p:cond delay="0"/>
                                  </p:stCondLst>
                                  <p:childTnLst>
                                    <p:set>
                                      <p:cBhvr>
                                        <p:cTn id="1177" dur="1" fill="hold">
                                          <p:stCondLst>
                                            <p:cond delay="0"/>
                                          </p:stCondLst>
                                        </p:cTn>
                                        <p:tgtEl>
                                          <p:spTgt spid="33"/>
                                        </p:tgtEl>
                                        <p:attrNameLst>
                                          <p:attrName>style.visibility</p:attrName>
                                        </p:attrNameLst>
                                      </p:cBhvr>
                                      <p:to>
                                        <p:strVal val="visible"/>
                                      </p:to>
                                    </p:set>
                                  </p:childTnLst>
                                </p:cTn>
                              </p:par>
                              <p:par>
                                <p:cTn id="1178" presetID="1" presetClass="entr" presetSubtype="0" fill="hold" nodeType="withEffect">
                                  <p:stCondLst>
                                    <p:cond delay="0"/>
                                  </p:stCondLst>
                                  <p:childTnLst>
                                    <p:set>
                                      <p:cBhvr>
                                        <p:cTn id="1179"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180" restart="whenNotActive" fill="hold" evtFilter="cancelBubble" nodeType="interactiveSeq">
                <p:stCondLst>
                  <p:cond evt="onClick" delay="0">
                    <p:tgtEl>
                      <p:spTgt spid="150"/>
                    </p:tgtEl>
                  </p:cond>
                </p:stCondLst>
                <p:endSync evt="end" delay="0">
                  <p:rtn val="all"/>
                </p:endSync>
                <p:childTnLst>
                  <p:par>
                    <p:cTn id="1181" fill="hold">
                      <p:stCondLst>
                        <p:cond delay="0"/>
                      </p:stCondLst>
                      <p:childTnLst>
                        <p:par>
                          <p:cTn id="1182" fill="hold">
                            <p:stCondLst>
                              <p:cond delay="0"/>
                            </p:stCondLst>
                            <p:childTnLst>
                              <p:par>
                                <p:cTn id="1183" presetID="1" presetClass="entr" presetSubtype="0" fill="hold" nodeType="withEffect">
                                  <p:stCondLst>
                                    <p:cond delay="0"/>
                                  </p:stCondLst>
                                  <p:childTnLst>
                                    <p:set>
                                      <p:cBhvr>
                                        <p:cTn id="1184" dur="1" fill="hold">
                                          <p:stCondLst>
                                            <p:cond delay="0"/>
                                          </p:stCondLst>
                                        </p:cTn>
                                        <p:tgtEl>
                                          <p:spTgt spid="33"/>
                                        </p:tgtEl>
                                        <p:attrNameLst>
                                          <p:attrName>style.visibility</p:attrName>
                                        </p:attrNameLst>
                                      </p:cBhvr>
                                      <p:to>
                                        <p:strVal val="visible"/>
                                      </p:to>
                                    </p:set>
                                  </p:childTnLst>
                                </p:cTn>
                              </p:par>
                              <p:par>
                                <p:cTn id="1185" presetID="1" presetClass="entr" presetSubtype="0" fill="hold" nodeType="withEffect">
                                  <p:stCondLst>
                                    <p:cond delay="0"/>
                                  </p:stCondLst>
                                  <p:childTnLst>
                                    <p:set>
                                      <p:cBhvr>
                                        <p:cTn id="1186"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150"/>
                  </p:tgtEl>
                </p:cond>
              </p:nextCondLst>
            </p:seq>
            <p:seq concurrent="1" nextAc="seek">
              <p:cTn id="1187" restart="whenNotActive" fill="hold" evtFilter="cancelBubble" nodeType="interactiveSeq">
                <p:stCondLst>
                  <p:cond evt="onClick" delay="0">
                    <p:tgtEl>
                      <p:spTgt spid="149"/>
                    </p:tgtEl>
                  </p:cond>
                </p:stCondLst>
                <p:endSync evt="end" delay="0">
                  <p:rtn val="all"/>
                </p:endSync>
                <p:childTnLst>
                  <p:par>
                    <p:cTn id="1188" fill="hold">
                      <p:stCondLst>
                        <p:cond delay="0"/>
                      </p:stCondLst>
                      <p:childTnLst>
                        <p:par>
                          <p:cTn id="1189" fill="hold">
                            <p:stCondLst>
                              <p:cond delay="0"/>
                            </p:stCondLst>
                            <p:childTnLst>
                              <p:par>
                                <p:cTn id="1190" presetID="1" presetClass="entr" presetSubtype="0" fill="hold" nodeType="withEffect">
                                  <p:stCondLst>
                                    <p:cond delay="0"/>
                                  </p:stCondLst>
                                  <p:childTnLst>
                                    <p:set>
                                      <p:cBhvr>
                                        <p:cTn id="1191" dur="1" fill="hold">
                                          <p:stCondLst>
                                            <p:cond delay="0"/>
                                          </p:stCondLst>
                                        </p:cTn>
                                        <p:tgtEl>
                                          <p:spTgt spid="33"/>
                                        </p:tgtEl>
                                        <p:attrNameLst>
                                          <p:attrName>style.visibility</p:attrName>
                                        </p:attrNameLst>
                                      </p:cBhvr>
                                      <p:to>
                                        <p:strVal val="visible"/>
                                      </p:to>
                                    </p:set>
                                  </p:childTnLst>
                                </p:cTn>
                              </p:par>
                              <p:par>
                                <p:cTn id="1192" presetID="1" presetClass="entr" presetSubtype="0" fill="hold" nodeType="withEffect">
                                  <p:stCondLst>
                                    <p:cond delay="0"/>
                                  </p:stCondLst>
                                  <p:childTnLst>
                                    <p:set>
                                      <p:cBhvr>
                                        <p:cTn id="1193"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149"/>
                  </p:tgtEl>
                </p:cond>
              </p:nextCondLst>
            </p:seq>
            <p:seq concurrent="1" nextAc="seek">
              <p:cTn id="1194" restart="whenNotActive" fill="hold" evtFilter="cancelBubble" nodeType="interactiveSeq">
                <p:stCondLst>
                  <p:cond evt="onClick" delay="0">
                    <p:tgtEl>
                      <p:spTgt spid="36"/>
                    </p:tgtEl>
                  </p:cond>
                </p:stCondLst>
                <p:endSync evt="end" delay="0">
                  <p:rtn val="all"/>
                </p:endSync>
                <p:childTnLst>
                  <p:par>
                    <p:cTn id="1195" fill="hold">
                      <p:stCondLst>
                        <p:cond delay="0"/>
                      </p:stCondLst>
                      <p:childTnLst>
                        <p:par>
                          <p:cTn id="1196" fill="hold">
                            <p:stCondLst>
                              <p:cond delay="0"/>
                            </p:stCondLst>
                            <p:childTnLst>
                              <p:par>
                                <p:cTn id="1197" presetID="1" presetClass="entr" presetSubtype="0" fill="hold" nodeType="withEffect">
                                  <p:stCondLst>
                                    <p:cond delay="0"/>
                                  </p:stCondLst>
                                  <p:childTnLst>
                                    <p:set>
                                      <p:cBhvr>
                                        <p:cTn id="1198" dur="1" fill="hold">
                                          <p:stCondLst>
                                            <p:cond delay="0"/>
                                          </p:stCondLst>
                                        </p:cTn>
                                        <p:tgtEl>
                                          <p:spTgt spid="39"/>
                                        </p:tgtEl>
                                        <p:attrNameLst>
                                          <p:attrName>style.visibility</p:attrName>
                                        </p:attrNameLst>
                                      </p:cBhvr>
                                      <p:to>
                                        <p:strVal val="visible"/>
                                      </p:to>
                                    </p:set>
                                  </p:childTnLst>
                                </p:cTn>
                              </p:par>
                              <p:par>
                                <p:cTn id="1199" presetID="1" presetClass="entr" presetSubtype="0" fill="hold" nodeType="withEffect">
                                  <p:stCondLst>
                                    <p:cond delay="0"/>
                                  </p:stCondLst>
                                  <p:childTnLst>
                                    <p:set>
                                      <p:cBhvr>
                                        <p:cTn id="1200"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childTnLst>
        </p:cTn>
      </p:par>
    </p:tnLst>
    <p:bldLst>
      <p:bldP spid="63" grpId="0" animBg="1"/>
      <p:bldP spid="63" grpId="1" animBg="1"/>
      <p:bldP spid="63" grpId="2" animBg="1"/>
      <p:bldP spid="63" grpId="3" animBg="1"/>
      <p:bldP spid="63" grpId="4" animBg="1"/>
      <p:bldP spid="63" grpId="5" animBg="1"/>
      <p:bldP spid="63" grpId="6" animBg="1"/>
      <p:bldP spid="63" grpId="7" animBg="1"/>
      <p:bldP spid="63" grpId="8" animBg="1"/>
      <p:bldP spid="63" grpId="9" animBg="1"/>
      <p:bldP spid="64" grpId="0" animBg="1"/>
      <p:bldP spid="64" grpId="1" animBg="1"/>
      <p:bldP spid="64" grpId="2" animBg="1"/>
      <p:bldP spid="64" grpId="3" animBg="1"/>
      <p:bldP spid="64" grpId="4" animBg="1"/>
      <p:bldP spid="64" grpId="5" animBg="1"/>
      <p:bldP spid="64" grpId="6" animBg="1"/>
      <p:bldP spid="64" grpId="7" animBg="1"/>
      <p:bldP spid="64" grpId="8" animBg="1"/>
      <p:bldP spid="64" grpId="9" animBg="1"/>
      <p:bldP spid="65" grpId="0" animBg="1"/>
      <p:bldP spid="65" grpId="1" animBg="1"/>
      <p:bldP spid="65" grpId="2" animBg="1"/>
      <p:bldP spid="65" grpId="3" animBg="1"/>
      <p:bldP spid="65" grpId="4" animBg="1"/>
      <p:bldP spid="65" grpId="5" animBg="1"/>
      <p:bldP spid="65" grpId="6" animBg="1"/>
      <p:bldP spid="65" grpId="7" animBg="1"/>
      <p:bldP spid="65" grpId="8" animBg="1"/>
      <p:bldP spid="65" grpId="9" animBg="1"/>
      <p:bldP spid="66" grpId="0" animBg="1"/>
      <p:bldP spid="66" grpId="1" animBg="1"/>
      <p:bldP spid="66" grpId="2" animBg="1"/>
      <p:bldP spid="66" grpId="3" animBg="1"/>
      <p:bldP spid="66" grpId="4" animBg="1"/>
      <p:bldP spid="66" grpId="5" animBg="1"/>
      <p:bldP spid="66" grpId="6" animBg="1"/>
      <p:bldP spid="66" grpId="7" animBg="1"/>
      <p:bldP spid="66" grpId="8" animBg="1"/>
      <p:bldP spid="66" grpId="9"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104" grpId="0" animBg="1"/>
      <p:bldP spid="104" grpId="1" animBg="1"/>
      <p:bldP spid="104" grpId="2" animBg="1"/>
      <p:bldP spid="104" grpId="3" animBg="1"/>
      <p:bldP spid="104" grpId="4" animBg="1"/>
      <p:bldP spid="104" grpId="5" animBg="1"/>
      <p:bldP spid="104" grpId="6" animBg="1"/>
      <p:bldP spid="104" grpId="7" animBg="1"/>
      <p:bldP spid="104" grpId="8" animBg="1"/>
      <p:bldP spid="104" grpId="9" animBg="1"/>
      <p:bldP spid="105" grpId="0" animBg="1"/>
      <p:bldP spid="105" grpId="1" animBg="1"/>
      <p:bldP spid="105" grpId="2" animBg="1"/>
      <p:bldP spid="105" grpId="3" animBg="1"/>
      <p:bldP spid="105" grpId="4" animBg="1"/>
      <p:bldP spid="105" grpId="5" animBg="1"/>
      <p:bldP spid="105" grpId="6" animBg="1"/>
      <p:bldP spid="105" grpId="7" animBg="1"/>
      <p:bldP spid="105" grpId="8" animBg="1"/>
      <p:bldP spid="105" grpId="9" animBg="1"/>
      <p:bldP spid="106" grpId="0" animBg="1"/>
      <p:bldP spid="106" grpId="1" animBg="1"/>
      <p:bldP spid="106" grpId="2" animBg="1"/>
      <p:bldP spid="106" grpId="3" animBg="1"/>
      <p:bldP spid="106" grpId="4" animBg="1"/>
      <p:bldP spid="106" grpId="5" animBg="1"/>
      <p:bldP spid="106" grpId="6" animBg="1"/>
      <p:bldP spid="106" grpId="7" animBg="1"/>
      <p:bldP spid="106" grpId="8" animBg="1"/>
      <p:bldP spid="106" grpId="9" animBg="1"/>
      <p:bldP spid="107" grpId="0" animBg="1"/>
      <p:bldP spid="107" grpId="1" animBg="1"/>
      <p:bldP spid="107" grpId="2" animBg="1"/>
      <p:bldP spid="107" grpId="3" animBg="1"/>
      <p:bldP spid="107" grpId="4" animBg="1"/>
      <p:bldP spid="107" grpId="5" animBg="1"/>
      <p:bldP spid="107" grpId="6" animBg="1"/>
      <p:bldP spid="107" grpId="7" animBg="1"/>
      <p:bldP spid="107" grpId="8" animBg="1"/>
      <p:bldP spid="107" grpId="9"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2" grpId="1" animBg="1"/>
      <p:bldP spid="128" grpId="0" animBg="1"/>
      <p:bldP spid="128" grpId="1" animBg="1"/>
      <p:bldP spid="128" grpId="2" animBg="1"/>
      <p:bldP spid="128" grpId="3" animBg="1"/>
      <p:bldP spid="128" grpId="4" animBg="1"/>
      <p:bldP spid="128" grpId="5" animBg="1"/>
      <p:bldP spid="128" grpId="6" animBg="1"/>
      <p:bldP spid="128" grpId="7" animBg="1"/>
      <p:bldP spid="128" grpId="8" animBg="1"/>
      <p:bldP spid="128" grpId="9" animBg="1"/>
      <p:bldP spid="129" grpId="0" animBg="1"/>
      <p:bldP spid="129" grpId="1" animBg="1"/>
      <p:bldP spid="129" grpId="2" animBg="1"/>
      <p:bldP spid="129" grpId="3" animBg="1"/>
      <p:bldP spid="129" grpId="4" animBg="1"/>
      <p:bldP spid="129" grpId="5" animBg="1"/>
      <p:bldP spid="129" grpId="6" animBg="1"/>
      <p:bldP spid="129" grpId="7" animBg="1"/>
      <p:bldP spid="129" grpId="8" animBg="1"/>
      <p:bldP spid="129" grpId="9" animBg="1"/>
      <p:bldP spid="130" grpId="0" animBg="1"/>
      <p:bldP spid="130" grpId="1" animBg="1"/>
      <p:bldP spid="130" grpId="2" animBg="1"/>
      <p:bldP spid="130" grpId="3" animBg="1"/>
      <p:bldP spid="130" grpId="4" animBg="1"/>
      <p:bldP spid="130" grpId="5" animBg="1"/>
      <p:bldP spid="130" grpId="6" animBg="1"/>
      <p:bldP spid="130" grpId="7" animBg="1"/>
      <p:bldP spid="130" grpId="8" animBg="1"/>
      <p:bldP spid="130" grpId="9" animBg="1"/>
      <p:bldP spid="131" grpId="0" animBg="1"/>
      <p:bldP spid="131" grpId="1" animBg="1"/>
      <p:bldP spid="131" grpId="2" animBg="1"/>
      <p:bldP spid="131" grpId="3" animBg="1"/>
      <p:bldP spid="131" grpId="4" animBg="1"/>
      <p:bldP spid="131" grpId="5" animBg="1"/>
      <p:bldP spid="131" grpId="6" animBg="1"/>
      <p:bldP spid="131" grpId="7" animBg="1"/>
      <p:bldP spid="131" grpId="8" animBg="1"/>
      <p:bldP spid="131" grpId="9"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40" grpId="0" animBg="1"/>
      <p:bldP spid="140" grpId="1" animBg="1"/>
      <p:bldP spid="140" grpId="2" animBg="1"/>
      <p:bldP spid="140" grpId="3" animBg="1"/>
      <p:bldP spid="140" grpId="4" animBg="1"/>
      <p:bldP spid="140" grpId="5" animBg="1"/>
      <p:bldP spid="140" grpId="6" animBg="1"/>
      <p:bldP spid="140" grpId="7" animBg="1"/>
      <p:bldP spid="140" grpId="8" animBg="1"/>
      <p:bldP spid="140" grpId="9" animBg="1"/>
      <p:bldP spid="141" grpId="0" animBg="1"/>
      <p:bldP spid="141" grpId="1" animBg="1"/>
      <p:bldP spid="141" grpId="2" animBg="1"/>
      <p:bldP spid="141" grpId="3" animBg="1"/>
      <p:bldP spid="141" grpId="4" animBg="1"/>
      <p:bldP spid="141" grpId="5" animBg="1"/>
      <p:bldP spid="141" grpId="6" animBg="1"/>
      <p:bldP spid="141" grpId="7" animBg="1"/>
      <p:bldP spid="141" grpId="8" animBg="1"/>
      <p:bldP spid="141" grpId="9" animBg="1"/>
      <p:bldP spid="142" grpId="0" animBg="1"/>
      <p:bldP spid="142" grpId="1" animBg="1"/>
      <p:bldP spid="142" grpId="2" animBg="1"/>
      <p:bldP spid="142" grpId="3" animBg="1"/>
      <p:bldP spid="142" grpId="4" animBg="1"/>
      <p:bldP spid="142" grpId="5" animBg="1"/>
      <p:bldP spid="142" grpId="6" animBg="1"/>
      <p:bldP spid="142" grpId="7" animBg="1"/>
      <p:bldP spid="142" grpId="8" animBg="1"/>
      <p:bldP spid="142" grpId="9" animBg="1"/>
      <p:bldP spid="143" grpId="0" animBg="1"/>
      <p:bldP spid="143" grpId="1" animBg="1"/>
      <p:bldP spid="143" grpId="2" animBg="1"/>
      <p:bldP spid="143" grpId="3" animBg="1"/>
      <p:bldP spid="143" grpId="4" animBg="1"/>
      <p:bldP spid="143" grpId="5" animBg="1"/>
      <p:bldP spid="143" grpId="6" animBg="1"/>
      <p:bldP spid="143" grpId="7" animBg="1"/>
      <p:bldP spid="143" grpId="8" animBg="1"/>
      <p:bldP spid="143" grpId="9"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fik_Zahnrad"/>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190480" y="784225"/>
            <a:ext cx="1306195" cy="1205200"/>
          </a:xfrm>
          <a:prstGeom prst="rect">
            <a:avLst/>
          </a:prstGeom>
        </p:spPr>
      </p:pic>
      <p:sp>
        <p:nvSpPr>
          <p:cNvPr id="5" name="Textplatzhalter 4">
            <a:extLst>
              <a:ext uri="{FF2B5EF4-FFF2-40B4-BE49-F238E27FC236}">
                <a16:creationId xmlns:a16="http://schemas.microsoft.com/office/drawing/2014/main" id="{D236BF7C-195D-4ABB-A506-F1BFC19A8C15}"/>
              </a:ext>
            </a:extLst>
          </p:cNvPr>
          <p:cNvSpPr>
            <a:spLocks noGrp="1"/>
          </p:cNvSpPr>
          <p:nvPr>
            <p:ph type="body" sz="quarter" idx="13"/>
          </p:nvPr>
        </p:nvSpPr>
        <p:spPr>
          <a:xfrm>
            <a:off x="695325" y="1986210"/>
            <a:ext cx="10801350" cy="3966915"/>
          </a:xfrm>
          <a:solidFill>
            <a:schemeClr val="bg1"/>
          </a:solidFill>
          <a:ln>
            <a:solidFill>
              <a:schemeClr val="tx1"/>
            </a:solidFill>
          </a:ln>
          <a:effectLst>
            <a:outerShdw blurRad="127000" dist="76200" dir="2700000" algn="tl" rotWithShape="0">
              <a:prstClr val="black">
                <a:alpha val="40000"/>
              </a:prstClr>
            </a:outerShdw>
          </a:effectLst>
        </p:spPr>
        <p:txBody>
          <a:bodyPr lIns="252000" tIns="252000" rIns="252000" bIns="252000" rtlCol="0">
            <a:normAutofit/>
          </a:bodyPr>
          <a:lstStyle/>
          <a:p>
            <a:pPr fontAlgn="auto">
              <a:lnSpc>
                <a:spcPct val="100000"/>
              </a:lnSpc>
              <a:spcBef>
                <a:spcPts val="0"/>
              </a:spcBef>
              <a:spcAft>
                <a:spcPts val="0"/>
              </a:spcAft>
              <a:tabLst>
                <a:tab pos="355600" algn="l"/>
              </a:tabLst>
              <a:defRPr/>
            </a:pPr>
            <a:r>
              <a:rPr lang="de-DE" sz="2000" dirty="0" smtClean="0">
                <a:latin typeface="Montserrat SemiBold" panose="00000700000000000000" pitchFamily="2" charset="0"/>
              </a:rPr>
              <a:t>Vervollständige die Situationen, in welchen wir die Trägheit beobachten können.</a:t>
            </a:r>
          </a:p>
          <a:p>
            <a:pPr fontAlgn="auto">
              <a:lnSpc>
                <a:spcPct val="100000"/>
              </a:lnSpc>
              <a:spcBef>
                <a:spcPts val="0"/>
              </a:spcBef>
              <a:spcAft>
                <a:spcPts val="0"/>
              </a:spcAft>
              <a:tabLst>
                <a:tab pos="355600" algn="l"/>
              </a:tabLst>
              <a:defRPr/>
            </a:pPr>
            <a:endParaRPr lang="de-DE" sz="2000" dirty="0">
              <a:latin typeface="Montserrat SemiBold" panose="00000700000000000000" pitchFamily="2" charset="0"/>
            </a:endParaRPr>
          </a:p>
          <a:p>
            <a:pPr fontAlgn="auto">
              <a:lnSpc>
                <a:spcPct val="100000"/>
              </a:lnSpc>
              <a:spcBef>
                <a:spcPts val="0"/>
              </a:spcBef>
              <a:spcAft>
                <a:spcPts val="0"/>
              </a:spcAft>
              <a:tabLst>
                <a:tab pos="355600" algn="l"/>
              </a:tabLst>
              <a:defRPr/>
            </a:pPr>
            <a:r>
              <a:rPr lang="de-DE" sz="2000" dirty="0">
                <a:latin typeface="Montserrat SemiBold" panose="00000700000000000000" pitchFamily="2" charset="0"/>
              </a:rPr>
              <a:t>C</a:t>
            </a:r>
            <a:r>
              <a:rPr lang="de-DE" sz="2000" dirty="0" smtClean="0">
                <a:latin typeface="Montserrat SemiBold" panose="00000700000000000000" pitchFamily="2" charset="0"/>
              </a:rPr>
              <a:t>)</a:t>
            </a:r>
            <a:r>
              <a:rPr lang="de-DE" sz="2000" dirty="0" smtClean="0">
                <a:latin typeface="+mj-lt"/>
              </a:rPr>
              <a:t>	Fährt ein Auto los, dann rollen am </a:t>
            </a:r>
            <a:r>
              <a:rPr lang="de-DE" sz="2000" dirty="0">
                <a:latin typeface="+mj-lt"/>
              </a:rPr>
              <a:t>B</a:t>
            </a:r>
            <a:r>
              <a:rPr lang="de-DE" sz="2000" dirty="0" smtClean="0">
                <a:latin typeface="+mj-lt"/>
              </a:rPr>
              <a:t>oden liegende </a:t>
            </a:r>
            <a:r>
              <a:rPr lang="de-DE" sz="2000" dirty="0" smtClean="0">
                <a:latin typeface="Montserrat SemiBold" panose="00000700000000000000" pitchFamily="2" charset="0"/>
              </a:rPr>
              <a:t>Flaschen </a:t>
            </a:r>
            <a:r>
              <a:rPr lang="de-DE" sz="2000" u="sng" dirty="0" smtClean="0">
                <a:latin typeface="Montserrat SemiBold" panose="00000700000000000000" pitchFamily="2" charset="0"/>
              </a:rPr>
              <a:t>nach hinten</a:t>
            </a:r>
            <a:r>
              <a:rPr lang="de-DE" sz="2000" dirty="0" smtClean="0">
                <a:latin typeface="+mj-lt"/>
              </a:rPr>
              <a:t>.</a:t>
            </a:r>
          </a:p>
          <a:p>
            <a:pPr marL="457200" indent="-457200" fontAlgn="auto">
              <a:lnSpc>
                <a:spcPct val="100000"/>
              </a:lnSpc>
              <a:spcBef>
                <a:spcPts val="0"/>
              </a:spcBef>
              <a:spcAft>
                <a:spcPts val="0"/>
              </a:spcAft>
              <a:buAutoNum type="alphaUcParenR"/>
              <a:tabLst>
                <a:tab pos="355600" algn="l"/>
              </a:tabLst>
              <a:defRPr/>
            </a:pPr>
            <a:endParaRPr lang="de-DE" sz="2000" dirty="0">
              <a:latin typeface="+mj-lt"/>
            </a:endParaRPr>
          </a:p>
          <a:p>
            <a:pPr fontAlgn="auto">
              <a:lnSpc>
                <a:spcPct val="100000"/>
              </a:lnSpc>
              <a:spcBef>
                <a:spcPts val="0"/>
              </a:spcBef>
              <a:spcAft>
                <a:spcPts val="0"/>
              </a:spcAft>
              <a:tabLst>
                <a:tab pos="355600" algn="l"/>
              </a:tabLst>
              <a:defRPr/>
            </a:pPr>
            <a:r>
              <a:rPr lang="de-DE" sz="2000" dirty="0">
                <a:latin typeface="Montserrat SemiBold" panose="00000700000000000000" pitchFamily="2" charset="0"/>
              </a:rPr>
              <a:t>A</a:t>
            </a:r>
            <a:r>
              <a:rPr lang="de-DE" sz="2000" dirty="0" smtClean="0">
                <a:latin typeface="Montserrat SemiBold" panose="00000700000000000000" pitchFamily="2" charset="0"/>
              </a:rPr>
              <a:t>)</a:t>
            </a:r>
            <a:r>
              <a:rPr lang="de-DE" sz="2000" dirty="0">
                <a:latin typeface="Montserrat SemiBold" panose="00000700000000000000" pitchFamily="2" charset="0"/>
              </a:rPr>
              <a:t>	</a:t>
            </a:r>
            <a:r>
              <a:rPr lang="de-DE" sz="2000" dirty="0" smtClean="0">
                <a:latin typeface="+mj-lt"/>
              </a:rPr>
              <a:t>Bremst ein Auto stark, dann werden die </a:t>
            </a:r>
            <a:r>
              <a:rPr lang="de-DE" sz="2000" dirty="0" smtClean="0">
                <a:latin typeface="Montserrat SemiBold" panose="00000700000000000000" pitchFamily="2" charset="0"/>
              </a:rPr>
              <a:t>Insassen </a:t>
            </a:r>
            <a:r>
              <a:rPr lang="de-DE" sz="2000" u="sng" dirty="0" smtClean="0">
                <a:latin typeface="Montserrat SemiBold" panose="00000700000000000000" pitchFamily="2" charset="0"/>
              </a:rPr>
              <a:t>nach vorne</a:t>
            </a:r>
            <a:r>
              <a:rPr lang="de-DE" sz="2000" dirty="0" smtClean="0">
                <a:latin typeface="Montserrat SemiBold" panose="00000700000000000000" pitchFamily="2" charset="0"/>
              </a:rPr>
              <a:t> geschleudert</a:t>
            </a:r>
            <a:r>
              <a:rPr lang="de-DE" sz="2000" dirty="0" smtClean="0">
                <a:latin typeface="+mj-lt"/>
              </a:rPr>
              <a:t>.</a:t>
            </a:r>
          </a:p>
          <a:p>
            <a:pPr fontAlgn="auto">
              <a:lnSpc>
                <a:spcPct val="100000"/>
              </a:lnSpc>
              <a:spcBef>
                <a:spcPts val="0"/>
              </a:spcBef>
              <a:spcAft>
                <a:spcPts val="0"/>
              </a:spcAft>
              <a:tabLst>
                <a:tab pos="355600" algn="l"/>
              </a:tabLst>
              <a:defRPr/>
            </a:pPr>
            <a:endParaRPr lang="de-DE" sz="2000" dirty="0">
              <a:latin typeface="Montserrat SemiBold" panose="00000700000000000000" pitchFamily="2" charset="0"/>
            </a:endParaRPr>
          </a:p>
          <a:p>
            <a:pPr fontAlgn="auto">
              <a:lnSpc>
                <a:spcPct val="100000"/>
              </a:lnSpc>
              <a:spcBef>
                <a:spcPts val="0"/>
              </a:spcBef>
              <a:spcAft>
                <a:spcPts val="0"/>
              </a:spcAft>
              <a:tabLst>
                <a:tab pos="355600" algn="l"/>
              </a:tabLst>
              <a:defRPr/>
            </a:pPr>
            <a:r>
              <a:rPr lang="de-DE" sz="2000" dirty="0">
                <a:latin typeface="Montserrat SemiBold" panose="00000700000000000000" pitchFamily="2" charset="0"/>
              </a:rPr>
              <a:t>D</a:t>
            </a:r>
            <a:r>
              <a:rPr lang="de-DE" sz="2000" dirty="0" smtClean="0">
                <a:latin typeface="Montserrat SemiBold" panose="00000700000000000000" pitchFamily="2" charset="0"/>
              </a:rPr>
              <a:t>)	</a:t>
            </a:r>
            <a:r>
              <a:rPr lang="de-DE" sz="2000" dirty="0" smtClean="0">
                <a:latin typeface="+mj-lt"/>
              </a:rPr>
              <a:t>Fährt ein Auto auf glatter Straße zu schnell in eine Kurve, dann </a:t>
            </a:r>
            <a:br>
              <a:rPr lang="de-DE" sz="2000" dirty="0" smtClean="0">
                <a:latin typeface="+mj-lt"/>
              </a:rPr>
            </a:br>
            <a:r>
              <a:rPr lang="de-DE" sz="2000" dirty="0" smtClean="0">
                <a:latin typeface="+mj-lt"/>
              </a:rPr>
              <a:t>	</a:t>
            </a:r>
            <a:r>
              <a:rPr lang="de-DE" sz="2000" dirty="0" smtClean="0">
                <a:latin typeface="Montserrat SemiBold" panose="00000700000000000000" pitchFamily="2" charset="0"/>
              </a:rPr>
              <a:t>fährt das</a:t>
            </a:r>
            <a:r>
              <a:rPr lang="de-DE" sz="2000" dirty="0">
                <a:latin typeface="Montserrat SemiBold" panose="00000700000000000000" pitchFamily="2" charset="0"/>
              </a:rPr>
              <a:t> </a:t>
            </a:r>
            <a:r>
              <a:rPr lang="de-DE" sz="2000" dirty="0" smtClean="0">
                <a:latin typeface="Montserrat SemiBold" panose="00000700000000000000" pitchFamily="2" charset="0"/>
              </a:rPr>
              <a:t>Auto </a:t>
            </a:r>
            <a:r>
              <a:rPr lang="de-DE" sz="2000" dirty="0" smtClean="0">
                <a:latin typeface="+mj-lt"/>
              </a:rPr>
              <a:t>trotz Einlenkens </a:t>
            </a:r>
            <a:r>
              <a:rPr lang="de-DE" sz="2000" u="sng" dirty="0" smtClean="0">
                <a:latin typeface="Montserrat SemiBold" panose="00000700000000000000" pitchFamily="2" charset="0"/>
              </a:rPr>
              <a:t>geradeaus</a:t>
            </a:r>
            <a:r>
              <a:rPr lang="de-DE" sz="2000" dirty="0" smtClean="0">
                <a:latin typeface="Montserrat SemiBold" panose="00000700000000000000" pitchFamily="2" charset="0"/>
              </a:rPr>
              <a:t> weiter.</a:t>
            </a:r>
          </a:p>
          <a:p>
            <a:pPr fontAlgn="auto">
              <a:lnSpc>
                <a:spcPct val="100000"/>
              </a:lnSpc>
              <a:spcBef>
                <a:spcPts val="0"/>
              </a:spcBef>
              <a:spcAft>
                <a:spcPts val="0"/>
              </a:spcAft>
              <a:tabLst>
                <a:tab pos="355600" algn="l"/>
              </a:tabLst>
              <a:defRPr/>
            </a:pPr>
            <a:endParaRPr lang="de-DE" sz="2000" dirty="0">
              <a:latin typeface="Montserrat SemiBold" panose="00000700000000000000" pitchFamily="2" charset="0"/>
            </a:endParaRPr>
          </a:p>
          <a:p>
            <a:pPr fontAlgn="auto">
              <a:lnSpc>
                <a:spcPct val="100000"/>
              </a:lnSpc>
              <a:spcBef>
                <a:spcPts val="0"/>
              </a:spcBef>
              <a:spcAft>
                <a:spcPts val="0"/>
              </a:spcAft>
              <a:tabLst>
                <a:tab pos="355600" algn="l"/>
              </a:tabLst>
              <a:defRPr/>
            </a:pPr>
            <a:r>
              <a:rPr lang="de-DE" sz="2000" dirty="0">
                <a:latin typeface="Montserrat SemiBold" panose="00000700000000000000" pitchFamily="2" charset="0"/>
              </a:rPr>
              <a:t>B</a:t>
            </a:r>
            <a:r>
              <a:rPr lang="de-DE" sz="2000" smtClean="0">
                <a:latin typeface="Montserrat SemiBold" panose="00000700000000000000" pitchFamily="2" charset="0"/>
              </a:rPr>
              <a:t>)</a:t>
            </a:r>
            <a:r>
              <a:rPr lang="de-DE" sz="2000" dirty="0" smtClean="0">
                <a:latin typeface="Montserrat SemiBold" panose="00000700000000000000" pitchFamily="2" charset="0"/>
              </a:rPr>
              <a:t>	</a:t>
            </a:r>
            <a:r>
              <a:rPr lang="de-DE" sz="2000" dirty="0" smtClean="0">
                <a:latin typeface="+mj-lt"/>
              </a:rPr>
              <a:t>Fährt ein </a:t>
            </a:r>
            <a:r>
              <a:rPr lang="de-DE" sz="2000" dirty="0" smtClean="0">
                <a:latin typeface="Montserrat SemiBold" panose="00000700000000000000" pitchFamily="2" charset="0"/>
              </a:rPr>
              <a:t>Auto durch eine Kurve, </a:t>
            </a:r>
            <a:r>
              <a:rPr lang="de-DE" sz="2000" dirty="0" smtClean="0">
                <a:latin typeface="+mj-lt"/>
              </a:rPr>
              <a:t>dann drängt es die </a:t>
            </a:r>
            <a:r>
              <a:rPr lang="de-DE" sz="2000" dirty="0" smtClean="0">
                <a:latin typeface="Montserrat SemiBold" panose="00000700000000000000" pitchFamily="2" charset="0"/>
              </a:rPr>
              <a:t>Insassen </a:t>
            </a:r>
            <a:r>
              <a:rPr lang="de-DE" sz="2000" u="sng" dirty="0" smtClean="0">
                <a:latin typeface="Montserrat SemiBold" panose="00000700000000000000" pitchFamily="2" charset="0"/>
              </a:rPr>
              <a:t>nach außen</a:t>
            </a:r>
            <a:r>
              <a:rPr lang="de-DE" sz="2000" dirty="0" smtClean="0">
                <a:latin typeface="Montserrat SemiBold" panose="00000700000000000000" pitchFamily="2" charset="0"/>
              </a:rPr>
              <a:t>.</a:t>
            </a:r>
          </a:p>
        </p:txBody>
      </p:sp>
      <p:sp>
        <p:nvSpPr>
          <p:cNvPr id="65539" name="Textplatzhalter 2">
            <a:extLst>
              <a:ext uri="{FF2B5EF4-FFF2-40B4-BE49-F238E27FC236}">
                <a16:creationId xmlns:a16="http://schemas.microsoft.com/office/drawing/2014/main" id="{2C4B7916-DCBD-4E60-8F8D-A0F5B40AA7FD}"/>
              </a:ext>
            </a:extLst>
          </p:cNvPr>
          <p:cNvSpPr>
            <a:spLocks noGrp="1" noChangeArrowheads="1"/>
          </p:cNvSpPr>
          <p:nvPr>
            <p:ph type="body" sz="quarter" idx="14"/>
          </p:nvPr>
        </p:nvSpPr>
        <p:spPr>
          <a:xfrm>
            <a:off x="8610600" y="365125"/>
            <a:ext cx="2886075" cy="419100"/>
          </a:xfrm>
        </p:spPr>
        <p:txBody>
          <a:bodyPr/>
          <a:lstStyle/>
          <a:p>
            <a:r>
              <a:rPr lang="de-DE" altLang="de-DE" dirty="0" smtClean="0"/>
              <a:t>Frage 1/1</a:t>
            </a:r>
            <a:endParaRPr lang="de-AT" altLang="de-DE" dirty="0"/>
          </a:p>
        </p:txBody>
      </p:sp>
      <p:pic>
        <p:nvPicPr>
          <p:cNvPr id="65540" name="Weiter">
            <a:hlinkClick r:id="rId4" action="ppaction://hlinksldjump"/>
            <a:extLst>
              <a:ext uri="{FF2B5EF4-FFF2-40B4-BE49-F238E27FC236}">
                <a16:creationId xmlns:a16="http://schemas.microsoft.com/office/drawing/2014/main" id="{39978EEE-3614-43AC-B2BD-F9CE38B972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878384"/>
      </p:ext>
    </p:extLst>
  </p:cSld>
  <p:clrMapOvr>
    <a:masterClrMapping/>
  </p:clrMapOvr>
  <p:transition spd="slow"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ftrieb 1">
            <a:extLst>
              <a:ext uri="{FF2B5EF4-FFF2-40B4-BE49-F238E27FC236}">
                <a16:creationId xmlns:a16="http://schemas.microsoft.com/office/drawing/2014/main" id="{73EEC7BA-FF78-4051-B177-3F318492326B}"/>
              </a:ext>
            </a:extLst>
          </p:cNvPr>
          <p:cNvSpPr>
            <a:spLocks noGrp="1"/>
          </p:cNvSpPr>
          <p:nvPr>
            <p:ph type="ctrTitle"/>
          </p:nvPr>
        </p:nvSpPr>
        <p:spPr>
          <a:xfrm>
            <a:off x="1524000" y="2527300"/>
            <a:ext cx="9144000" cy="1803400"/>
          </a:xfrm>
          <a:ln>
            <a:solidFill>
              <a:srgbClr val="FF3300"/>
            </a:solidFill>
            <a:miter lim="800000"/>
            <a:headEnd/>
            <a:tailEnd/>
          </a:ln>
        </p:spPr>
        <p:txBody>
          <a:bodyPr anchor="ctr"/>
          <a:lstStyle/>
          <a:p>
            <a:r>
              <a:rPr lang="de-DE" altLang="de-DE" sz="4000" b="1" dirty="0" smtClean="0"/>
              <a:t>Auftrieb 1</a:t>
            </a:r>
            <a:endParaRPr lang="de-AT" altLang="de-DE" sz="4000" dirty="0"/>
          </a:p>
        </p:txBody>
      </p:sp>
      <p:sp>
        <p:nvSpPr>
          <p:cNvPr id="4" name="Modul 2:">
            <a:extLst>
              <a:ext uri="{FF2B5EF4-FFF2-40B4-BE49-F238E27FC236}">
                <a16:creationId xmlns:a16="http://schemas.microsoft.com/office/drawing/2014/main" id="{3A3F0AE9-8C4E-4BC6-B3B3-7ADD55347D18}"/>
              </a:ext>
            </a:extLst>
          </p:cNvPr>
          <p:cNvSpPr txBox="1">
            <a:spLocks/>
          </p:cNvSpPr>
          <p:nvPr/>
        </p:nvSpPr>
        <p:spPr bwMode="auto">
          <a:xfrm>
            <a:off x="1524000" y="2527300"/>
            <a:ext cx="9144000" cy="1803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de-DE" altLang="de-DE" sz="4400" b="1" dirty="0">
                <a:latin typeface="Montserrat" panose="00000500000000000000" pitchFamily="2" charset="0"/>
              </a:rPr>
              <a:t>Modul </a:t>
            </a:r>
            <a:r>
              <a:rPr lang="de-DE" altLang="de-DE" sz="4400" b="1" dirty="0" smtClean="0">
                <a:latin typeface="Montserrat" panose="00000500000000000000" pitchFamily="2" charset="0"/>
              </a:rPr>
              <a:t>II:</a:t>
            </a:r>
            <a:endParaRPr lang="de-AT" altLang="de-DE" sz="4400" dirty="0">
              <a:latin typeface="Montserrat" panose="00000500000000000000" pitchFamily="2" charset="0"/>
            </a:endParaRPr>
          </a:p>
        </p:txBody>
      </p:sp>
      <p:pic>
        <p:nvPicPr>
          <p:cNvPr id="6" name="INTROSOUND">
            <a:hlinkClick r:id="" action="ppaction://media"/>
            <a:extLst>
              <a:ext uri="{FF2B5EF4-FFF2-40B4-BE49-F238E27FC236}">
                <a16:creationId xmlns:a16="http://schemas.microsoft.com/office/drawing/2014/main" id="{6205DFFE-84CF-4315-9322-7B430803C5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05625" y="7105650"/>
            <a:ext cx="609600" cy="609600"/>
          </a:xfrm>
          <a:prstGeom prst="rect">
            <a:avLst/>
          </a:prstGeom>
        </p:spPr>
      </p:pic>
    </p:spTree>
    <p:extLst>
      <p:ext uri="{BB962C8B-B14F-4D97-AF65-F5344CB8AC3E}">
        <p14:creationId xmlns:p14="http://schemas.microsoft.com/office/powerpoint/2010/main" val="1176654109"/>
      </p:ext>
    </p:extLst>
  </p:cSld>
  <p:clrMapOvr>
    <a:masterClrMapping/>
  </p:clrMapOvr>
  <p:transition spd="slow" advClick="0"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childTnLst>
                          </p:cTn>
                        </p:par>
                        <p:par>
                          <p:cTn id="10" fill="hold" nodeType="afterGroup">
                            <p:stCondLst>
                              <p:cond delay="1000"/>
                            </p:stCondLst>
                            <p:childTnLst>
                              <p:par>
                                <p:cTn id="11" presetID="10" presetClass="exit" presetSubtype="0" fill="hold" grpId="1" nodeType="afterEffect">
                                  <p:stCondLst>
                                    <p:cond delay="300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nodeType="afterGroup">
                            <p:stCondLst>
                              <p:cond delay="4500"/>
                            </p:stCondLst>
                            <p:childTnLst>
                              <p:par>
                                <p:cTn id="15" presetID="10" presetClass="entr" presetSubtype="0" fill="hold" grpId="0" nodeType="after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par>
                          <p:cTn id="18" fill="hold" nodeType="afterGroup">
                            <p:stCondLst>
                              <p:cond delay="6000"/>
                            </p:stCondLst>
                            <p:childTnLst>
                              <p:par>
                                <p:cTn id="19" presetID="10" presetClass="exit" presetSubtype="0" fill="hold" grpId="1" nodeType="afterEffect">
                                  <p:stCondLst>
                                    <p:cond delay="3000"/>
                                  </p:stCondLst>
                                  <p:childTnLst>
                                    <p:animEffect transition="out" filter="fade">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fill="hold" display="0">
                  <p:stCondLst>
                    <p:cond delay="indefinite"/>
                  </p:stCondLst>
                  <p:endCondLst>
                    <p:cond evt="onStopAudio" delay="0">
                      <p:tgtEl>
                        <p:sldTgt/>
                      </p:tgtEl>
                    </p:cond>
                  </p:endCondLst>
                </p:cTn>
                <p:tgtEl>
                  <p:spTgt spid="6"/>
                </p:tgtEl>
              </p:cMediaNode>
            </p:audio>
          </p:childTnLst>
        </p:cTn>
      </p:par>
    </p:tnLst>
    <p:bldLst>
      <p:bldP spid="2" grpId="0" animBg="1"/>
      <p:bldP spid="2" grpId="1" animBg="1"/>
      <p:bldP spid="4" grpId="0" animBg="1"/>
      <p:bldP spid="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Er wird auch hydrostatischer Druck ...">
            <a:extLst>
              <a:ext uri="{FF2B5EF4-FFF2-40B4-BE49-F238E27FC236}">
                <a16:creationId xmlns:a16="http://schemas.microsoft.com/office/drawing/2014/main" id="{7BE0731D-903E-4157-990D-109663938B1A}"/>
              </a:ext>
            </a:extLst>
          </p:cNvPr>
          <p:cNvSpPr txBox="1">
            <a:spLocks/>
          </p:cNvSpPr>
          <p:nvPr/>
        </p:nvSpPr>
        <p:spPr>
          <a:xfrm>
            <a:off x="1318434" y="5300541"/>
            <a:ext cx="5035535" cy="12230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50000"/>
              </a:lnSpc>
              <a:spcBef>
                <a:spcPts val="600"/>
              </a:spcBef>
              <a:spcAft>
                <a:spcPts val="600"/>
              </a:spcAft>
              <a:buFont typeface="Arial" panose="020B0604020202020204" pitchFamily="34" charset="0"/>
              <a:buNone/>
              <a:defRPr/>
            </a:pPr>
            <a:r>
              <a:rPr lang="de-DE" sz="2000" dirty="0" smtClean="0">
                <a:latin typeface="Montserrat" panose="00000500000000000000" pitchFamily="2" charset="0"/>
              </a:rPr>
              <a:t>Er wird auch </a:t>
            </a:r>
            <a:r>
              <a:rPr lang="de-DE" sz="2000" u="sng" dirty="0">
                <a:solidFill>
                  <a:schemeClr val="accent1"/>
                </a:solidFill>
                <a:latin typeface="Montserrat SemiBold" panose="00000700000000000000" pitchFamily="2" charset="0"/>
                <a:ea typeface="+mj-ea"/>
                <a:cs typeface="+mj-cs"/>
              </a:rPr>
              <a:t>hydrostatischer </a:t>
            </a:r>
            <a:r>
              <a:rPr lang="de-DE" sz="2000" u="sng" dirty="0" smtClean="0">
                <a:solidFill>
                  <a:schemeClr val="accent1"/>
                </a:solidFill>
                <a:latin typeface="Montserrat SemiBold" panose="00000700000000000000" pitchFamily="2" charset="0"/>
                <a:ea typeface="+mj-ea"/>
                <a:cs typeface="+mj-cs"/>
              </a:rPr>
              <a:t>Druck</a:t>
            </a:r>
            <a:r>
              <a:rPr lang="de-DE" sz="2000" dirty="0" smtClean="0">
                <a:latin typeface="Montserrat" panose="00000500000000000000" pitchFamily="2" charset="0"/>
              </a:rPr>
              <a:t> </a:t>
            </a:r>
            <a:br>
              <a:rPr lang="de-DE" sz="2000" dirty="0" smtClean="0">
                <a:latin typeface="Montserrat" panose="00000500000000000000" pitchFamily="2" charset="0"/>
              </a:rPr>
            </a:br>
            <a:r>
              <a:rPr lang="de-DE" sz="2000" dirty="0" smtClean="0">
                <a:latin typeface="Montserrat" panose="00000500000000000000" pitchFamily="2" charset="0"/>
              </a:rPr>
              <a:t>genannt und nimmt mit der Tiefe zu.</a:t>
            </a:r>
            <a:endParaRPr lang="de-DE" sz="2000" dirty="0">
              <a:solidFill>
                <a:srgbClr val="FF0000"/>
              </a:solidFill>
              <a:latin typeface="Montserrat" panose="00000500000000000000" pitchFamily="2" charset="0"/>
            </a:endParaRPr>
          </a:p>
        </p:txBody>
      </p:sp>
      <p:sp>
        <p:nvSpPr>
          <p:cNvPr id="23" name="Größerer Druck"/>
          <p:cNvSpPr/>
          <p:nvPr/>
        </p:nvSpPr>
        <p:spPr>
          <a:xfrm>
            <a:off x="7988411" y="4631563"/>
            <a:ext cx="2239716" cy="400110"/>
          </a:xfrm>
          <a:prstGeom prst="rect">
            <a:avLst/>
          </a:prstGeom>
        </p:spPr>
        <p:txBody>
          <a:bodyPr wrap="none">
            <a:spAutoFit/>
          </a:bodyPr>
          <a:lstStyle/>
          <a:p>
            <a:r>
              <a:rPr lang="de-DE" sz="2000" dirty="0" smtClean="0">
                <a:solidFill>
                  <a:srgbClr val="C00000"/>
                </a:solidFill>
                <a:latin typeface="Montserrat SemiBold" panose="00000700000000000000" pitchFamily="2" charset="0"/>
              </a:rPr>
              <a:t>Größerer</a:t>
            </a:r>
            <a:r>
              <a:rPr lang="de-DE" sz="2000" dirty="0" smtClean="0">
                <a:solidFill>
                  <a:srgbClr val="C00000"/>
                </a:solidFill>
                <a:latin typeface="Montserrat" panose="00000500000000000000" pitchFamily="2" charset="0"/>
              </a:rPr>
              <a:t> </a:t>
            </a:r>
            <a:r>
              <a:rPr lang="de-DE" sz="2000" dirty="0" smtClean="0">
                <a:solidFill>
                  <a:srgbClr val="C00000"/>
                </a:solidFill>
                <a:latin typeface="Montserrat SemiBold" panose="00000700000000000000" pitchFamily="2" charset="0"/>
              </a:rPr>
              <a:t>Druck</a:t>
            </a:r>
            <a:endParaRPr lang="de-AT" sz="2000" dirty="0">
              <a:solidFill>
                <a:srgbClr val="C00000"/>
              </a:solidFill>
              <a:latin typeface="Montserrat SemiBold" panose="00000700000000000000" pitchFamily="2" charset="0"/>
            </a:endParaRPr>
          </a:p>
        </p:txBody>
      </p:sp>
      <p:cxnSp>
        <p:nvCxnSpPr>
          <p:cNvPr id="36" name="PFEIL_GrößererDruck"/>
          <p:cNvCxnSpPr/>
          <p:nvPr/>
        </p:nvCxnSpPr>
        <p:spPr>
          <a:xfrm flipH="1" flipV="1">
            <a:off x="6748272" y="4827399"/>
            <a:ext cx="1024128" cy="2806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Geringerer Druck"/>
          <p:cNvSpPr/>
          <p:nvPr/>
        </p:nvSpPr>
        <p:spPr>
          <a:xfrm>
            <a:off x="7862575" y="2689386"/>
            <a:ext cx="2491388" cy="400110"/>
          </a:xfrm>
          <a:prstGeom prst="rect">
            <a:avLst/>
          </a:prstGeom>
        </p:spPr>
        <p:txBody>
          <a:bodyPr wrap="none">
            <a:spAutoFit/>
          </a:bodyPr>
          <a:lstStyle/>
          <a:p>
            <a:r>
              <a:rPr lang="de-DE" sz="2000" dirty="0" smtClean="0">
                <a:solidFill>
                  <a:srgbClr val="C00000"/>
                </a:solidFill>
                <a:latin typeface="Montserrat SemiBold" panose="00000700000000000000" pitchFamily="2" charset="0"/>
              </a:rPr>
              <a:t>Geringerer Druck</a:t>
            </a:r>
            <a:endParaRPr lang="de-AT" sz="2000" dirty="0">
              <a:solidFill>
                <a:srgbClr val="C00000"/>
              </a:solidFill>
              <a:latin typeface="Montserrat SemiBold" panose="00000700000000000000" pitchFamily="2" charset="0"/>
            </a:endParaRPr>
          </a:p>
        </p:txBody>
      </p:sp>
      <p:cxnSp>
        <p:nvCxnSpPr>
          <p:cNvPr id="40" name="PFEIL_GeringererDruck"/>
          <p:cNvCxnSpPr/>
          <p:nvPr/>
        </p:nvCxnSpPr>
        <p:spPr>
          <a:xfrm flipH="1" flipV="1">
            <a:off x="6748272" y="2874053"/>
            <a:ext cx="1024128" cy="2108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GRAFIK_Wasser_voll"/>
          <p:cNvSpPr/>
          <p:nvPr/>
        </p:nvSpPr>
        <p:spPr>
          <a:xfrm>
            <a:off x="1498434" y="2713073"/>
            <a:ext cx="4674780" cy="2256421"/>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1" name="GRAFIK_Behälter"/>
          <p:cNvGrpSpPr/>
          <p:nvPr/>
        </p:nvGrpSpPr>
        <p:grpSpPr>
          <a:xfrm>
            <a:off x="1318434" y="2509690"/>
            <a:ext cx="5036290" cy="2643963"/>
            <a:chOff x="1772090" y="2831251"/>
            <a:chExt cx="5036290" cy="2643963"/>
          </a:xfrm>
        </p:grpSpPr>
        <p:sp>
          <p:nvSpPr>
            <p:cNvPr id="4" name="Rechteck 3"/>
            <p:cNvSpPr/>
            <p:nvPr/>
          </p:nvSpPr>
          <p:spPr>
            <a:xfrm>
              <a:off x="1772090"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Rechteck 8"/>
            <p:cNvSpPr/>
            <p:nvPr/>
          </p:nvSpPr>
          <p:spPr>
            <a:xfrm>
              <a:off x="6627625"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echteck 11"/>
            <p:cNvSpPr/>
            <p:nvPr/>
          </p:nvSpPr>
          <p:spPr>
            <a:xfrm rot="5400000">
              <a:off x="4200235" y="2866870"/>
              <a:ext cx="180000" cy="50362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27" name="GRAFIK_Flüssigkeitsschichten"/>
          <p:cNvGrpSpPr/>
          <p:nvPr/>
        </p:nvGrpSpPr>
        <p:grpSpPr>
          <a:xfrm>
            <a:off x="1498434" y="2713073"/>
            <a:ext cx="4674780" cy="2260183"/>
            <a:chOff x="1498434" y="2713073"/>
            <a:chExt cx="4674780" cy="2260183"/>
          </a:xfrm>
        </p:grpSpPr>
        <p:sp>
          <p:nvSpPr>
            <p:cNvPr id="5" name="Rechteck 4"/>
            <p:cNvSpPr/>
            <p:nvPr/>
          </p:nvSpPr>
          <p:spPr>
            <a:xfrm>
              <a:off x="1498434" y="4647190"/>
              <a:ext cx="4674780" cy="326066"/>
            </a:xfrm>
            <a:prstGeom prst="rect">
              <a:avLst/>
            </a:prstGeom>
            <a:solidFill>
              <a:srgbClr val="077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echteck 12"/>
            <p:cNvSpPr/>
            <p:nvPr/>
          </p:nvSpPr>
          <p:spPr>
            <a:xfrm>
              <a:off x="1498434" y="4324838"/>
              <a:ext cx="4674780" cy="326066"/>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p:cNvSpPr/>
            <p:nvPr/>
          </p:nvSpPr>
          <p:spPr>
            <a:xfrm>
              <a:off x="1498434" y="4002485"/>
              <a:ext cx="4674780" cy="326066"/>
            </a:xfrm>
            <a:prstGeom prst="rect">
              <a:avLst/>
            </a:prstGeom>
            <a:solidFill>
              <a:srgbClr val="29AA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Rechteck 14"/>
            <p:cNvSpPr/>
            <p:nvPr/>
          </p:nvSpPr>
          <p:spPr>
            <a:xfrm>
              <a:off x="1498434" y="3680132"/>
              <a:ext cx="4674780" cy="326066"/>
            </a:xfrm>
            <a:prstGeom prst="rect">
              <a:avLst/>
            </a:prstGeom>
            <a:solidFill>
              <a:srgbClr val="42B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Rechteck 15"/>
            <p:cNvSpPr/>
            <p:nvPr/>
          </p:nvSpPr>
          <p:spPr>
            <a:xfrm>
              <a:off x="1498434" y="3357779"/>
              <a:ext cx="4674780" cy="326066"/>
            </a:xfrm>
            <a:prstGeom prst="rect">
              <a:avLst/>
            </a:prstGeom>
            <a:solidFill>
              <a:srgbClr val="6C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hteck 16"/>
            <p:cNvSpPr/>
            <p:nvPr/>
          </p:nvSpPr>
          <p:spPr>
            <a:xfrm>
              <a:off x="1498434" y="3035426"/>
              <a:ext cx="4674780" cy="326066"/>
            </a:xfrm>
            <a:prstGeom prst="rect">
              <a:avLst/>
            </a:prstGeom>
            <a:solidFill>
              <a:srgbClr val="8DDB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8" name="Rechteck 17"/>
            <p:cNvSpPr/>
            <p:nvPr/>
          </p:nvSpPr>
          <p:spPr>
            <a:xfrm>
              <a:off x="1498434" y="2713073"/>
              <a:ext cx="4674780" cy="326066"/>
            </a:xfrm>
            <a:prstGeom prst="rect">
              <a:avLst/>
            </a:prstGeom>
            <a:solidFill>
              <a:srgbClr val="BFE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1" name="Dieser entsteht durch die Gewichtskraft ...">
            <a:extLst>
              <a:ext uri="{FF2B5EF4-FFF2-40B4-BE49-F238E27FC236}">
                <a16:creationId xmlns:a16="http://schemas.microsoft.com/office/drawing/2014/main" id="{7BE0731D-903E-4157-990D-109663938B1A}"/>
              </a:ext>
            </a:extLst>
          </p:cNvPr>
          <p:cNvSpPr txBox="1">
            <a:spLocks/>
          </p:cNvSpPr>
          <p:nvPr/>
        </p:nvSpPr>
        <p:spPr>
          <a:xfrm>
            <a:off x="580788" y="1130279"/>
            <a:ext cx="10800000" cy="12230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600"/>
              </a:spcBef>
              <a:spcAft>
                <a:spcPts val="600"/>
              </a:spcAft>
              <a:buFont typeface="Arial" panose="020B0604020202020204" pitchFamily="34" charset="0"/>
              <a:buNone/>
              <a:defRPr/>
            </a:pPr>
            <a:r>
              <a:rPr lang="de-DE" sz="2400" dirty="0" smtClean="0">
                <a:latin typeface="Montserrat" panose="00000500000000000000" pitchFamily="2" charset="0"/>
              </a:rPr>
              <a:t>Dieser entsteht durch die </a:t>
            </a:r>
            <a:r>
              <a:rPr lang="de-DE" sz="2400" dirty="0" smtClean="0">
                <a:latin typeface="Montserrat SemiBold" panose="00000700000000000000" pitchFamily="2" charset="0"/>
              </a:rPr>
              <a:t>Gewichtskraft</a:t>
            </a:r>
            <a:r>
              <a:rPr lang="de-DE" sz="2400" dirty="0" smtClean="0">
                <a:latin typeface="Montserrat" panose="00000500000000000000" pitchFamily="2" charset="0"/>
              </a:rPr>
              <a:t> übereinander liegender </a:t>
            </a:r>
            <a:r>
              <a:rPr lang="de-DE" sz="2400" dirty="0" smtClean="0">
                <a:solidFill>
                  <a:srgbClr val="C00000"/>
                </a:solidFill>
                <a:latin typeface="Montserrat" panose="00000500000000000000" pitchFamily="2" charset="0"/>
              </a:rPr>
              <a:t>Flüssigkeitsschichten</a:t>
            </a:r>
            <a:r>
              <a:rPr lang="de-DE" sz="2400" dirty="0" smtClean="0">
                <a:solidFill>
                  <a:srgbClr val="FF0000"/>
                </a:solidFill>
                <a:latin typeface="Montserrat" panose="00000500000000000000" pitchFamily="2" charset="0"/>
              </a:rPr>
              <a:t>.</a:t>
            </a:r>
            <a:endParaRPr lang="de-DE" sz="2400" dirty="0">
              <a:solidFill>
                <a:srgbClr val="FF0000"/>
              </a:solidFill>
              <a:latin typeface="Montserrat" panose="00000500000000000000" pitchFamily="2" charset="0"/>
            </a:endParaRPr>
          </a:p>
        </p:txBody>
      </p:sp>
      <p:sp>
        <p:nvSpPr>
          <p:cNvPr id="3" name="In Flüssigkeiten herrscht Druck!">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680629"/>
          </a:xfrm>
        </p:spPr>
        <p:txBody>
          <a:bodyPr>
            <a:normAutofit fontScale="92500" lnSpcReduction="1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In Flüssigkeiten herrscht </a:t>
            </a:r>
            <a:r>
              <a:rPr lang="de-DE" altLang="de-DE" dirty="0" smtClean="0">
                <a:solidFill>
                  <a:srgbClr val="C00000"/>
                </a:solidFill>
                <a:latin typeface="Montserrat SemiBold" panose="00000700000000000000" pitchFamily="2" charset="0"/>
              </a:rPr>
              <a:t>Druck</a:t>
            </a:r>
            <a:r>
              <a:rPr lang="de-DE" altLang="de-DE" dirty="0" smtClean="0">
                <a:latin typeface="Montserrat SemiBold" panose="00000700000000000000" pitchFamily="2" charset="0"/>
              </a:rPr>
              <a:t>!</a:t>
            </a:r>
            <a:endParaRPr lang="de-DE" altLang="de-DE" dirty="0">
              <a:latin typeface="Montserrat SemiBold" panose="00000700000000000000" pitchFamily="2" charset="0"/>
            </a:endParaRPr>
          </a:p>
        </p:txBody>
      </p:sp>
      <p:sp>
        <p:nvSpPr>
          <p:cNvPr id="25" name="Sprechblase: Druck">
            <a:extLst>
              <a:ext uri="{FF2B5EF4-FFF2-40B4-BE49-F238E27FC236}">
                <a16:creationId xmlns:a16="http://schemas.microsoft.com/office/drawing/2014/main" id="{DC4EFC0E-265E-4F74-92D2-CAA0FC1E26CD}"/>
              </a:ext>
            </a:extLst>
          </p:cNvPr>
          <p:cNvSpPr/>
          <p:nvPr/>
        </p:nvSpPr>
        <p:spPr>
          <a:xfrm>
            <a:off x="3660731" y="4386606"/>
            <a:ext cx="3160494" cy="909649"/>
          </a:xfrm>
          <a:prstGeom prst="wedgeRectCallout">
            <a:avLst>
              <a:gd name="adj1" fmla="val -20968"/>
              <a:gd name="adj2" fmla="val 63330"/>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600" dirty="0" smtClean="0">
                <a:solidFill>
                  <a:schemeClr val="tx1"/>
                </a:solidFill>
                <a:latin typeface="Montserrat" panose="00000500000000000000" pitchFamily="2" charset="0"/>
              </a:rPr>
              <a:t>Druck ist Kraft pro Fläche!</a:t>
            </a:r>
          </a:p>
          <a:p>
            <a:pPr algn="ctr" eaLnBrk="1" fontAlgn="auto" hangingPunct="1">
              <a:spcBef>
                <a:spcPts val="0"/>
              </a:spcBef>
              <a:spcAft>
                <a:spcPts val="0"/>
              </a:spcAft>
              <a:defRPr/>
            </a:pPr>
            <a:r>
              <a:rPr lang="de-DE" sz="1600" dirty="0" smtClean="0">
                <a:solidFill>
                  <a:schemeClr val="tx1"/>
                </a:solidFill>
                <a:latin typeface="Montserrat" panose="00000500000000000000" pitchFamily="2" charset="0"/>
              </a:rPr>
              <a:t>Formal also:</a:t>
            </a:r>
          </a:p>
          <a:p>
            <a:pPr algn="ctr" eaLnBrk="1" fontAlgn="auto" hangingPunct="1">
              <a:spcBef>
                <a:spcPts val="0"/>
              </a:spcBef>
              <a:spcAft>
                <a:spcPts val="0"/>
              </a:spcAft>
              <a:defRPr/>
            </a:pPr>
            <a:r>
              <a:rPr lang="de-DE" sz="1600" b="1" dirty="0" smtClean="0">
                <a:solidFill>
                  <a:schemeClr val="accent1"/>
                </a:solidFill>
                <a:latin typeface="Montserrat" panose="00000500000000000000" pitchFamily="2" charset="0"/>
              </a:rPr>
              <a:t>Druck p = Kraft F / Fläche A</a:t>
            </a:r>
            <a:endParaRPr lang="de-AT" sz="1600" b="1" dirty="0">
              <a:solidFill>
                <a:schemeClr val="accent1"/>
              </a:solidFill>
              <a:latin typeface="Montserrat" panose="00000500000000000000" pitchFamily="2" charset="0"/>
            </a:endParaRPr>
          </a:p>
        </p:txBody>
      </p:sp>
      <p:sp>
        <p:nvSpPr>
          <p:cNvPr id="26" name="Klickfeld_Druck"/>
          <p:cNvSpPr/>
          <p:nvPr/>
        </p:nvSpPr>
        <p:spPr>
          <a:xfrm>
            <a:off x="3228731" y="5418660"/>
            <a:ext cx="3125238" cy="386437"/>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353412355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1000"/>
                                        <p:tgtEl>
                                          <p:spTgt spid="2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childTnLst>
                                </p:cTn>
                              </p:par>
                            </p:childTnLst>
                          </p:cTn>
                        </p:par>
                        <p:par>
                          <p:cTn id="14" fill="hold">
                            <p:stCondLst>
                              <p:cond delay="2000"/>
                            </p:stCondLst>
                            <p:childTnLst>
                              <p:par>
                                <p:cTn id="15" presetID="10" presetClass="entr" presetSubtype="0" fill="hold" grpId="0" nodeType="afterEffect">
                                  <p:stCondLst>
                                    <p:cond delay="30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par>
                          <p:cTn id="18" fill="hold">
                            <p:stCondLst>
                              <p:cond delay="6000"/>
                            </p:stCondLst>
                            <p:childTnLst>
                              <p:par>
                                <p:cTn id="19" presetID="10" presetClass="exit" presetSubtype="0" fill="hold" grpId="1" nodeType="afterEffect">
                                  <p:stCondLst>
                                    <p:cond delay="3000"/>
                                  </p:stCondLst>
                                  <p:childTnLst>
                                    <p:animEffect transition="out" filter="fade">
                                      <p:cBhvr>
                                        <p:cTn id="20" dur="1000"/>
                                        <p:tgtEl>
                                          <p:spTgt spid="20"/>
                                        </p:tgtEl>
                                      </p:cBhvr>
                                    </p:animEffect>
                                    <p:set>
                                      <p:cBhvr>
                                        <p:cTn id="21" dur="1" fill="hold">
                                          <p:stCondLst>
                                            <p:cond delay="999"/>
                                          </p:stCondLst>
                                        </p:cTn>
                                        <p:tgtEl>
                                          <p:spTgt spid="20"/>
                                        </p:tgtEl>
                                        <p:attrNameLst>
                                          <p:attrName>style.visibility</p:attrName>
                                        </p:attrNameLst>
                                      </p:cBhvr>
                                      <p:to>
                                        <p:strVal val="hidden"/>
                                      </p:to>
                                    </p:set>
                                  </p:childTnLst>
                                </p:cTn>
                              </p:par>
                            </p:childTnLst>
                          </p:cTn>
                        </p:par>
                        <p:par>
                          <p:cTn id="22" fill="hold">
                            <p:stCondLst>
                              <p:cond delay="10000"/>
                            </p:stCondLst>
                            <p:childTnLst>
                              <p:par>
                                <p:cTn id="23" presetID="22" presetClass="entr" presetSubtype="4"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down)">
                                      <p:cBhvr>
                                        <p:cTn id="25" dur="1000"/>
                                        <p:tgtEl>
                                          <p:spTgt spid="27"/>
                                        </p:tgtEl>
                                      </p:cBhvr>
                                    </p:animEffect>
                                  </p:childTnLst>
                                </p:cTn>
                              </p:par>
                            </p:childTnLst>
                          </p:cTn>
                        </p:par>
                        <p:par>
                          <p:cTn id="26" fill="hold">
                            <p:stCondLst>
                              <p:cond delay="13000"/>
                            </p:stCondLst>
                            <p:childTnLst>
                              <p:par>
                                <p:cTn id="27" presetID="10"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childTnLst>
                                </p:cTn>
                              </p:par>
                              <p:par>
                                <p:cTn id="30" presetID="10" presetClass="entr" presetSubtype="0" fill="hold" nodeType="withEffect">
                                  <p:stCondLst>
                                    <p:cond delay="100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childTnLst>
                                </p:cTn>
                              </p:par>
                            </p:childTnLst>
                          </p:cTn>
                        </p:par>
                        <p:par>
                          <p:cTn id="33" fill="hold">
                            <p:stCondLst>
                              <p:cond delay="15000"/>
                            </p:stCondLst>
                            <p:childTnLst>
                              <p:par>
                                <p:cTn id="34" presetID="10" presetClass="entr" presetSubtype="0"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childTnLst>
                                </p:cTn>
                              </p:par>
                              <p:par>
                                <p:cTn id="37" presetID="10"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1000"/>
                                        <p:tgtEl>
                                          <p:spTgt spid="36"/>
                                        </p:tgtEl>
                                      </p:cBhvr>
                                    </p:animEffect>
                                  </p:childTnLst>
                                </p:cTn>
                              </p:par>
                            </p:childTnLst>
                          </p:cTn>
                        </p:par>
                        <p:par>
                          <p:cTn id="40" fill="hold">
                            <p:stCondLst>
                              <p:cond delay="16000"/>
                            </p:stCondLst>
                            <p:childTnLst>
                              <p:par>
                                <p:cTn id="41" presetID="10" presetClass="entr" presetSubtype="0" fill="hold" grpId="0" nodeType="afterEffect">
                                  <p:stCondLst>
                                    <p:cond delay="100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childTnLst>
                                </p:cTn>
                              </p:par>
                            </p:childTnLst>
                          </p:cTn>
                        </p:par>
                        <p:par>
                          <p:cTn id="44" fill="hold">
                            <p:stCondLst>
                              <p:cond delay="18000"/>
                            </p:stCondLst>
                            <p:childTnLst>
                              <p:par>
                                <p:cTn id="45" presetID="10" presetClass="entr" presetSubtype="0" fill="hold" nodeType="afterEffect">
                                  <p:stCondLst>
                                    <p:cond delay="100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26"/>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4" grpId="0"/>
      <p:bldP spid="23" grpId="0"/>
      <p:bldP spid="22" grpId="0"/>
      <p:bldP spid="20" grpId="0" animBg="1"/>
      <p:bldP spid="20" grpId="1" animBg="1"/>
      <p:bldP spid="11" grpId="0"/>
      <p:bldP spid="25" grpId="0" animBg="1"/>
      <p:bldP spid="2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Er wird auch hydrostatischer Druck ...">
            <a:extLst>
              <a:ext uri="{FF2B5EF4-FFF2-40B4-BE49-F238E27FC236}">
                <a16:creationId xmlns:a16="http://schemas.microsoft.com/office/drawing/2014/main" id="{7BE0731D-903E-4157-990D-109663938B1A}"/>
              </a:ext>
            </a:extLst>
          </p:cNvPr>
          <p:cNvSpPr txBox="1">
            <a:spLocks/>
          </p:cNvSpPr>
          <p:nvPr/>
        </p:nvSpPr>
        <p:spPr>
          <a:xfrm>
            <a:off x="580788" y="5310002"/>
            <a:ext cx="10800000" cy="1223062"/>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50000"/>
              </a:lnSpc>
              <a:spcBef>
                <a:spcPts val="600"/>
              </a:spcBef>
              <a:spcAft>
                <a:spcPts val="600"/>
              </a:spcAft>
              <a:buFont typeface="Arial" panose="020B0604020202020204" pitchFamily="34" charset="0"/>
              <a:buNone/>
              <a:defRPr/>
            </a:pPr>
            <a:r>
              <a:rPr lang="de-DE" sz="2400" dirty="0" smtClean="0">
                <a:latin typeface="Montserrat" panose="00000500000000000000" pitchFamily="2" charset="0"/>
              </a:rPr>
              <a:t>Dabei ist der </a:t>
            </a:r>
            <a:r>
              <a:rPr lang="de-DE" sz="2400" dirty="0" smtClean="0">
                <a:latin typeface="Montserrat SemiBold" panose="00000700000000000000" pitchFamily="2" charset="0"/>
              </a:rPr>
              <a:t>Druck auf der Unterseite </a:t>
            </a:r>
            <a:r>
              <a:rPr lang="de-DE" u="sng" dirty="0" smtClean="0">
                <a:solidFill>
                  <a:srgbClr val="C00000"/>
                </a:solidFill>
                <a:latin typeface="Montserrat SemiBold" panose="00000700000000000000" pitchFamily="2" charset="0"/>
                <a:ea typeface="+mj-ea"/>
                <a:cs typeface="+mj-cs"/>
              </a:rPr>
              <a:t>größer</a:t>
            </a:r>
            <a:r>
              <a:rPr lang="de-DE" sz="2400" dirty="0" smtClean="0">
                <a:latin typeface="Montserrat" panose="00000500000000000000" pitchFamily="2" charset="0"/>
              </a:rPr>
              <a:t/>
            </a:r>
            <a:br>
              <a:rPr lang="de-DE" sz="2400" dirty="0" smtClean="0">
                <a:latin typeface="Montserrat" panose="00000500000000000000" pitchFamily="2" charset="0"/>
              </a:rPr>
            </a:br>
            <a:r>
              <a:rPr lang="de-DE" sz="2400" dirty="0" smtClean="0">
                <a:latin typeface="Montserrat" panose="00000500000000000000" pitchFamily="2" charset="0"/>
              </a:rPr>
              <a:t>als der Druck auf der Oberseite.</a:t>
            </a:r>
            <a:endParaRPr lang="de-DE" sz="2400" dirty="0">
              <a:solidFill>
                <a:srgbClr val="FF0000"/>
              </a:solidFill>
              <a:latin typeface="Montserrat" panose="00000500000000000000" pitchFamily="2" charset="0"/>
            </a:endParaRPr>
          </a:p>
        </p:txBody>
      </p:sp>
      <p:sp>
        <p:nvSpPr>
          <p:cNvPr id="23" name="Größerer Druck"/>
          <p:cNvSpPr/>
          <p:nvPr/>
        </p:nvSpPr>
        <p:spPr>
          <a:xfrm>
            <a:off x="7988411" y="4631563"/>
            <a:ext cx="2239716" cy="400110"/>
          </a:xfrm>
          <a:prstGeom prst="rect">
            <a:avLst/>
          </a:prstGeom>
        </p:spPr>
        <p:txBody>
          <a:bodyPr wrap="none">
            <a:spAutoFit/>
          </a:bodyPr>
          <a:lstStyle/>
          <a:p>
            <a:r>
              <a:rPr lang="de-DE" sz="2000" dirty="0" smtClean="0">
                <a:solidFill>
                  <a:srgbClr val="C00000"/>
                </a:solidFill>
                <a:latin typeface="Montserrat SemiBold" panose="00000700000000000000" pitchFamily="2" charset="0"/>
              </a:rPr>
              <a:t>Größerer</a:t>
            </a:r>
            <a:r>
              <a:rPr lang="de-DE" sz="2000" dirty="0" smtClean="0">
                <a:solidFill>
                  <a:srgbClr val="C00000"/>
                </a:solidFill>
                <a:latin typeface="Montserrat" panose="00000500000000000000" pitchFamily="2" charset="0"/>
              </a:rPr>
              <a:t> </a:t>
            </a:r>
            <a:r>
              <a:rPr lang="de-DE" sz="2000" dirty="0" smtClean="0">
                <a:solidFill>
                  <a:srgbClr val="C00000"/>
                </a:solidFill>
                <a:latin typeface="Montserrat SemiBold" panose="00000700000000000000" pitchFamily="2" charset="0"/>
              </a:rPr>
              <a:t>Druck</a:t>
            </a:r>
            <a:endParaRPr lang="de-AT" sz="2000" dirty="0">
              <a:solidFill>
                <a:srgbClr val="C00000"/>
              </a:solidFill>
              <a:latin typeface="Montserrat SemiBold" panose="00000700000000000000" pitchFamily="2" charset="0"/>
            </a:endParaRPr>
          </a:p>
        </p:txBody>
      </p:sp>
      <p:cxnSp>
        <p:nvCxnSpPr>
          <p:cNvPr id="36" name="PFEIL_GrößererDruck"/>
          <p:cNvCxnSpPr/>
          <p:nvPr/>
        </p:nvCxnSpPr>
        <p:spPr>
          <a:xfrm flipH="1" flipV="1">
            <a:off x="6748272" y="4827399"/>
            <a:ext cx="1024128" cy="2806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Geringerer Druck"/>
          <p:cNvSpPr/>
          <p:nvPr/>
        </p:nvSpPr>
        <p:spPr>
          <a:xfrm>
            <a:off x="7862575" y="2689386"/>
            <a:ext cx="2491388" cy="400110"/>
          </a:xfrm>
          <a:prstGeom prst="rect">
            <a:avLst/>
          </a:prstGeom>
        </p:spPr>
        <p:txBody>
          <a:bodyPr wrap="none">
            <a:spAutoFit/>
          </a:bodyPr>
          <a:lstStyle/>
          <a:p>
            <a:r>
              <a:rPr lang="de-DE" sz="2000" dirty="0" smtClean="0">
                <a:solidFill>
                  <a:srgbClr val="C00000"/>
                </a:solidFill>
                <a:latin typeface="Montserrat SemiBold" panose="00000700000000000000" pitchFamily="2" charset="0"/>
              </a:rPr>
              <a:t>Geringerer Druck</a:t>
            </a:r>
            <a:endParaRPr lang="de-AT" sz="2000" dirty="0">
              <a:solidFill>
                <a:srgbClr val="C00000"/>
              </a:solidFill>
              <a:latin typeface="Montserrat SemiBold" panose="00000700000000000000" pitchFamily="2" charset="0"/>
            </a:endParaRPr>
          </a:p>
        </p:txBody>
      </p:sp>
      <p:cxnSp>
        <p:nvCxnSpPr>
          <p:cNvPr id="40" name="PFEIL_GeringererDruck"/>
          <p:cNvCxnSpPr/>
          <p:nvPr/>
        </p:nvCxnSpPr>
        <p:spPr>
          <a:xfrm flipH="1" flipV="1">
            <a:off x="6748272" y="2874053"/>
            <a:ext cx="1024128" cy="2108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GRAFIK_Wasser_voll"/>
          <p:cNvSpPr/>
          <p:nvPr/>
        </p:nvSpPr>
        <p:spPr>
          <a:xfrm>
            <a:off x="1498434" y="2713073"/>
            <a:ext cx="4674780" cy="2256421"/>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1" name="GRAFIK_Behälter"/>
          <p:cNvGrpSpPr/>
          <p:nvPr/>
        </p:nvGrpSpPr>
        <p:grpSpPr>
          <a:xfrm>
            <a:off x="1318434" y="2509690"/>
            <a:ext cx="5036290" cy="2643963"/>
            <a:chOff x="1772090" y="2831251"/>
            <a:chExt cx="5036290" cy="2643963"/>
          </a:xfrm>
        </p:grpSpPr>
        <p:sp>
          <p:nvSpPr>
            <p:cNvPr id="4" name="Rechteck 3"/>
            <p:cNvSpPr/>
            <p:nvPr/>
          </p:nvSpPr>
          <p:spPr>
            <a:xfrm>
              <a:off x="1772090"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Rechteck 8"/>
            <p:cNvSpPr/>
            <p:nvPr/>
          </p:nvSpPr>
          <p:spPr>
            <a:xfrm>
              <a:off x="6627625"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echteck 11"/>
            <p:cNvSpPr/>
            <p:nvPr/>
          </p:nvSpPr>
          <p:spPr>
            <a:xfrm rot="5400000">
              <a:off x="4200235" y="2866870"/>
              <a:ext cx="180000" cy="50362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27" name="GRAFIK_Flüssigkeitsschichten"/>
          <p:cNvGrpSpPr/>
          <p:nvPr/>
        </p:nvGrpSpPr>
        <p:grpSpPr>
          <a:xfrm>
            <a:off x="1498434" y="2713073"/>
            <a:ext cx="4674780" cy="2260183"/>
            <a:chOff x="1498434" y="2713073"/>
            <a:chExt cx="4674780" cy="2260183"/>
          </a:xfrm>
        </p:grpSpPr>
        <p:sp>
          <p:nvSpPr>
            <p:cNvPr id="5" name="Rechteck 4"/>
            <p:cNvSpPr/>
            <p:nvPr/>
          </p:nvSpPr>
          <p:spPr>
            <a:xfrm>
              <a:off x="1498434" y="4647190"/>
              <a:ext cx="4674780" cy="326066"/>
            </a:xfrm>
            <a:prstGeom prst="rect">
              <a:avLst/>
            </a:prstGeom>
            <a:solidFill>
              <a:srgbClr val="077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echteck 12"/>
            <p:cNvSpPr/>
            <p:nvPr/>
          </p:nvSpPr>
          <p:spPr>
            <a:xfrm>
              <a:off x="1498434" y="4324838"/>
              <a:ext cx="4674780" cy="326066"/>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p:cNvSpPr/>
            <p:nvPr/>
          </p:nvSpPr>
          <p:spPr>
            <a:xfrm>
              <a:off x="1498434" y="4002485"/>
              <a:ext cx="4674780" cy="326066"/>
            </a:xfrm>
            <a:prstGeom prst="rect">
              <a:avLst/>
            </a:prstGeom>
            <a:solidFill>
              <a:srgbClr val="29AA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Rechteck 14"/>
            <p:cNvSpPr/>
            <p:nvPr/>
          </p:nvSpPr>
          <p:spPr>
            <a:xfrm>
              <a:off x="1498434" y="3680132"/>
              <a:ext cx="4674780" cy="326066"/>
            </a:xfrm>
            <a:prstGeom prst="rect">
              <a:avLst/>
            </a:prstGeom>
            <a:solidFill>
              <a:srgbClr val="42B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Rechteck 15"/>
            <p:cNvSpPr/>
            <p:nvPr/>
          </p:nvSpPr>
          <p:spPr>
            <a:xfrm>
              <a:off x="1498434" y="3357779"/>
              <a:ext cx="4674780" cy="326066"/>
            </a:xfrm>
            <a:prstGeom prst="rect">
              <a:avLst/>
            </a:prstGeom>
            <a:solidFill>
              <a:srgbClr val="6C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hteck 16"/>
            <p:cNvSpPr/>
            <p:nvPr/>
          </p:nvSpPr>
          <p:spPr>
            <a:xfrm>
              <a:off x="1498434" y="3035426"/>
              <a:ext cx="4674780" cy="326066"/>
            </a:xfrm>
            <a:prstGeom prst="rect">
              <a:avLst/>
            </a:prstGeom>
            <a:solidFill>
              <a:srgbClr val="8DDB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8" name="Rechteck 17"/>
            <p:cNvSpPr/>
            <p:nvPr/>
          </p:nvSpPr>
          <p:spPr>
            <a:xfrm>
              <a:off x="1498434" y="2713073"/>
              <a:ext cx="4674780" cy="326066"/>
            </a:xfrm>
            <a:prstGeom prst="rect">
              <a:avLst/>
            </a:prstGeom>
            <a:solidFill>
              <a:srgbClr val="BFE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3" name="In Flüssigkeiten herrscht Druck!">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575928"/>
            <a:ext cx="10800000" cy="1142782"/>
          </a:xfrm>
        </p:spPr>
        <p:txBody>
          <a:bodyPr>
            <a:normAutofit fontScale="92500" lnSpcReduction="2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j-lt"/>
              </a:rPr>
              <a:t>Wird ein Körper zum Beispiel in Wasser eingetaucht, so wirkt der </a:t>
            </a:r>
            <a:r>
              <a:rPr lang="de-DE" altLang="de-DE" dirty="0" smtClean="0">
                <a:solidFill>
                  <a:srgbClr val="C00000"/>
                </a:solidFill>
                <a:latin typeface="Montserrat SemiBold" panose="00000700000000000000" pitchFamily="2" charset="0"/>
              </a:rPr>
              <a:t>hydrostatische Druck </a:t>
            </a:r>
            <a:r>
              <a:rPr lang="de-DE" altLang="de-DE" dirty="0" smtClean="0">
                <a:latin typeface="+mj-lt"/>
              </a:rPr>
              <a:t>auf alle Seiten des Körpers.</a:t>
            </a:r>
            <a:endParaRPr lang="de-DE" altLang="de-DE" dirty="0">
              <a:latin typeface="+mj-lt"/>
            </a:endParaRPr>
          </a:p>
        </p:txBody>
      </p:sp>
      <p:sp>
        <p:nvSpPr>
          <p:cNvPr id="2" name="Rechteck 1"/>
          <p:cNvSpPr/>
          <p:nvPr/>
        </p:nvSpPr>
        <p:spPr>
          <a:xfrm>
            <a:off x="3283980" y="3089496"/>
            <a:ext cx="1103688" cy="11036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10" name="Gruppieren 9"/>
          <p:cNvGrpSpPr/>
          <p:nvPr/>
        </p:nvGrpSpPr>
        <p:grpSpPr>
          <a:xfrm>
            <a:off x="3566952" y="2618323"/>
            <a:ext cx="534840" cy="404151"/>
            <a:chOff x="3568404" y="2491330"/>
            <a:chExt cx="534840" cy="549690"/>
          </a:xfrm>
        </p:grpSpPr>
        <p:sp>
          <p:nvSpPr>
            <p:cNvPr id="7" name="Pfeil nach unten 6"/>
            <p:cNvSpPr/>
            <p:nvPr/>
          </p:nvSpPr>
          <p:spPr>
            <a:xfrm>
              <a:off x="3568404" y="2491330"/>
              <a:ext cx="242232" cy="54969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8" name="Pfeil nach unten 27"/>
            <p:cNvSpPr/>
            <p:nvPr/>
          </p:nvSpPr>
          <p:spPr>
            <a:xfrm>
              <a:off x="3861012" y="2491330"/>
              <a:ext cx="242232" cy="54969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30" name="Gruppieren 29"/>
          <p:cNvGrpSpPr/>
          <p:nvPr/>
        </p:nvGrpSpPr>
        <p:grpSpPr>
          <a:xfrm rot="10800000">
            <a:off x="3562296" y="4278562"/>
            <a:ext cx="534840" cy="678228"/>
            <a:chOff x="3568404" y="2491330"/>
            <a:chExt cx="534840" cy="549690"/>
          </a:xfrm>
        </p:grpSpPr>
        <p:sp>
          <p:nvSpPr>
            <p:cNvPr id="31" name="Pfeil nach unten 30"/>
            <p:cNvSpPr/>
            <p:nvPr/>
          </p:nvSpPr>
          <p:spPr>
            <a:xfrm>
              <a:off x="3568404" y="2491330"/>
              <a:ext cx="242232" cy="54969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2" name="Pfeil nach unten 31"/>
            <p:cNvSpPr/>
            <p:nvPr/>
          </p:nvSpPr>
          <p:spPr>
            <a:xfrm>
              <a:off x="3861012" y="2491330"/>
              <a:ext cx="242232" cy="54969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33" name="Gruppieren 32"/>
          <p:cNvGrpSpPr/>
          <p:nvPr/>
        </p:nvGrpSpPr>
        <p:grpSpPr>
          <a:xfrm rot="16200000">
            <a:off x="2674203" y="3369062"/>
            <a:ext cx="534840" cy="549690"/>
            <a:chOff x="3568404" y="2491330"/>
            <a:chExt cx="534840" cy="549690"/>
          </a:xfrm>
        </p:grpSpPr>
        <p:sp>
          <p:nvSpPr>
            <p:cNvPr id="34" name="Pfeil nach unten 33"/>
            <p:cNvSpPr/>
            <p:nvPr/>
          </p:nvSpPr>
          <p:spPr>
            <a:xfrm>
              <a:off x="3568404" y="2491330"/>
              <a:ext cx="242232" cy="54969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5" name="Pfeil nach unten 34"/>
            <p:cNvSpPr/>
            <p:nvPr/>
          </p:nvSpPr>
          <p:spPr>
            <a:xfrm>
              <a:off x="3861012" y="2491330"/>
              <a:ext cx="242232" cy="54969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37" name="Gruppieren 36"/>
          <p:cNvGrpSpPr/>
          <p:nvPr/>
        </p:nvGrpSpPr>
        <p:grpSpPr>
          <a:xfrm rot="5400000">
            <a:off x="4462605" y="3383004"/>
            <a:ext cx="534840" cy="549690"/>
            <a:chOff x="3568404" y="2491330"/>
            <a:chExt cx="534840" cy="549690"/>
          </a:xfrm>
        </p:grpSpPr>
        <p:sp>
          <p:nvSpPr>
            <p:cNvPr id="38" name="Pfeil nach unten 37"/>
            <p:cNvSpPr/>
            <p:nvPr/>
          </p:nvSpPr>
          <p:spPr>
            <a:xfrm>
              <a:off x="3568404" y="2491330"/>
              <a:ext cx="242232" cy="54969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9" name="Pfeil nach unten 38"/>
            <p:cNvSpPr/>
            <p:nvPr/>
          </p:nvSpPr>
          <p:spPr>
            <a:xfrm>
              <a:off x="3861012" y="2491330"/>
              <a:ext cx="242232" cy="54969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Tree>
    <p:extLst>
      <p:ext uri="{BB962C8B-B14F-4D97-AF65-F5344CB8AC3E}">
        <p14:creationId xmlns:p14="http://schemas.microsoft.com/office/powerpoint/2010/main" val="260683496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47" presetClass="entr" presetSubtype="0" fill="hold" grpId="0" nodeType="afterEffect">
                                  <p:stCondLst>
                                    <p:cond delay="51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8100"/>
                            </p:stCondLst>
                            <p:childTnLst>
                              <p:par>
                                <p:cTn id="15" presetID="47" presetClass="entr" presetSubtype="0" fill="hold" nodeType="after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100"/>
                            </p:stCondLst>
                            <p:childTnLst>
                              <p:par>
                                <p:cTn id="21" presetID="42"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childTnLst>
                          </p:cTn>
                        </p:par>
                        <p:par>
                          <p:cTn id="26" fill="hold">
                            <p:stCondLst>
                              <p:cond delay="11100"/>
                            </p:stCondLst>
                            <p:childTnLst>
                              <p:par>
                                <p:cTn id="27" presetID="2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1000"/>
                                        <p:tgtEl>
                                          <p:spTgt spid="33"/>
                                        </p:tgtEl>
                                      </p:cBhvr>
                                    </p:animEffect>
                                  </p:childTnLst>
                                </p:cTn>
                              </p:par>
                            </p:childTnLst>
                          </p:cTn>
                        </p:par>
                        <p:par>
                          <p:cTn id="30" fill="hold">
                            <p:stCondLst>
                              <p:cond delay="12100"/>
                            </p:stCondLst>
                            <p:childTnLst>
                              <p:par>
                                <p:cTn id="31" presetID="22" presetClass="entr" presetSubtype="2"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right)">
                                      <p:cBhvr>
                                        <p:cTn id="33" dur="1000"/>
                                        <p:tgtEl>
                                          <p:spTgt spid="37"/>
                                        </p:tgtEl>
                                      </p:cBhvr>
                                    </p:animEffect>
                                  </p:childTnLst>
                                </p:cTn>
                              </p:par>
                            </p:childTnLst>
                          </p:cTn>
                        </p:par>
                        <p:par>
                          <p:cTn id="34" fill="hold">
                            <p:stCondLst>
                              <p:cond delay="13100"/>
                            </p:stCondLst>
                            <p:childTnLst>
                              <p:par>
                                <p:cTn id="35" presetID="10" presetClass="entr" presetSubtype="0" fill="hold" grpId="0" nodeType="afterEffect">
                                  <p:stCondLst>
                                    <p:cond delay="20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childTnLst>
                                </p:cTn>
                              </p:par>
                            </p:childTnLst>
                          </p:cTn>
                        </p:par>
                        <p:par>
                          <p:cTn id="38" fill="hold">
                            <p:stCondLst>
                              <p:cond delay="16100"/>
                            </p:stCondLst>
                            <p:childTnLst>
                              <p:par>
                                <p:cTn id="39" presetID="10" presetClass="entr" presetSubtype="0" fill="hold" nodeType="afterEffect">
                                  <p:stCondLst>
                                    <p:cond delay="100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Größerer Druck"/>
          <p:cNvSpPr/>
          <p:nvPr/>
        </p:nvSpPr>
        <p:spPr>
          <a:xfrm>
            <a:off x="7988411" y="4631563"/>
            <a:ext cx="2239716" cy="400110"/>
          </a:xfrm>
          <a:prstGeom prst="rect">
            <a:avLst/>
          </a:prstGeom>
        </p:spPr>
        <p:txBody>
          <a:bodyPr wrap="none">
            <a:spAutoFit/>
          </a:bodyPr>
          <a:lstStyle/>
          <a:p>
            <a:r>
              <a:rPr lang="de-DE" sz="2000" dirty="0" smtClean="0">
                <a:solidFill>
                  <a:srgbClr val="C00000"/>
                </a:solidFill>
                <a:latin typeface="Montserrat SemiBold" panose="00000700000000000000" pitchFamily="2" charset="0"/>
              </a:rPr>
              <a:t>Größerer</a:t>
            </a:r>
            <a:r>
              <a:rPr lang="de-DE" sz="2000" dirty="0" smtClean="0">
                <a:solidFill>
                  <a:srgbClr val="C00000"/>
                </a:solidFill>
                <a:latin typeface="Montserrat" panose="00000500000000000000" pitchFamily="2" charset="0"/>
              </a:rPr>
              <a:t> </a:t>
            </a:r>
            <a:r>
              <a:rPr lang="de-DE" sz="2000" dirty="0" smtClean="0">
                <a:solidFill>
                  <a:srgbClr val="C00000"/>
                </a:solidFill>
                <a:latin typeface="Montserrat SemiBold" panose="00000700000000000000" pitchFamily="2" charset="0"/>
              </a:rPr>
              <a:t>Druck</a:t>
            </a:r>
            <a:endParaRPr lang="de-AT" sz="2000" dirty="0">
              <a:solidFill>
                <a:srgbClr val="C00000"/>
              </a:solidFill>
              <a:latin typeface="Montserrat SemiBold" panose="00000700000000000000" pitchFamily="2" charset="0"/>
            </a:endParaRPr>
          </a:p>
        </p:txBody>
      </p:sp>
      <p:cxnSp>
        <p:nvCxnSpPr>
          <p:cNvPr id="36" name="PFEIL_GrößererDruck"/>
          <p:cNvCxnSpPr/>
          <p:nvPr/>
        </p:nvCxnSpPr>
        <p:spPr>
          <a:xfrm flipH="1" flipV="1">
            <a:off x="6748272" y="4827399"/>
            <a:ext cx="1024128" cy="2806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Geringerer Druck"/>
          <p:cNvSpPr/>
          <p:nvPr/>
        </p:nvSpPr>
        <p:spPr>
          <a:xfrm>
            <a:off x="7862575" y="2689386"/>
            <a:ext cx="2491388" cy="400110"/>
          </a:xfrm>
          <a:prstGeom prst="rect">
            <a:avLst/>
          </a:prstGeom>
        </p:spPr>
        <p:txBody>
          <a:bodyPr wrap="none">
            <a:spAutoFit/>
          </a:bodyPr>
          <a:lstStyle/>
          <a:p>
            <a:r>
              <a:rPr lang="de-DE" sz="2000" dirty="0" smtClean="0">
                <a:solidFill>
                  <a:srgbClr val="C00000"/>
                </a:solidFill>
                <a:latin typeface="Montserrat SemiBold" panose="00000700000000000000" pitchFamily="2" charset="0"/>
              </a:rPr>
              <a:t>Geringerer Druck</a:t>
            </a:r>
            <a:endParaRPr lang="de-AT" sz="2000" dirty="0">
              <a:solidFill>
                <a:srgbClr val="C00000"/>
              </a:solidFill>
              <a:latin typeface="Montserrat SemiBold" panose="00000700000000000000" pitchFamily="2" charset="0"/>
            </a:endParaRPr>
          </a:p>
        </p:txBody>
      </p:sp>
      <p:cxnSp>
        <p:nvCxnSpPr>
          <p:cNvPr id="40" name="PFEIL_GeringererDruck"/>
          <p:cNvCxnSpPr/>
          <p:nvPr/>
        </p:nvCxnSpPr>
        <p:spPr>
          <a:xfrm flipH="1" flipV="1">
            <a:off x="6748272" y="2874053"/>
            <a:ext cx="1024128" cy="2108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GRAFIK_Wasser_voll"/>
          <p:cNvSpPr/>
          <p:nvPr/>
        </p:nvSpPr>
        <p:spPr>
          <a:xfrm>
            <a:off x="1498434" y="2713073"/>
            <a:ext cx="4674780" cy="2256421"/>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1" name="GRAFIK_Behälter"/>
          <p:cNvGrpSpPr/>
          <p:nvPr/>
        </p:nvGrpSpPr>
        <p:grpSpPr>
          <a:xfrm>
            <a:off x="1318434" y="2509690"/>
            <a:ext cx="5036290" cy="2643963"/>
            <a:chOff x="1772090" y="2831251"/>
            <a:chExt cx="5036290" cy="2643963"/>
          </a:xfrm>
        </p:grpSpPr>
        <p:sp>
          <p:nvSpPr>
            <p:cNvPr id="4" name="Rechteck 3"/>
            <p:cNvSpPr/>
            <p:nvPr/>
          </p:nvSpPr>
          <p:spPr>
            <a:xfrm>
              <a:off x="1772090"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Rechteck 8"/>
            <p:cNvSpPr/>
            <p:nvPr/>
          </p:nvSpPr>
          <p:spPr>
            <a:xfrm>
              <a:off x="6627625"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echteck 11"/>
            <p:cNvSpPr/>
            <p:nvPr/>
          </p:nvSpPr>
          <p:spPr>
            <a:xfrm rot="5400000">
              <a:off x="4200235" y="2866870"/>
              <a:ext cx="180000" cy="50362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27" name="GRAFIK_Flüssigkeitsschichten"/>
          <p:cNvGrpSpPr/>
          <p:nvPr/>
        </p:nvGrpSpPr>
        <p:grpSpPr>
          <a:xfrm>
            <a:off x="1498434" y="2713073"/>
            <a:ext cx="4674780" cy="2260183"/>
            <a:chOff x="1498434" y="2713073"/>
            <a:chExt cx="4674780" cy="2260183"/>
          </a:xfrm>
        </p:grpSpPr>
        <p:sp>
          <p:nvSpPr>
            <p:cNvPr id="5" name="Rechteck 4"/>
            <p:cNvSpPr/>
            <p:nvPr/>
          </p:nvSpPr>
          <p:spPr>
            <a:xfrm>
              <a:off x="1498434" y="4647190"/>
              <a:ext cx="4674780" cy="326066"/>
            </a:xfrm>
            <a:prstGeom prst="rect">
              <a:avLst/>
            </a:prstGeom>
            <a:solidFill>
              <a:srgbClr val="077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echteck 12"/>
            <p:cNvSpPr/>
            <p:nvPr/>
          </p:nvSpPr>
          <p:spPr>
            <a:xfrm>
              <a:off x="1498434" y="4324838"/>
              <a:ext cx="4674780" cy="326066"/>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p:cNvSpPr/>
            <p:nvPr/>
          </p:nvSpPr>
          <p:spPr>
            <a:xfrm>
              <a:off x="1498434" y="4002485"/>
              <a:ext cx="4674780" cy="326066"/>
            </a:xfrm>
            <a:prstGeom prst="rect">
              <a:avLst/>
            </a:prstGeom>
            <a:solidFill>
              <a:srgbClr val="29AA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Rechteck 14"/>
            <p:cNvSpPr/>
            <p:nvPr/>
          </p:nvSpPr>
          <p:spPr>
            <a:xfrm>
              <a:off x="1498434" y="3680132"/>
              <a:ext cx="4674780" cy="326066"/>
            </a:xfrm>
            <a:prstGeom prst="rect">
              <a:avLst/>
            </a:prstGeom>
            <a:solidFill>
              <a:srgbClr val="42B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Rechteck 15"/>
            <p:cNvSpPr/>
            <p:nvPr/>
          </p:nvSpPr>
          <p:spPr>
            <a:xfrm>
              <a:off x="1498434" y="3357779"/>
              <a:ext cx="4674780" cy="326066"/>
            </a:xfrm>
            <a:prstGeom prst="rect">
              <a:avLst/>
            </a:prstGeom>
            <a:solidFill>
              <a:srgbClr val="6C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hteck 16"/>
            <p:cNvSpPr/>
            <p:nvPr/>
          </p:nvSpPr>
          <p:spPr>
            <a:xfrm>
              <a:off x="1498434" y="3035426"/>
              <a:ext cx="4674780" cy="326066"/>
            </a:xfrm>
            <a:prstGeom prst="rect">
              <a:avLst/>
            </a:prstGeom>
            <a:solidFill>
              <a:srgbClr val="8DDB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8" name="Rechteck 17"/>
            <p:cNvSpPr/>
            <p:nvPr/>
          </p:nvSpPr>
          <p:spPr>
            <a:xfrm>
              <a:off x="1498434" y="2713073"/>
              <a:ext cx="4674780" cy="326066"/>
            </a:xfrm>
            <a:prstGeom prst="rect">
              <a:avLst/>
            </a:prstGeom>
            <a:solidFill>
              <a:srgbClr val="BFE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2" name="GRAFIK_Würfel"/>
          <p:cNvSpPr/>
          <p:nvPr/>
        </p:nvSpPr>
        <p:spPr>
          <a:xfrm>
            <a:off x="3283980" y="3723711"/>
            <a:ext cx="1103688" cy="11036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 name="PFEIL_F_A"/>
          <p:cNvSpPr/>
          <p:nvPr/>
        </p:nvSpPr>
        <p:spPr>
          <a:xfrm>
            <a:off x="3652944" y="4268570"/>
            <a:ext cx="365760" cy="703448"/>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41" name="F_A"/>
          <p:cNvSpPr/>
          <p:nvPr/>
        </p:nvSpPr>
        <p:spPr>
          <a:xfrm>
            <a:off x="3994987" y="4355478"/>
            <a:ext cx="670376" cy="584775"/>
          </a:xfrm>
          <a:prstGeom prst="rect">
            <a:avLst/>
          </a:prstGeom>
        </p:spPr>
        <p:txBody>
          <a:bodyPr wrap="none">
            <a:spAutoFit/>
          </a:bodyPr>
          <a:lstStyle/>
          <a:p>
            <a:r>
              <a:rPr lang="de-DE" sz="3200" b="1" dirty="0" smtClean="0">
                <a:solidFill>
                  <a:schemeClr val="accent6"/>
                </a:solidFill>
                <a:latin typeface="Montserrat Black" panose="00000A00000000000000" pitchFamily="2" charset="0"/>
              </a:rPr>
              <a:t>F</a:t>
            </a:r>
            <a:r>
              <a:rPr lang="de-DE" sz="3200" b="1" baseline="-25000" dirty="0" smtClean="0">
                <a:solidFill>
                  <a:schemeClr val="accent6"/>
                </a:solidFill>
                <a:latin typeface="Montserrat Black" panose="00000A00000000000000" pitchFamily="2" charset="0"/>
              </a:rPr>
              <a:t>A</a:t>
            </a:r>
            <a:endParaRPr lang="de-AT" sz="3200" b="1" baseline="-25000" dirty="0">
              <a:solidFill>
                <a:schemeClr val="accent6"/>
              </a:solidFill>
              <a:latin typeface="Montserrat Black" panose="00000A00000000000000" pitchFamily="2" charset="0"/>
            </a:endParaRPr>
          </a:p>
        </p:txBody>
      </p:sp>
      <p:sp>
        <p:nvSpPr>
          <p:cNvPr id="46" name="Auftriebskraft"/>
          <p:cNvSpPr/>
          <p:nvPr/>
        </p:nvSpPr>
        <p:spPr>
          <a:xfrm>
            <a:off x="2633411" y="5146038"/>
            <a:ext cx="2404826" cy="461665"/>
          </a:xfrm>
          <a:prstGeom prst="rect">
            <a:avLst/>
          </a:prstGeom>
        </p:spPr>
        <p:txBody>
          <a:bodyPr wrap="none">
            <a:spAutoFit/>
          </a:bodyPr>
          <a:lstStyle/>
          <a:p>
            <a:r>
              <a:rPr lang="de-DE" sz="2400" dirty="0" smtClean="0">
                <a:solidFill>
                  <a:schemeClr val="accent6"/>
                </a:solidFill>
                <a:latin typeface="Montserrat SemiBold" panose="00000700000000000000" pitchFamily="2" charset="0"/>
              </a:rPr>
              <a:t>Auftriebskraft</a:t>
            </a:r>
            <a:endParaRPr lang="de-AT" sz="2400" dirty="0">
              <a:solidFill>
                <a:schemeClr val="accent6"/>
              </a:solidFill>
              <a:latin typeface="Montserrat SemiBold" panose="00000700000000000000" pitchFamily="2" charset="0"/>
            </a:endParaRPr>
          </a:p>
        </p:txBody>
      </p:sp>
      <p:sp>
        <p:nvSpPr>
          <p:cNvPr id="42" name="PFEIL_F_G"/>
          <p:cNvSpPr/>
          <p:nvPr/>
        </p:nvSpPr>
        <p:spPr>
          <a:xfrm flipV="1">
            <a:off x="3652944" y="2391959"/>
            <a:ext cx="365760" cy="703448"/>
          </a:xfrm>
          <a:prstGeom prst="upArrow">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43" name="F_G"/>
          <p:cNvSpPr/>
          <p:nvPr/>
        </p:nvSpPr>
        <p:spPr>
          <a:xfrm>
            <a:off x="3994987" y="2478867"/>
            <a:ext cx="659155" cy="584775"/>
          </a:xfrm>
          <a:prstGeom prst="rect">
            <a:avLst/>
          </a:prstGeom>
          <a:noFill/>
          <a:ln>
            <a:noFill/>
          </a:ln>
        </p:spPr>
        <p:txBody>
          <a:bodyPr wrap="none">
            <a:spAutoFit/>
          </a:bodyPr>
          <a:lstStyle/>
          <a:p>
            <a:r>
              <a:rPr lang="de-DE" sz="3200" b="1" dirty="0" smtClean="0">
                <a:solidFill>
                  <a:srgbClr val="C00000"/>
                </a:solidFill>
                <a:latin typeface="Montserrat Black" panose="00000A00000000000000" pitchFamily="2" charset="0"/>
              </a:rPr>
              <a:t>F</a:t>
            </a:r>
            <a:r>
              <a:rPr lang="de-DE" sz="3200" b="1" baseline="-25000" dirty="0">
                <a:solidFill>
                  <a:srgbClr val="C00000"/>
                </a:solidFill>
                <a:latin typeface="Montserrat Black" panose="00000A00000000000000" pitchFamily="2" charset="0"/>
              </a:rPr>
              <a:t>G</a:t>
            </a:r>
            <a:endParaRPr lang="de-AT" sz="3200" b="1" baseline="-25000" dirty="0">
              <a:solidFill>
                <a:srgbClr val="C00000"/>
              </a:solidFill>
              <a:latin typeface="Montserrat Black" panose="00000A00000000000000" pitchFamily="2" charset="0"/>
            </a:endParaRPr>
          </a:p>
        </p:txBody>
      </p:sp>
      <p:sp>
        <p:nvSpPr>
          <p:cNvPr id="44" name="Gewichtskraft"/>
          <p:cNvSpPr/>
          <p:nvPr/>
        </p:nvSpPr>
        <p:spPr>
          <a:xfrm>
            <a:off x="2626198" y="1852429"/>
            <a:ext cx="2419252" cy="461665"/>
          </a:xfrm>
          <a:prstGeom prst="rect">
            <a:avLst/>
          </a:prstGeom>
        </p:spPr>
        <p:txBody>
          <a:bodyPr wrap="none">
            <a:spAutoFit/>
          </a:bodyPr>
          <a:lstStyle/>
          <a:p>
            <a:r>
              <a:rPr lang="de-DE" sz="2400" dirty="0" smtClean="0">
                <a:solidFill>
                  <a:srgbClr val="C00000"/>
                </a:solidFill>
                <a:latin typeface="Montserrat SemiBold" panose="00000700000000000000" pitchFamily="2" charset="0"/>
              </a:rPr>
              <a:t>Gewichtskraft</a:t>
            </a:r>
            <a:endParaRPr lang="de-AT" sz="2400" dirty="0">
              <a:solidFill>
                <a:srgbClr val="C00000"/>
              </a:solidFill>
              <a:latin typeface="Montserrat SemiBold" panose="00000700000000000000" pitchFamily="2" charset="0"/>
            </a:endParaRPr>
          </a:p>
        </p:txBody>
      </p:sp>
      <p:sp>
        <p:nvSpPr>
          <p:cNvPr id="3" name="In Flüssigkeiten herrscht Druck!">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575928"/>
            <a:ext cx="10800000" cy="1142782"/>
          </a:xfrm>
        </p:spPr>
        <p:txBody>
          <a:bodyPr>
            <a:normAutofit fontScale="92500" lnSpcReduction="2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j-lt"/>
              </a:rPr>
              <a:t>Durch diesen Druckunterschied zwischen Ober- und </a:t>
            </a:r>
            <a:br>
              <a:rPr lang="de-DE" altLang="de-DE" dirty="0" smtClean="0">
                <a:latin typeface="+mj-lt"/>
              </a:rPr>
            </a:br>
            <a:r>
              <a:rPr lang="de-DE" altLang="de-DE" dirty="0" smtClean="0">
                <a:latin typeface="+mj-lt"/>
              </a:rPr>
              <a:t>Unterseite entsteht der </a:t>
            </a:r>
            <a:r>
              <a:rPr lang="de-DE" altLang="de-DE" dirty="0" smtClean="0">
                <a:solidFill>
                  <a:schemeClr val="accent6"/>
                </a:solidFill>
                <a:latin typeface="Montserrat SemiBold" panose="00000700000000000000" pitchFamily="2" charset="0"/>
              </a:rPr>
              <a:t>Auftrieb</a:t>
            </a:r>
            <a:r>
              <a:rPr lang="de-DE" altLang="de-DE" dirty="0" smtClean="0">
                <a:latin typeface="+mj-lt"/>
              </a:rPr>
              <a:t>!</a:t>
            </a:r>
            <a:endParaRPr lang="de-DE" altLang="de-DE" dirty="0">
              <a:latin typeface="+mj-lt"/>
            </a:endParaRPr>
          </a:p>
        </p:txBody>
      </p:sp>
    </p:spTree>
    <p:extLst>
      <p:ext uri="{BB962C8B-B14F-4D97-AF65-F5344CB8AC3E}">
        <p14:creationId xmlns:p14="http://schemas.microsoft.com/office/powerpoint/2010/main" val="362906276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47" presetClass="entr" presetSubtype="0" fill="hold" grpId="0" nodeType="afterEffect">
                                  <p:stCondLst>
                                    <p:cond delay="51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500"/>
                                        <p:tgtEl>
                                          <p:spTgt spid="2"/>
                                        </p:tgtEl>
                                      </p:cBhvr>
                                    </p:animEffect>
                                    <p:anim calcmode="lin" valueType="num">
                                      <p:cBhvr>
                                        <p:cTn id="12" dur="1500" fill="hold"/>
                                        <p:tgtEl>
                                          <p:spTgt spid="2"/>
                                        </p:tgtEl>
                                        <p:attrNameLst>
                                          <p:attrName>ppt_x</p:attrName>
                                        </p:attrNameLst>
                                      </p:cBhvr>
                                      <p:tavLst>
                                        <p:tav tm="0">
                                          <p:val>
                                            <p:strVal val="#ppt_x"/>
                                          </p:val>
                                        </p:tav>
                                        <p:tav tm="100000">
                                          <p:val>
                                            <p:strVal val="#ppt_x"/>
                                          </p:val>
                                        </p:tav>
                                      </p:tavLst>
                                    </p:anim>
                                    <p:anim calcmode="lin" valueType="num">
                                      <p:cBhvr>
                                        <p:cTn id="13" dur="15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8600"/>
                            </p:stCondLst>
                            <p:childTnLst>
                              <p:par>
                                <p:cTn id="15" presetID="64" presetClass="path" presetSubtype="0" decel="33333" fill="hold" grpId="1" nodeType="afterEffect">
                                  <p:stCondLst>
                                    <p:cond delay="0"/>
                                  </p:stCondLst>
                                  <p:childTnLst>
                                    <p:animMotion origin="layout" path="M -3.33333E-6 3.7037E-7 L -0.00039 -0.08681 " pathEditMode="relative" rAng="0" ptsTypes="AA">
                                      <p:cBhvr>
                                        <p:cTn id="16" dur="1500" fill="hold"/>
                                        <p:tgtEl>
                                          <p:spTgt spid="2"/>
                                        </p:tgtEl>
                                        <p:attrNameLst>
                                          <p:attrName>ppt_x</p:attrName>
                                          <p:attrName>ppt_y</p:attrName>
                                        </p:attrNameLst>
                                      </p:cBhvr>
                                      <p:rCtr x="-26" y="-4352"/>
                                    </p:animMotion>
                                  </p:childTnLst>
                                </p:cTn>
                              </p:par>
                            </p:childTnLst>
                          </p:cTn>
                        </p:par>
                        <p:par>
                          <p:cTn id="17" fill="hold">
                            <p:stCondLst>
                              <p:cond delay="10100"/>
                            </p:stCondLst>
                            <p:childTnLst>
                              <p:par>
                                <p:cTn id="18" presetID="10" presetClass="entr" presetSubtype="0"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1000"/>
                                        <p:tgtEl>
                                          <p:spTgt spid="4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childTnLst>
                                </p:cTn>
                              </p:par>
                            </p:childTnLst>
                          </p:cTn>
                        </p:par>
                        <p:par>
                          <p:cTn id="27" fill="hold">
                            <p:stCondLst>
                              <p:cond delay="11100"/>
                            </p:stCondLst>
                            <p:childTnLst>
                              <p:par>
                                <p:cTn id="28" presetID="10" presetClass="entr" presetSubtype="0" fill="hold" grpId="0" nodeType="afterEffect">
                                  <p:stCondLst>
                                    <p:cond delay="200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1000"/>
                                        <p:tgtEl>
                                          <p:spTgt spid="42"/>
                                        </p:tgtEl>
                                      </p:cBhvr>
                                    </p:animEffect>
                                  </p:childTnLst>
                                </p:cTn>
                              </p:par>
                              <p:par>
                                <p:cTn id="34" presetID="10" presetClass="entr" presetSubtype="0" fill="hold" grpId="0" nodeType="withEffect">
                                  <p:stCondLst>
                                    <p:cond delay="200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1000"/>
                                        <p:tgtEl>
                                          <p:spTgt spid="44"/>
                                        </p:tgtEl>
                                      </p:cBhvr>
                                    </p:animEffect>
                                  </p:childTnLst>
                                </p:cTn>
                              </p:par>
                            </p:childTnLst>
                          </p:cTn>
                        </p:par>
                        <p:par>
                          <p:cTn id="37" fill="hold">
                            <p:stCondLst>
                              <p:cond delay="14100"/>
                            </p:stCondLst>
                            <p:childTnLst>
                              <p:par>
                                <p:cTn id="38" presetID="10" presetClass="entr" presetSubtype="0" fill="hold" nodeType="afterEffect">
                                  <p:stCondLst>
                                    <p:cond delay="10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animBg="1"/>
      <p:bldP spid="41" grpId="0"/>
      <p:bldP spid="46" grpId="0"/>
      <p:bldP spid="42" grpId="0" animBg="1"/>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GRAFIK_Wasser_voll"/>
          <p:cNvSpPr/>
          <p:nvPr/>
        </p:nvSpPr>
        <p:spPr>
          <a:xfrm>
            <a:off x="2277730" y="3675744"/>
            <a:ext cx="1772339" cy="2256421"/>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1" name="GRAFIK_Behälter"/>
          <p:cNvGrpSpPr/>
          <p:nvPr/>
        </p:nvGrpSpPr>
        <p:grpSpPr>
          <a:xfrm>
            <a:off x="2209201" y="3468600"/>
            <a:ext cx="1909398" cy="2643963"/>
            <a:chOff x="1772090" y="2831251"/>
            <a:chExt cx="5036290" cy="2643963"/>
          </a:xfrm>
        </p:grpSpPr>
        <p:sp>
          <p:nvSpPr>
            <p:cNvPr id="4" name="Rechteck 3"/>
            <p:cNvSpPr/>
            <p:nvPr/>
          </p:nvSpPr>
          <p:spPr>
            <a:xfrm>
              <a:off x="1772090"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Rechteck 8"/>
            <p:cNvSpPr/>
            <p:nvPr/>
          </p:nvSpPr>
          <p:spPr>
            <a:xfrm>
              <a:off x="6627625"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echteck 11"/>
            <p:cNvSpPr/>
            <p:nvPr/>
          </p:nvSpPr>
          <p:spPr>
            <a:xfrm rot="5400000">
              <a:off x="4200235" y="2866870"/>
              <a:ext cx="180000" cy="50362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27" name="GRAFIK_Flüssigkeitsschichten" hidden="1"/>
          <p:cNvGrpSpPr/>
          <p:nvPr/>
        </p:nvGrpSpPr>
        <p:grpSpPr>
          <a:xfrm>
            <a:off x="1498434" y="2713073"/>
            <a:ext cx="4674780" cy="2260183"/>
            <a:chOff x="1498434" y="2713073"/>
            <a:chExt cx="4674780" cy="2260183"/>
          </a:xfrm>
        </p:grpSpPr>
        <p:sp>
          <p:nvSpPr>
            <p:cNvPr id="5" name="Rechteck 4"/>
            <p:cNvSpPr/>
            <p:nvPr/>
          </p:nvSpPr>
          <p:spPr>
            <a:xfrm>
              <a:off x="1498434" y="4647190"/>
              <a:ext cx="4674780" cy="326066"/>
            </a:xfrm>
            <a:prstGeom prst="rect">
              <a:avLst/>
            </a:prstGeom>
            <a:solidFill>
              <a:srgbClr val="077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echteck 12"/>
            <p:cNvSpPr/>
            <p:nvPr/>
          </p:nvSpPr>
          <p:spPr>
            <a:xfrm>
              <a:off x="1498434" y="4324838"/>
              <a:ext cx="4674780" cy="326066"/>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p:cNvSpPr/>
            <p:nvPr/>
          </p:nvSpPr>
          <p:spPr>
            <a:xfrm>
              <a:off x="1498434" y="4002485"/>
              <a:ext cx="4674780" cy="326066"/>
            </a:xfrm>
            <a:prstGeom prst="rect">
              <a:avLst/>
            </a:prstGeom>
            <a:solidFill>
              <a:srgbClr val="29AA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Rechteck 14"/>
            <p:cNvSpPr/>
            <p:nvPr/>
          </p:nvSpPr>
          <p:spPr>
            <a:xfrm>
              <a:off x="1498434" y="3680132"/>
              <a:ext cx="4674780" cy="326066"/>
            </a:xfrm>
            <a:prstGeom prst="rect">
              <a:avLst/>
            </a:prstGeom>
            <a:solidFill>
              <a:srgbClr val="42B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Rechteck 15"/>
            <p:cNvSpPr/>
            <p:nvPr/>
          </p:nvSpPr>
          <p:spPr>
            <a:xfrm>
              <a:off x="1498434" y="3357779"/>
              <a:ext cx="4674780" cy="326066"/>
            </a:xfrm>
            <a:prstGeom prst="rect">
              <a:avLst/>
            </a:prstGeom>
            <a:solidFill>
              <a:srgbClr val="6C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hteck 16"/>
            <p:cNvSpPr/>
            <p:nvPr/>
          </p:nvSpPr>
          <p:spPr>
            <a:xfrm>
              <a:off x="1498434" y="3035426"/>
              <a:ext cx="4674780" cy="326066"/>
            </a:xfrm>
            <a:prstGeom prst="rect">
              <a:avLst/>
            </a:prstGeom>
            <a:solidFill>
              <a:srgbClr val="8DDB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8" name="Rechteck 17"/>
            <p:cNvSpPr/>
            <p:nvPr/>
          </p:nvSpPr>
          <p:spPr>
            <a:xfrm>
              <a:off x="1498434" y="2713073"/>
              <a:ext cx="4674780" cy="326066"/>
            </a:xfrm>
            <a:prstGeom prst="rect">
              <a:avLst/>
            </a:prstGeom>
            <a:solidFill>
              <a:srgbClr val="BFE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3" name="In Flüssigkeiten herrscht Druck!">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575928"/>
            <a:ext cx="10800000" cy="2789326"/>
          </a:xfrm>
        </p:spPr>
        <p:txBody>
          <a:bodyPr>
            <a:normAutofit/>
          </a:bodyPr>
          <a:lstStyle/>
          <a:p>
            <a:pPr marL="0" indent="0">
              <a:lnSpc>
                <a:spcPct val="150000"/>
              </a:lnSpc>
              <a:spcBef>
                <a:spcPts val="600"/>
              </a:spcBef>
              <a:spcAft>
                <a:spcPts val="1200"/>
              </a:spcAft>
              <a:buFont typeface="Arial" panose="020B0604020202020204" pitchFamily="34" charset="0"/>
              <a:buNone/>
            </a:pPr>
            <a:r>
              <a:rPr lang="de-DE" altLang="de-DE" sz="2000" dirty="0" smtClean="0">
                <a:latin typeface="+mj-lt"/>
              </a:rPr>
              <a:t>Je nachdem ob die </a:t>
            </a:r>
            <a:r>
              <a:rPr lang="de-DE" altLang="de-DE" sz="2000" dirty="0" smtClean="0">
                <a:solidFill>
                  <a:schemeClr val="accent6"/>
                </a:solidFill>
                <a:latin typeface="Montserrat SemiBold" panose="00000700000000000000" pitchFamily="2" charset="0"/>
              </a:rPr>
              <a:t>Auftriebskraft F</a:t>
            </a:r>
            <a:r>
              <a:rPr lang="de-DE" altLang="de-DE" sz="2000" baseline="-25000" dirty="0" smtClean="0">
                <a:solidFill>
                  <a:schemeClr val="accent6"/>
                </a:solidFill>
                <a:latin typeface="Montserrat SemiBold" panose="00000700000000000000" pitchFamily="2" charset="0"/>
              </a:rPr>
              <a:t>A</a:t>
            </a:r>
            <a:r>
              <a:rPr lang="de-DE" altLang="de-DE" sz="2000" dirty="0" smtClean="0">
                <a:solidFill>
                  <a:schemeClr val="accent6"/>
                </a:solidFill>
                <a:latin typeface="Montserrat SemiBold" panose="00000700000000000000" pitchFamily="2" charset="0"/>
              </a:rPr>
              <a:t> </a:t>
            </a:r>
            <a:r>
              <a:rPr lang="de-DE" altLang="de-DE" sz="2000" dirty="0" smtClean="0">
                <a:latin typeface="+mj-lt"/>
              </a:rPr>
              <a:t>kleiner, gleich groß oder größer als die </a:t>
            </a:r>
            <a:r>
              <a:rPr lang="de-DE" altLang="de-DE" sz="2000" dirty="0" smtClean="0">
                <a:solidFill>
                  <a:srgbClr val="C00000"/>
                </a:solidFill>
                <a:latin typeface="Montserrat SemiBold" panose="00000700000000000000" pitchFamily="2" charset="0"/>
              </a:rPr>
              <a:t>Gewichtskraft F</a:t>
            </a:r>
            <a:r>
              <a:rPr lang="de-DE" altLang="de-DE" sz="2000" baseline="-25000" dirty="0" smtClean="0">
                <a:solidFill>
                  <a:srgbClr val="C00000"/>
                </a:solidFill>
                <a:latin typeface="Montserrat SemiBold" panose="00000700000000000000" pitchFamily="2" charset="0"/>
              </a:rPr>
              <a:t>G</a:t>
            </a:r>
            <a:r>
              <a:rPr lang="de-DE" altLang="de-DE" sz="2000" dirty="0" smtClean="0">
                <a:solidFill>
                  <a:srgbClr val="C00000"/>
                </a:solidFill>
                <a:latin typeface="Montserrat SemiBold" panose="00000700000000000000" pitchFamily="2" charset="0"/>
              </a:rPr>
              <a:t> </a:t>
            </a:r>
            <a:r>
              <a:rPr lang="de-DE" altLang="de-DE" sz="2000" dirty="0" smtClean="0">
                <a:latin typeface="+mj-lt"/>
              </a:rPr>
              <a:t>ist, </a:t>
            </a:r>
            <a:r>
              <a:rPr lang="de-DE" altLang="de-DE" sz="2000" dirty="0" smtClean="0">
                <a:latin typeface="Montserrat SemiBold" panose="00000700000000000000" pitchFamily="2" charset="0"/>
              </a:rPr>
              <a:t>sinkt</a:t>
            </a:r>
            <a:r>
              <a:rPr lang="de-DE" altLang="de-DE" sz="2000" dirty="0" smtClean="0">
                <a:latin typeface="+mj-lt"/>
              </a:rPr>
              <a:t>, </a:t>
            </a:r>
            <a:r>
              <a:rPr lang="de-DE" altLang="de-DE" sz="2000" dirty="0" smtClean="0">
                <a:latin typeface="Montserrat SemiBold" panose="00000700000000000000" pitchFamily="2" charset="0"/>
              </a:rPr>
              <a:t>schwebt</a:t>
            </a:r>
            <a:r>
              <a:rPr lang="de-DE" altLang="de-DE" sz="2000" dirty="0" smtClean="0">
                <a:latin typeface="+mj-lt"/>
              </a:rPr>
              <a:t> oder </a:t>
            </a:r>
            <a:r>
              <a:rPr lang="de-DE" altLang="de-DE" sz="2000" dirty="0" smtClean="0">
                <a:latin typeface="Montserrat SemiBold" panose="00000700000000000000" pitchFamily="2" charset="0"/>
              </a:rPr>
              <a:t>schwimmt</a:t>
            </a:r>
            <a:r>
              <a:rPr lang="de-DE" altLang="de-DE" sz="2000" dirty="0" smtClean="0">
                <a:latin typeface="+mj-lt"/>
              </a:rPr>
              <a:t> ein Körper.</a:t>
            </a:r>
          </a:p>
          <a:p>
            <a:pPr marL="457200" indent="-457200">
              <a:lnSpc>
                <a:spcPct val="150000"/>
              </a:lnSpc>
              <a:spcBef>
                <a:spcPts val="0"/>
              </a:spcBef>
              <a:buAutoNum type="arabicPeriod"/>
            </a:pPr>
            <a:r>
              <a:rPr lang="de-DE" altLang="de-DE" sz="2000" dirty="0" smtClean="0">
                <a:latin typeface="+mj-lt"/>
              </a:rPr>
              <a:t>Ein Körper </a:t>
            </a:r>
            <a:r>
              <a:rPr lang="de-DE" altLang="de-DE" sz="2000" dirty="0" smtClean="0">
                <a:latin typeface="Montserrat SemiBold" panose="00000700000000000000" pitchFamily="2" charset="0"/>
              </a:rPr>
              <a:t>sinkt</a:t>
            </a:r>
            <a:r>
              <a:rPr lang="de-DE" altLang="de-DE" sz="2000" dirty="0" smtClean="0">
                <a:latin typeface="+mj-lt"/>
              </a:rPr>
              <a:t>, wenn </a:t>
            </a:r>
            <a:r>
              <a:rPr lang="de-DE" altLang="de-DE" sz="2000" dirty="0">
                <a:solidFill>
                  <a:schemeClr val="accent6"/>
                </a:solidFill>
                <a:latin typeface="Montserrat SemiBold" panose="00000700000000000000" pitchFamily="2" charset="0"/>
              </a:rPr>
              <a:t>F</a:t>
            </a:r>
            <a:r>
              <a:rPr lang="de-DE" altLang="de-DE" sz="2000" baseline="-25000" dirty="0">
                <a:solidFill>
                  <a:schemeClr val="accent6"/>
                </a:solidFill>
                <a:latin typeface="Montserrat SemiBold" panose="00000700000000000000" pitchFamily="2" charset="0"/>
              </a:rPr>
              <a:t>A</a:t>
            </a:r>
            <a:r>
              <a:rPr lang="de-DE" altLang="de-DE" sz="2000" dirty="0" smtClean="0">
                <a:latin typeface="+mj-lt"/>
              </a:rPr>
              <a:t> kleiner als </a:t>
            </a:r>
            <a:r>
              <a:rPr lang="de-DE" altLang="de-DE" sz="2000" dirty="0">
                <a:solidFill>
                  <a:srgbClr val="C00000"/>
                </a:solidFill>
                <a:latin typeface="Montserrat SemiBold" panose="00000700000000000000" pitchFamily="2" charset="0"/>
              </a:rPr>
              <a:t>F</a:t>
            </a:r>
            <a:r>
              <a:rPr lang="de-DE" altLang="de-DE" sz="2000" baseline="-25000" dirty="0">
                <a:solidFill>
                  <a:srgbClr val="C00000"/>
                </a:solidFill>
                <a:latin typeface="Montserrat SemiBold" panose="00000700000000000000" pitchFamily="2" charset="0"/>
              </a:rPr>
              <a:t>G</a:t>
            </a:r>
            <a:r>
              <a:rPr lang="de-DE" altLang="de-DE" sz="2000" dirty="0" smtClean="0">
                <a:latin typeface="+mj-lt"/>
              </a:rPr>
              <a:t> ist.</a:t>
            </a:r>
            <a:endParaRPr lang="de-DE" altLang="de-DE" sz="2000" dirty="0">
              <a:latin typeface="+mj-lt"/>
            </a:endParaRPr>
          </a:p>
          <a:p>
            <a:pPr marL="457200" indent="-457200">
              <a:lnSpc>
                <a:spcPct val="150000"/>
              </a:lnSpc>
              <a:spcBef>
                <a:spcPts val="0"/>
              </a:spcBef>
              <a:buAutoNum type="arabicPeriod"/>
            </a:pPr>
            <a:r>
              <a:rPr lang="de-DE" altLang="de-DE" sz="2000" dirty="0" smtClean="0">
                <a:latin typeface="+mj-lt"/>
              </a:rPr>
              <a:t>Ein Körper </a:t>
            </a:r>
            <a:r>
              <a:rPr lang="de-DE" altLang="de-DE" sz="2000" dirty="0" smtClean="0">
                <a:latin typeface="Montserrat SemiBold" panose="00000700000000000000" pitchFamily="2" charset="0"/>
              </a:rPr>
              <a:t>schwebt</a:t>
            </a:r>
            <a:r>
              <a:rPr lang="de-DE" altLang="de-DE" sz="2000" dirty="0" smtClean="0">
                <a:latin typeface="+mj-lt"/>
              </a:rPr>
              <a:t>, wenn </a:t>
            </a:r>
            <a:r>
              <a:rPr lang="de-DE" altLang="de-DE" sz="2000" dirty="0">
                <a:solidFill>
                  <a:schemeClr val="accent6"/>
                </a:solidFill>
                <a:latin typeface="Montserrat SemiBold" panose="00000700000000000000" pitchFamily="2" charset="0"/>
              </a:rPr>
              <a:t>F</a:t>
            </a:r>
            <a:r>
              <a:rPr lang="de-DE" altLang="de-DE" sz="2000" baseline="-25000" dirty="0">
                <a:solidFill>
                  <a:schemeClr val="accent6"/>
                </a:solidFill>
                <a:latin typeface="Montserrat SemiBold" panose="00000700000000000000" pitchFamily="2" charset="0"/>
              </a:rPr>
              <a:t>A</a:t>
            </a:r>
            <a:r>
              <a:rPr lang="de-DE" altLang="de-DE" sz="2000" dirty="0"/>
              <a:t> </a:t>
            </a:r>
            <a:r>
              <a:rPr lang="de-DE" altLang="de-DE" sz="2000" dirty="0" smtClean="0"/>
              <a:t>gleich </a:t>
            </a:r>
            <a:r>
              <a:rPr lang="de-DE" altLang="de-DE" sz="2000" dirty="0">
                <a:solidFill>
                  <a:srgbClr val="C00000"/>
                </a:solidFill>
                <a:latin typeface="Montserrat SemiBold" panose="00000700000000000000" pitchFamily="2" charset="0"/>
              </a:rPr>
              <a:t>F</a:t>
            </a:r>
            <a:r>
              <a:rPr lang="de-DE" altLang="de-DE" sz="2000" baseline="-25000" dirty="0">
                <a:solidFill>
                  <a:srgbClr val="C00000"/>
                </a:solidFill>
                <a:latin typeface="Montserrat SemiBold" panose="00000700000000000000" pitchFamily="2" charset="0"/>
              </a:rPr>
              <a:t>G</a:t>
            </a:r>
            <a:r>
              <a:rPr lang="de-DE" altLang="de-DE" sz="2000" dirty="0"/>
              <a:t> ist</a:t>
            </a:r>
            <a:r>
              <a:rPr lang="de-DE" altLang="de-DE" sz="2000" dirty="0" smtClean="0"/>
              <a:t>.</a:t>
            </a:r>
          </a:p>
          <a:p>
            <a:pPr marL="457200" indent="-457200">
              <a:lnSpc>
                <a:spcPct val="150000"/>
              </a:lnSpc>
              <a:spcBef>
                <a:spcPts val="0"/>
              </a:spcBef>
              <a:buFont typeface="Arial" panose="020B0604020202020204" pitchFamily="34" charset="0"/>
              <a:buAutoNum type="arabicPeriod"/>
            </a:pPr>
            <a:r>
              <a:rPr lang="de-DE" altLang="de-DE" sz="2000" dirty="0" smtClean="0">
                <a:latin typeface="+mj-lt"/>
              </a:rPr>
              <a:t>Ein Körper steigt, wenn </a:t>
            </a:r>
            <a:r>
              <a:rPr lang="de-DE" altLang="de-DE" sz="2000" dirty="0">
                <a:solidFill>
                  <a:schemeClr val="accent6"/>
                </a:solidFill>
                <a:latin typeface="Montserrat SemiBold" panose="00000700000000000000" pitchFamily="2" charset="0"/>
              </a:rPr>
              <a:t>F</a:t>
            </a:r>
            <a:r>
              <a:rPr lang="de-DE" altLang="de-DE" sz="2000" baseline="-25000" dirty="0">
                <a:solidFill>
                  <a:schemeClr val="accent6"/>
                </a:solidFill>
                <a:latin typeface="Montserrat SemiBold" panose="00000700000000000000" pitchFamily="2" charset="0"/>
              </a:rPr>
              <a:t>A</a:t>
            </a:r>
            <a:r>
              <a:rPr lang="de-DE" altLang="de-DE" sz="2000" dirty="0"/>
              <a:t> </a:t>
            </a:r>
            <a:r>
              <a:rPr lang="de-DE" altLang="de-DE" sz="2000" dirty="0" smtClean="0"/>
              <a:t>größer </a:t>
            </a:r>
            <a:r>
              <a:rPr lang="de-DE" altLang="de-DE" sz="2000" dirty="0"/>
              <a:t>als </a:t>
            </a:r>
            <a:r>
              <a:rPr lang="de-DE" altLang="de-DE" sz="2000" dirty="0">
                <a:solidFill>
                  <a:srgbClr val="C00000"/>
                </a:solidFill>
                <a:latin typeface="Montserrat SemiBold" panose="00000700000000000000" pitchFamily="2" charset="0"/>
              </a:rPr>
              <a:t>F</a:t>
            </a:r>
            <a:r>
              <a:rPr lang="de-DE" altLang="de-DE" sz="2000" baseline="-25000" dirty="0">
                <a:solidFill>
                  <a:srgbClr val="C00000"/>
                </a:solidFill>
                <a:latin typeface="Montserrat SemiBold" panose="00000700000000000000" pitchFamily="2" charset="0"/>
              </a:rPr>
              <a:t>G</a:t>
            </a:r>
            <a:r>
              <a:rPr lang="de-DE" altLang="de-DE" sz="2000" dirty="0"/>
              <a:t> </a:t>
            </a:r>
            <a:r>
              <a:rPr lang="de-DE" altLang="de-DE" sz="2000" dirty="0" smtClean="0"/>
              <a:t>ist, und </a:t>
            </a:r>
            <a:r>
              <a:rPr lang="de-DE" altLang="de-DE" sz="2000" dirty="0" smtClean="0">
                <a:latin typeface="Montserrat SemiBold" panose="00000700000000000000" pitchFamily="2" charset="0"/>
              </a:rPr>
              <a:t>schwimmt</a:t>
            </a:r>
            <a:r>
              <a:rPr lang="de-DE" altLang="de-DE" sz="2000" dirty="0" smtClean="0"/>
              <a:t> oben auf.</a:t>
            </a:r>
            <a:endParaRPr lang="de-DE" altLang="de-DE" sz="2000" dirty="0"/>
          </a:p>
          <a:p>
            <a:pPr marL="457200" indent="-457200">
              <a:lnSpc>
                <a:spcPct val="150000"/>
              </a:lnSpc>
              <a:spcBef>
                <a:spcPts val="0"/>
              </a:spcBef>
              <a:buAutoNum type="arabicPeriod"/>
            </a:pPr>
            <a:endParaRPr lang="de-DE" altLang="de-DE" sz="2000" dirty="0" smtClean="0">
              <a:latin typeface="+mj-lt"/>
            </a:endParaRPr>
          </a:p>
        </p:txBody>
      </p:sp>
      <p:sp>
        <p:nvSpPr>
          <p:cNvPr id="28" name="GRAFIK_Wasser_voll"/>
          <p:cNvSpPr/>
          <p:nvPr/>
        </p:nvSpPr>
        <p:spPr>
          <a:xfrm>
            <a:off x="4460098" y="3675744"/>
            <a:ext cx="1772339" cy="2256421"/>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9" name="GRAFIK_Behälter"/>
          <p:cNvGrpSpPr/>
          <p:nvPr/>
        </p:nvGrpSpPr>
        <p:grpSpPr>
          <a:xfrm>
            <a:off x="4391569" y="3468600"/>
            <a:ext cx="1909398" cy="2643963"/>
            <a:chOff x="1772090" y="2831251"/>
            <a:chExt cx="5036290" cy="2643963"/>
          </a:xfrm>
        </p:grpSpPr>
        <p:sp>
          <p:nvSpPr>
            <p:cNvPr id="30" name="Rechteck 29"/>
            <p:cNvSpPr/>
            <p:nvPr/>
          </p:nvSpPr>
          <p:spPr>
            <a:xfrm>
              <a:off x="1772090"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1" name="Rechteck 30"/>
            <p:cNvSpPr/>
            <p:nvPr/>
          </p:nvSpPr>
          <p:spPr>
            <a:xfrm>
              <a:off x="6627625"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2" name="Rechteck 31"/>
            <p:cNvSpPr/>
            <p:nvPr/>
          </p:nvSpPr>
          <p:spPr>
            <a:xfrm rot="5400000">
              <a:off x="4200235" y="2866870"/>
              <a:ext cx="180000" cy="50362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33" name="GRAFIK_Wasser_voll"/>
          <p:cNvSpPr/>
          <p:nvPr/>
        </p:nvSpPr>
        <p:spPr>
          <a:xfrm>
            <a:off x="6640824" y="3671983"/>
            <a:ext cx="1772339" cy="2256421"/>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34" name="GRAFIK_Behälter"/>
          <p:cNvGrpSpPr/>
          <p:nvPr/>
        </p:nvGrpSpPr>
        <p:grpSpPr>
          <a:xfrm>
            <a:off x="6572295" y="3464839"/>
            <a:ext cx="1909398" cy="2643963"/>
            <a:chOff x="1772090" y="2831251"/>
            <a:chExt cx="5036290" cy="2643963"/>
          </a:xfrm>
        </p:grpSpPr>
        <p:sp>
          <p:nvSpPr>
            <p:cNvPr id="35" name="Rechteck 34"/>
            <p:cNvSpPr/>
            <p:nvPr/>
          </p:nvSpPr>
          <p:spPr>
            <a:xfrm>
              <a:off x="1772090"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7" name="Rechteck 36"/>
            <p:cNvSpPr/>
            <p:nvPr/>
          </p:nvSpPr>
          <p:spPr>
            <a:xfrm>
              <a:off x="6627625" y="2831251"/>
              <a:ext cx="180000" cy="26439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8" name="Rechteck 37"/>
            <p:cNvSpPr/>
            <p:nvPr/>
          </p:nvSpPr>
          <p:spPr>
            <a:xfrm rot="5400000">
              <a:off x="4200235" y="2866870"/>
              <a:ext cx="180000" cy="50362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39" name="GRAFIK_Würfel"/>
          <p:cNvSpPr/>
          <p:nvPr/>
        </p:nvSpPr>
        <p:spPr>
          <a:xfrm>
            <a:off x="2850360" y="4763063"/>
            <a:ext cx="627077" cy="6270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smtClean="0"/>
              <a:t>1</a:t>
            </a:r>
            <a:endParaRPr lang="de-AT" dirty="0"/>
          </a:p>
        </p:txBody>
      </p:sp>
      <p:sp>
        <p:nvSpPr>
          <p:cNvPr id="45" name="PFEIL_F_A"/>
          <p:cNvSpPr/>
          <p:nvPr/>
        </p:nvSpPr>
        <p:spPr>
          <a:xfrm>
            <a:off x="3059779" y="5407768"/>
            <a:ext cx="208237" cy="508155"/>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47" name="F_A"/>
          <p:cNvSpPr/>
          <p:nvPr/>
        </p:nvSpPr>
        <p:spPr>
          <a:xfrm>
            <a:off x="3213206" y="5461790"/>
            <a:ext cx="487634" cy="400110"/>
          </a:xfrm>
          <a:prstGeom prst="rect">
            <a:avLst/>
          </a:prstGeom>
        </p:spPr>
        <p:txBody>
          <a:bodyPr wrap="none">
            <a:spAutoFit/>
          </a:bodyPr>
          <a:lstStyle/>
          <a:p>
            <a:r>
              <a:rPr lang="de-DE" sz="2000" b="1" dirty="0" smtClean="0">
                <a:solidFill>
                  <a:schemeClr val="accent6"/>
                </a:solidFill>
                <a:latin typeface="Montserrat Black" panose="00000A00000000000000" pitchFamily="2" charset="0"/>
              </a:rPr>
              <a:t>F</a:t>
            </a:r>
            <a:r>
              <a:rPr lang="de-DE" sz="2000" b="1" baseline="-25000" dirty="0" smtClean="0">
                <a:solidFill>
                  <a:schemeClr val="accent6"/>
                </a:solidFill>
                <a:latin typeface="Montserrat Black" panose="00000A00000000000000" pitchFamily="2" charset="0"/>
              </a:rPr>
              <a:t>A</a:t>
            </a:r>
            <a:endParaRPr lang="de-AT" sz="2000" b="1" baseline="-25000" dirty="0">
              <a:solidFill>
                <a:schemeClr val="accent6"/>
              </a:solidFill>
              <a:latin typeface="Montserrat Black" panose="00000A00000000000000" pitchFamily="2" charset="0"/>
            </a:endParaRPr>
          </a:p>
        </p:txBody>
      </p:sp>
      <p:sp>
        <p:nvSpPr>
          <p:cNvPr id="48" name="PFEIL_F_G"/>
          <p:cNvSpPr/>
          <p:nvPr/>
        </p:nvSpPr>
        <p:spPr>
          <a:xfrm flipV="1">
            <a:off x="3059779" y="3840172"/>
            <a:ext cx="208237" cy="855999"/>
          </a:xfrm>
          <a:prstGeom prst="upArrow">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49" name="F_G"/>
          <p:cNvSpPr/>
          <p:nvPr/>
        </p:nvSpPr>
        <p:spPr>
          <a:xfrm>
            <a:off x="3227808" y="4043786"/>
            <a:ext cx="481222" cy="400110"/>
          </a:xfrm>
          <a:prstGeom prst="rect">
            <a:avLst/>
          </a:prstGeom>
          <a:noFill/>
          <a:ln>
            <a:noFill/>
          </a:ln>
        </p:spPr>
        <p:txBody>
          <a:bodyPr wrap="none">
            <a:spAutoFit/>
          </a:bodyPr>
          <a:lstStyle/>
          <a:p>
            <a:r>
              <a:rPr lang="de-DE" sz="2000" b="1" dirty="0" smtClean="0">
                <a:solidFill>
                  <a:srgbClr val="C00000"/>
                </a:solidFill>
                <a:latin typeface="Montserrat Black" panose="00000A00000000000000" pitchFamily="2" charset="0"/>
              </a:rPr>
              <a:t>F</a:t>
            </a:r>
            <a:r>
              <a:rPr lang="de-DE" sz="2000" b="1" baseline="-25000" dirty="0">
                <a:solidFill>
                  <a:srgbClr val="C00000"/>
                </a:solidFill>
                <a:latin typeface="Montserrat Black" panose="00000A00000000000000" pitchFamily="2" charset="0"/>
              </a:rPr>
              <a:t>G</a:t>
            </a:r>
            <a:endParaRPr lang="de-AT" sz="2000" b="1" baseline="-25000" dirty="0">
              <a:solidFill>
                <a:srgbClr val="C00000"/>
              </a:solidFill>
              <a:latin typeface="Montserrat Black" panose="00000A00000000000000" pitchFamily="2" charset="0"/>
            </a:endParaRPr>
          </a:p>
        </p:txBody>
      </p:sp>
      <p:sp>
        <p:nvSpPr>
          <p:cNvPr id="50" name="Auftriebskraft"/>
          <p:cNvSpPr/>
          <p:nvPr/>
        </p:nvSpPr>
        <p:spPr>
          <a:xfrm>
            <a:off x="2332459" y="6108603"/>
            <a:ext cx="1664238" cy="338554"/>
          </a:xfrm>
          <a:prstGeom prst="rect">
            <a:avLst/>
          </a:prstGeom>
        </p:spPr>
        <p:txBody>
          <a:bodyPr wrap="none">
            <a:spAutoFit/>
          </a:bodyPr>
          <a:lstStyle/>
          <a:p>
            <a:r>
              <a:rPr lang="de-DE" sz="1600" dirty="0" smtClean="0">
                <a:solidFill>
                  <a:schemeClr val="accent6"/>
                </a:solidFill>
                <a:latin typeface="Montserrat SemiBold" panose="00000700000000000000" pitchFamily="2" charset="0"/>
              </a:rPr>
              <a:t>Auftriebskraft</a:t>
            </a:r>
            <a:endParaRPr lang="de-AT" sz="1600" dirty="0">
              <a:solidFill>
                <a:schemeClr val="accent6"/>
              </a:solidFill>
              <a:latin typeface="Montserrat SemiBold" panose="00000700000000000000" pitchFamily="2" charset="0"/>
            </a:endParaRPr>
          </a:p>
        </p:txBody>
      </p:sp>
      <p:sp>
        <p:nvSpPr>
          <p:cNvPr id="51" name="Gewichtskraft"/>
          <p:cNvSpPr/>
          <p:nvPr/>
        </p:nvSpPr>
        <p:spPr>
          <a:xfrm>
            <a:off x="2325816" y="3375178"/>
            <a:ext cx="1675459" cy="338554"/>
          </a:xfrm>
          <a:prstGeom prst="rect">
            <a:avLst/>
          </a:prstGeom>
        </p:spPr>
        <p:txBody>
          <a:bodyPr wrap="none">
            <a:spAutoFit/>
          </a:bodyPr>
          <a:lstStyle/>
          <a:p>
            <a:r>
              <a:rPr lang="de-DE" sz="1600" dirty="0" smtClean="0">
                <a:solidFill>
                  <a:srgbClr val="C00000"/>
                </a:solidFill>
                <a:latin typeface="Montserrat SemiBold" panose="00000700000000000000" pitchFamily="2" charset="0"/>
              </a:rPr>
              <a:t>Gewichtskraft</a:t>
            </a:r>
            <a:endParaRPr lang="de-AT" sz="1600" dirty="0">
              <a:solidFill>
                <a:srgbClr val="C00000"/>
              </a:solidFill>
              <a:latin typeface="Montserrat SemiBold" panose="00000700000000000000" pitchFamily="2" charset="0"/>
            </a:endParaRPr>
          </a:p>
        </p:txBody>
      </p:sp>
      <p:sp>
        <p:nvSpPr>
          <p:cNvPr id="52" name="GRAFIK_Würfel"/>
          <p:cNvSpPr/>
          <p:nvPr/>
        </p:nvSpPr>
        <p:spPr>
          <a:xfrm>
            <a:off x="4995390" y="4473292"/>
            <a:ext cx="627077" cy="6270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smtClean="0"/>
              <a:t>2</a:t>
            </a:r>
            <a:endParaRPr lang="de-AT" dirty="0"/>
          </a:p>
        </p:txBody>
      </p:sp>
      <p:sp>
        <p:nvSpPr>
          <p:cNvPr id="53" name="PFEIL_F_A"/>
          <p:cNvSpPr/>
          <p:nvPr/>
        </p:nvSpPr>
        <p:spPr>
          <a:xfrm>
            <a:off x="5186496" y="5201584"/>
            <a:ext cx="208237" cy="540000"/>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54" name="F_A"/>
          <p:cNvSpPr/>
          <p:nvPr/>
        </p:nvSpPr>
        <p:spPr>
          <a:xfrm>
            <a:off x="5342811" y="5316212"/>
            <a:ext cx="487634" cy="400110"/>
          </a:xfrm>
          <a:prstGeom prst="rect">
            <a:avLst/>
          </a:prstGeom>
        </p:spPr>
        <p:txBody>
          <a:bodyPr wrap="none">
            <a:spAutoFit/>
          </a:bodyPr>
          <a:lstStyle/>
          <a:p>
            <a:r>
              <a:rPr lang="de-DE" sz="2000" b="1" dirty="0" smtClean="0">
                <a:solidFill>
                  <a:schemeClr val="accent6"/>
                </a:solidFill>
                <a:latin typeface="Montserrat Black" panose="00000A00000000000000" pitchFamily="2" charset="0"/>
              </a:rPr>
              <a:t>F</a:t>
            </a:r>
            <a:r>
              <a:rPr lang="de-DE" sz="2000" b="1" baseline="-25000" dirty="0" smtClean="0">
                <a:solidFill>
                  <a:schemeClr val="accent6"/>
                </a:solidFill>
                <a:latin typeface="Montserrat Black" panose="00000A00000000000000" pitchFamily="2" charset="0"/>
              </a:rPr>
              <a:t>A</a:t>
            </a:r>
            <a:endParaRPr lang="de-AT" sz="2000" b="1" baseline="-25000" dirty="0">
              <a:solidFill>
                <a:schemeClr val="accent6"/>
              </a:solidFill>
              <a:latin typeface="Montserrat Black" panose="00000A00000000000000" pitchFamily="2" charset="0"/>
            </a:endParaRPr>
          </a:p>
        </p:txBody>
      </p:sp>
      <p:sp>
        <p:nvSpPr>
          <p:cNvPr id="55" name="PFEIL_F_G"/>
          <p:cNvSpPr/>
          <p:nvPr/>
        </p:nvSpPr>
        <p:spPr>
          <a:xfrm flipV="1">
            <a:off x="5186496" y="3844845"/>
            <a:ext cx="208237" cy="540000"/>
          </a:xfrm>
          <a:prstGeom prst="upArrow">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56" name="F_G"/>
          <p:cNvSpPr/>
          <p:nvPr/>
        </p:nvSpPr>
        <p:spPr>
          <a:xfrm>
            <a:off x="5351578" y="3837010"/>
            <a:ext cx="481222" cy="400110"/>
          </a:xfrm>
          <a:prstGeom prst="rect">
            <a:avLst/>
          </a:prstGeom>
          <a:noFill/>
          <a:ln>
            <a:noFill/>
          </a:ln>
        </p:spPr>
        <p:txBody>
          <a:bodyPr wrap="none">
            <a:spAutoFit/>
          </a:bodyPr>
          <a:lstStyle/>
          <a:p>
            <a:r>
              <a:rPr lang="de-DE" sz="2000" b="1" dirty="0" smtClean="0">
                <a:solidFill>
                  <a:srgbClr val="C00000"/>
                </a:solidFill>
                <a:latin typeface="Montserrat Black" panose="00000A00000000000000" pitchFamily="2" charset="0"/>
              </a:rPr>
              <a:t>F</a:t>
            </a:r>
            <a:r>
              <a:rPr lang="de-DE" sz="2000" b="1" baseline="-25000" dirty="0">
                <a:solidFill>
                  <a:srgbClr val="C00000"/>
                </a:solidFill>
                <a:latin typeface="Montserrat Black" panose="00000A00000000000000" pitchFamily="2" charset="0"/>
              </a:rPr>
              <a:t>G</a:t>
            </a:r>
            <a:endParaRPr lang="de-AT" sz="2000" b="1" baseline="-25000" dirty="0">
              <a:solidFill>
                <a:srgbClr val="C00000"/>
              </a:solidFill>
              <a:latin typeface="Montserrat Black" panose="00000A00000000000000" pitchFamily="2" charset="0"/>
            </a:endParaRPr>
          </a:p>
        </p:txBody>
      </p:sp>
      <p:sp>
        <p:nvSpPr>
          <p:cNvPr id="57" name="Auftriebskraft"/>
          <p:cNvSpPr/>
          <p:nvPr/>
        </p:nvSpPr>
        <p:spPr>
          <a:xfrm>
            <a:off x="4459176" y="6113276"/>
            <a:ext cx="1664238" cy="338554"/>
          </a:xfrm>
          <a:prstGeom prst="rect">
            <a:avLst/>
          </a:prstGeom>
        </p:spPr>
        <p:txBody>
          <a:bodyPr wrap="none">
            <a:spAutoFit/>
          </a:bodyPr>
          <a:lstStyle/>
          <a:p>
            <a:r>
              <a:rPr lang="de-DE" sz="1600" dirty="0" smtClean="0">
                <a:solidFill>
                  <a:schemeClr val="accent6"/>
                </a:solidFill>
                <a:latin typeface="Montserrat SemiBold" panose="00000700000000000000" pitchFamily="2" charset="0"/>
              </a:rPr>
              <a:t>Auftriebskraft</a:t>
            </a:r>
            <a:endParaRPr lang="de-AT" sz="1600" dirty="0">
              <a:solidFill>
                <a:schemeClr val="accent6"/>
              </a:solidFill>
              <a:latin typeface="Montserrat SemiBold" panose="00000700000000000000" pitchFamily="2" charset="0"/>
            </a:endParaRPr>
          </a:p>
        </p:txBody>
      </p:sp>
      <p:sp>
        <p:nvSpPr>
          <p:cNvPr id="58" name="Gewichtskraft"/>
          <p:cNvSpPr/>
          <p:nvPr/>
        </p:nvSpPr>
        <p:spPr>
          <a:xfrm>
            <a:off x="4452533" y="3379851"/>
            <a:ext cx="1675459" cy="338554"/>
          </a:xfrm>
          <a:prstGeom prst="rect">
            <a:avLst/>
          </a:prstGeom>
        </p:spPr>
        <p:txBody>
          <a:bodyPr wrap="none">
            <a:spAutoFit/>
          </a:bodyPr>
          <a:lstStyle/>
          <a:p>
            <a:r>
              <a:rPr lang="de-DE" sz="1600" dirty="0" smtClean="0">
                <a:solidFill>
                  <a:srgbClr val="C00000"/>
                </a:solidFill>
                <a:latin typeface="Montserrat SemiBold" panose="00000700000000000000" pitchFamily="2" charset="0"/>
              </a:rPr>
              <a:t>Gewichtskraft</a:t>
            </a:r>
            <a:endParaRPr lang="de-AT" sz="1600" dirty="0">
              <a:solidFill>
                <a:srgbClr val="C00000"/>
              </a:solidFill>
              <a:latin typeface="Montserrat SemiBold" panose="00000700000000000000" pitchFamily="2" charset="0"/>
            </a:endParaRPr>
          </a:p>
        </p:txBody>
      </p:sp>
      <p:sp>
        <p:nvSpPr>
          <p:cNvPr id="59" name="GRAFIK_Würfel"/>
          <p:cNvSpPr/>
          <p:nvPr/>
        </p:nvSpPr>
        <p:spPr>
          <a:xfrm>
            <a:off x="7213902" y="4479212"/>
            <a:ext cx="627077" cy="6270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smtClean="0"/>
              <a:t>3</a:t>
            </a:r>
            <a:endParaRPr lang="de-AT" dirty="0"/>
          </a:p>
        </p:txBody>
      </p:sp>
      <p:sp>
        <p:nvSpPr>
          <p:cNvPr id="60" name="PFEIL_F_A"/>
          <p:cNvSpPr/>
          <p:nvPr/>
        </p:nvSpPr>
        <p:spPr>
          <a:xfrm>
            <a:off x="7377110" y="3837010"/>
            <a:ext cx="294204" cy="2078914"/>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61" name="F_A"/>
          <p:cNvSpPr/>
          <p:nvPr/>
        </p:nvSpPr>
        <p:spPr>
          <a:xfrm>
            <a:off x="7603071" y="5461790"/>
            <a:ext cx="487634" cy="400110"/>
          </a:xfrm>
          <a:prstGeom prst="rect">
            <a:avLst/>
          </a:prstGeom>
        </p:spPr>
        <p:txBody>
          <a:bodyPr wrap="none">
            <a:spAutoFit/>
          </a:bodyPr>
          <a:lstStyle/>
          <a:p>
            <a:r>
              <a:rPr lang="de-DE" sz="2000" b="1" dirty="0" smtClean="0">
                <a:solidFill>
                  <a:schemeClr val="accent6"/>
                </a:solidFill>
                <a:latin typeface="Montserrat Black" panose="00000A00000000000000" pitchFamily="2" charset="0"/>
              </a:rPr>
              <a:t>F</a:t>
            </a:r>
            <a:r>
              <a:rPr lang="de-DE" sz="2000" b="1" baseline="-25000" dirty="0" smtClean="0">
                <a:solidFill>
                  <a:schemeClr val="accent6"/>
                </a:solidFill>
                <a:latin typeface="Montserrat Black" panose="00000A00000000000000" pitchFamily="2" charset="0"/>
              </a:rPr>
              <a:t>A</a:t>
            </a:r>
            <a:endParaRPr lang="de-AT" sz="2000" b="1" baseline="-25000" dirty="0">
              <a:solidFill>
                <a:schemeClr val="accent6"/>
              </a:solidFill>
              <a:latin typeface="Montserrat Black" panose="00000A00000000000000" pitchFamily="2" charset="0"/>
            </a:endParaRPr>
          </a:p>
        </p:txBody>
      </p:sp>
      <p:sp>
        <p:nvSpPr>
          <p:cNvPr id="64" name="Auftriebskraft"/>
          <p:cNvSpPr/>
          <p:nvPr/>
        </p:nvSpPr>
        <p:spPr>
          <a:xfrm>
            <a:off x="6649790" y="6108603"/>
            <a:ext cx="1664238" cy="338554"/>
          </a:xfrm>
          <a:prstGeom prst="rect">
            <a:avLst/>
          </a:prstGeom>
        </p:spPr>
        <p:txBody>
          <a:bodyPr wrap="none">
            <a:spAutoFit/>
          </a:bodyPr>
          <a:lstStyle/>
          <a:p>
            <a:r>
              <a:rPr lang="de-DE" sz="1600" dirty="0" smtClean="0">
                <a:solidFill>
                  <a:schemeClr val="accent6"/>
                </a:solidFill>
                <a:latin typeface="Montserrat SemiBold" panose="00000700000000000000" pitchFamily="2" charset="0"/>
              </a:rPr>
              <a:t>Auftriebskraft</a:t>
            </a:r>
            <a:endParaRPr lang="de-AT" sz="1600" dirty="0">
              <a:solidFill>
                <a:schemeClr val="accent6"/>
              </a:solidFill>
              <a:latin typeface="Montserrat SemiBold" panose="00000700000000000000" pitchFamily="2" charset="0"/>
            </a:endParaRPr>
          </a:p>
        </p:txBody>
      </p:sp>
    </p:spTree>
    <p:extLst>
      <p:ext uri="{BB962C8B-B14F-4D97-AF65-F5344CB8AC3E}">
        <p14:creationId xmlns:p14="http://schemas.microsoft.com/office/powerpoint/2010/main" val="2711366123"/>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4000"/>
                            </p:stCondLst>
                            <p:childTnLst>
                              <p:par>
                                <p:cTn id="13" presetID="47" presetClass="entr" presetSubtype="0" fill="hold" grpId="0" nodeType="afterEffect">
                                  <p:stCondLst>
                                    <p:cond delay="200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500"/>
                                        <p:tgtEl>
                                          <p:spTgt spid="39"/>
                                        </p:tgtEl>
                                      </p:cBhvr>
                                    </p:animEffect>
                                    <p:anim calcmode="lin" valueType="num">
                                      <p:cBhvr>
                                        <p:cTn id="16" dur="1500" fill="hold"/>
                                        <p:tgtEl>
                                          <p:spTgt spid="39"/>
                                        </p:tgtEl>
                                        <p:attrNameLst>
                                          <p:attrName>ppt_x</p:attrName>
                                        </p:attrNameLst>
                                      </p:cBhvr>
                                      <p:tavLst>
                                        <p:tav tm="0">
                                          <p:val>
                                            <p:strVal val="#ppt_x"/>
                                          </p:val>
                                        </p:tav>
                                        <p:tav tm="100000">
                                          <p:val>
                                            <p:strVal val="#ppt_x"/>
                                          </p:val>
                                        </p:tav>
                                      </p:tavLst>
                                    </p:anim>
                                    <p:anim calcmode="lin" valueType="num">
                                      <p:cBhvr>
                                        <p:cTn id="17" dur="1500" fill="hold"/>
                                        <p:tgtEl>
                                          <p:spTgt spid="39"/>
                                        </p:tgtEl>
                                        <p:attrNameLst>
                                          <p:attrName>ppt_y</p:attrName>
                                        </p:attrNameLst>
                                      </p:cBhvr>
                                      <p:tavLst>
                                        <p:tav tm="0">
                                          <p:val>
                                            <p:strVal val="#ppt_y-.1"/>
                                          </p:val>
                                        </p:tav>
                                        <p:tav tm="100000">
                                          <p:val>
                                            <p:strVal val="#ppt_y"/>
                                          </p:val>
                                        </p:tav>
                                      </p:tavLst>
                                    </p:anim>
                                  </p:childTnLst>
                                </p:cTn>
                              </p:par>
                            </p:childTnLst>
                          </p:cTn>
                        </p:par>
                        <p:par>
                          <p:cTn id="18" fill="hold">
                            <p:stCondLst>
                              <p:cond delay="7500"/>
                            </p:stCondLst>
                            <p:childTnLst>
                              <p:par>
                                <p:cTn id="19" presetID="10" presetClass="entr" presetSubtype="0"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1000"/>
                                        <p:tgtEl>
                                          <p:spTgt spid="4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1000"/>
                                        <p:tgtEl>
                                          <p:spTgt spid="4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childTnLst>
                                </p:cTn>
                              </p:par>
                            </p:childTnLst>
                          </p:cTn>
                        </p:par>
                        <p:par>
                          <p:cTn id="28" fill="hold">
                            <p:stCondLst>
                              <p:cond delay="8500"/>
                            </p:stCondLst>
                            <p:childTnLst>
                              <p:par>
                                <p:cTn id="29" presetID="1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1000"/>
                                        <p:tgtEl>
                                          <p:spTgt spid="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1000"/>
                                        <p:tgtEl>
                                          <p:spTgt spid="4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1000"/>
                                        <p:tgtEl>
                                          <p:spTgt spid="50"/>
                                        </p:tgtEl>
                                      </p:cBhvr>
                                    </p:animEffect>
                                  </p:childTnLst>
                                </p:cTn>
                              </p:par>
                            </p:childTnLst>
                          </p:cTn>
                        </p:par>
                        <p:par>
                          <p:cTn id="38" fill="hold">
                            <p:stCondLst>
                              <p:cond delay="9500"/>
                            </p:stCondLst>
                            <p:childTnLst>
                              <p:par>
                                <p:cTn id="39" presetID="10" presetClass="entr" presetSubtype="0" fill="hold" nodeType="afterEffect">
                                  <p:stCondLst>
                                    <p:cond delay="300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childTnLst>
                                </p:cTn>
                              </p:par>
                            </p:childTnLst>
                          </p:cTn>
                        </p:par>
                        <p:par>
                          <p:cTn id="42" fill="hold">
                            <p:stCondLst>
                              <p:cond delay="13500"/>
                            </p:stCondLst>
                            <p:childTnLst>
                              <p:par>
                                <p:cTn id="43" presetID="47" presetClass="entr" presetSubtype="0" fill="hold" grpId="0" nodeType="afterEffect">
                                  <p:stCondLst>
                                    <p:cond delay="200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1500"/>
                                        <p:tgtEl>
                                          <p:spTgt spid="52"/>
                                        </p:tgtEl>
                                      </p:cBhvr>
                                    </p:animEffect>
                                    <p:anim calcmode="lin" valueType="num">
                                      <p:cBhvr>
                                        <p:cTn id="46" dur="1500" fill="hold"/>
                                        <p:tgtEl>
                                          <p:spTgt spid="52"/>
                                        </p:tgtEl>
                                        <p:attrNameLst>
                                          <p:attrName>ppt_x</p:attrName>
                                        </p:attrNameLst>
                                      </p:cBhvr>
                                      <p:tavLst>
                                        <p:tav tm="0">
                                          <p:val>
                                            <p:strVal val="#ppt_x"/>
                                          </p:val>
                                        </p:tav>
                                        <p:tav tm="100000">
                                          <p:val>
                                            <p:strVal val="#ppt_x"/>
                                          </p:val>
                                        </p:tav>
                                      </p:tavLst>
                                    </p:anim>
                                    <p:anim calcmode="lin" valueType="num">
                                      <p:cBhvr>
                                        <p:cTn id="47" dur="1500" fill="hold"/>
                                        <p:tgtEl>
                                          <p:spTgt spid="52"/>
                                        </p:tgtEl>
                                        <p:attrNameLst>
                                          <p:attrName>ppt_y</p:attrName>
                                        </p:attrNameLst>
                                      </p:cBhvr>
                                      <p:tavLst>
                                        <p:tav tm="0">
                                          <p:val>
                                            <p:strVal val="#ppt_y-.1"/>
                                          </p:val>
                                        </p:tav>
                                        <p:tav tm="100000">
                                          <p:val>
                                            <p:strVal val="#ppt_y"/>
                                          </p:val>
                                        </p:tav>
                                      </p:tavLst>
                                    </p:anim>
                                  </p:childTnLst>
                                </p:cTn>
                              </p:par>
                            </p:childTnLst>
                          </p:cTn>
                        </p:par>
                        <p:par>
                          <p:cTn id="48" fill="hold">
                            <p:stCondLst>
                              <p:cond delay="17000"/>
                            </p:stCondLst>
                            <p:childTnLst>
                              <p:par>
                                <p:cTn id="49" presetID="10" presetClass="entr" presetSubtype="0"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1000"/>
                                        <p:tgtEl>
                                          <p:spTgt spid="5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1000"/>
                                        <p:tgtEl>
                                          <p:spTgt spid="5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1000"/>
                                        <p:tgtEl>
                                          <p:spTgt spid="58"/>
                                        </p:tgtEl>
                                      </p:cBhvr>
                                    </p:animEffect>
                                  </p:childTnLst>
                                </p:cTn>
                              </p:par>
                            </p:childTnLst>
                          </p:cTn>
                        </p:par>
                        <p:par>
                          <p:cTn id="58" fill="hold">
                            <p:stCondLst>
                              <p:cond delay="18000"/>
                            </p:stCondLst>
                            <p:childTnLst>
                              <p:par>
                                <p:cTn id="59" presetID="10"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1000"/>
                                        <p:tgtEl>
                                          <p:spTgt spid="5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1000"/>
                                        <p:tgtEl>
                                          <p:spTgt spid="5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1000"/>
                                        <p:tgtEl>
                                          <p:spTgt spid="57"/>
                                        </p:tgtEl>
                                      </p:cBhvr>
                                    </p:animEffect>
                                  </p:childTnLst>
                                </p:cTn>
                              </p:par>
                            </p:childTnLst>
                          </p:cTn>
                        </p:par>
                        <p:par>
                          <p:cTn id="68" fill="hold">
                            <p:stCondLst>
                              <p:cond delay="19000"/>
                            </p:stCondLst>
                            <p:childTnLst>
                              <p:par>
                                <p:cTn id="69" presetID="10" presetClass="entr" presetSubtype="0" fill="hold" nodeType="afterEffect">
                                  <p:stCondLst>
                                    <p:cond delay="3000"/>
                                  </p:stCondLst>
                                  <p:childTnLst>
                                    <p:set>
                                      <p:cBhvr>
                                        <p:cTn id="70" dur="1" fill="hold">
                                          <p:stCondLst>
                                            <p:cond delay="0"/>
                                          </p:stCondLst>
                                        </p:cTn>
                                        <p:tgtEl>
                                          <p:spTgt spid="3">
                                            <p:txEl>
                                              <p:pRg st="3" end="3"/>
                                            </p:txEl>
                                          </p:spTgt>
                                        </p:tgtEl>
                                        <p:attrNameLst>
                                          <p:attrName>style.visibility</p:attrName>
                                        </p:attrNameLst>
                                      </p:cBhvr>
                                      <p:to>
                                        <p:strVal val="visible"/>
                                      </p:to>
                                    </p:set>
                                    <p:animEffect transition="in" filter="fade">
                                      <p:cBhvr>
                                        <p:cTn id="71" dur="1000"/>
                                        <p:tgtEl>
                                          <p:spTgt spid="3">
                                            <p:txEl>
                                              <p:pRg st="3" end="3"/>
                                            </p:txEl>
                                          </p:spTgt>
                                        </p:tgtEl>
                                      </p:cBhvr>
                                    </p:animEffect>
                                  </p:childTnLst>
                                </p:cTn>
                              </p:par>
                            </p:childTnLst>
                          </p:cTn>
                        </p:par>
                        <p:par>
                          <p:cTn id="72" fill="hold">
                            <p:stCondLst>
                              <p:cond delay="23000"/>
                            </p:stCondLst>
                            <p:childTnLst>
                              <p:par>
                                <p:cTn id="73" presetID="10" presetClass="entr" presetSubtype="0" fill="hold" grpId="0" nodeType="afterEffect">
                                  <p:stCondLst>
                                    <p:cond delay="200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1000"/>
                                        <p:tgtEl>
                                          <p:spTgt spid="59"/>
                                        </p:tgtEl>
                                      </p:cBhvr>
                                    </p:animEffect>
                                  </p:childTnLst>
                                </p:cTn>
                              </p:par>
                            </p:childTnLst>
                          </p:cTn>
                        </p:par>
                        <p:par>
                          <p:cTn id="76" fill="hold">
                            <p:stCondLst>
                              <p:cond delay="26000"/>
                            </p:stCondLst>
                            <p:childTnLst>
                              <p:par>
                                <p:cTn id="77" presetID="64" presetClass="path" presetSubtype="0" accel="50000" decel="50000" fill="hold" grpId="1" nodeType="afterEffect">
                                  <p:stCondLst>
                                    <p:cond delay="0"/>
                                  </p:stCondLst>
                                  <p:childTnLst>
                                    <p:animMotion origin="layout" path="M 2.29167E-6 -2.59259E-6 L 2.29167E-6 -0.19352 " pathEditMode="relative" rAng="0" ptsTypes="AA">
                                      <p:cBhvr>
                                        <p:cTn id="78" dur="2000" fill="hold"/>
                                        <p:tgtEl>
                                          <p:spTgt spid="59"/>
                                        </p:tgtEl>
                                        <p:attrNameLst>
                                          <p:attrName>ppt_x</p:attrName>
                                          <p:attrName>ppt_y</p:attrName>
                                        </p:attrNameLst>
                                      </p:cBhvr>
                                      <p:rCtr x="0" y="-9676"/>
                                    </p:animMotion>
                                  </p:childTnLst>
                                </p:cTn>
                              </p:par>
                            </p:childTnLst>
                          </p:cTn>
                        </p:par>
                        <p:par>
                          <p:cTn id="79" fill="hold">
                            <p:stCondLst>
                              <p:cond delay="28000"/>
                            </p:stCondLst>
                            <p:childTnLst>
                              <p:par>
                                <p:cTn id="80" presetID="10" presetClass="entr" presetSubtype="0" fill="hold" grpId="0" nodeType="after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fade">
                                      <p:cBhvr>
                                        <p:cTn id="82" dur="1000"/>
                                        <p:tgtEl>
                                          <p:spTgt spid="6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1000"/>
                                        <p:tgtEl>
                                          <p:spTgt spid="6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1000"/>
                                        <p:tgtEl>
                                          <p:spTgt spid="64"/>
                                        </p:tgtEl>
                                      </p:cBhvr>
                                    </p:animEffect>
                                  </p:childTnLst>
                                </p:cTn>
                              </p:par>
                            </p:childTnLst>
                          </p:cTn>
                        </p:par>
                        <p:par>
                          <p:cTn id="89" fill="hold">
                            <p:stCondLst>
                              <p:cond delay="29000"/>
                            </p:stCondLst>
                            <p:childTnLst>
                              <p:par>
                                <p:cTn id="90" presetID="10" presetClass="entr" presetSubtype="0" fill="hold" nodeType="afterEffect">
                                  <p:stCondLst>
                                    <p:cond delay="2000"/>
                                  </p:stCondLst>
                                  <p:childTnLst>
                                    <p:set>
                                      <p:cBhvr>
                                        <p:cTn id="91" dur="1" fill="hold">
                                          <p:stCondLst>
                                            <p:cond delay="0"/>
                                          </p:stCondLst>
                                        </p:cTn>
                                        <p:tgtEl>
                                          <p:spTgt spid="8"/>
                                        </p:tgtEl>
                                        <p:attrNameLst>
                                          <p:attrName>style.visibility</p:attrName>
                                        </p:attrNameLst>
                                      </p:cBhvr>
                                      <p:to>
                                        <p:strVal val="visible"/>
                                      </p:to>
                                    </p:set>
                                    <p:animEffect transition="in" filter="fade">
                                      <p:cBhvr>
                                        <p:cTn id="9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5" grpId="0" animBg="1"/>
      <p:bldP spid="47" grpId="0"/>
      <p:bldP spid="48" grpId="0" animBg="1"/>
      <p:bldP spid="49" grpId="0"/>
      <p:bldP spid="50" grpId="0"/>
      <p:bldP spid="51" grpId="0"/>
      <p:bldP spid="52" grpId="0" animBg="1"/>
      <p:bldP spid="53" grpId="0" animBg="1"/>
      <p:bldP spid="54" grpId="0"/>
      <p:bldP spid="55" grpId="0" animBg="1"/>
      <p:bldP spid="56" grpId="0"/>
      <p:bldP spid="57" grpId="0"/>
      <p:bldP spid="58" grpId="0"/>
      <p:bldP spid="59" grpId="0" animBg="1"/>
      <p:bldP spid="59" grpId="1" animBg="1"/>
      <p:bldP spid="60" grpId="0" animBg="1"/>
      <p:bldP spid="61" grpId="0"/>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AFIK_Wassertrog"/>
          <p:cNvGrpSpPr/>
          <p:nvPr/>
        </p:nvGrpSpPr>
        <p:grpSpPr>
          <a:xfrm>
            <a:off x="4865995" y="4439885"/>
            <a:ext cx="2460009" cy="2110078"/>
            <a:chOff x="4778618" y="4278498"/>
            <a:chExt cx="2460009" cy="2110078"/>
          </a:xfrm>
        </p:grpSpPr>
        <p:sp>
          <p:nvSpPr>
            <p:cNvPr id="28" name="GRAFIK_Wasser_voll"/>
            <p:cNvSpPr/>
            <p:nvPr/>
          </p:nvSpPr>
          <p:spPr>
            <a:xfrm>
              <a:off x="4860675" y="4450747"/>
              <a:ext cx="2295895" cy="1800791"/>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0" name="Rechteck 29"/>
            <p:cNvSpPr/>
            <p:nvPr/>
          </p:nvSpPr>
          <p:spPr>
            <a:xfrm>
              <a:off x="4778618" y="4278498"/>
              <a:ext cx="82057" cy="211007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1" name="Rechteck 30"/>
            <p:cNvSpPr/>
            <p:nvPr/>
          </p:nvSpPr>
          <p:spPr>
            <a:xfrm>
              <a:off x="7156570" y="4278498"/>
              <a:ext cx="82057" cy="211007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2" name="Rechteck 31"/>
            <p:cNvSpPr/>
            <p:nvPr/>
          </p:nvSpPr>
          <p:spPr>
            <a:xfrm rot="5400000">
              <a:off x="5936796" y="5168802"/>
              <a:ext cx="143653" cy="22958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7" name="GRAFIK_Gewicht"/>
          <p:cNvSpPr/>
          <p:nvPr/>
        </p:nvSpPr>
        <p:spPr>
          <a:xfrm>
            <a:off x="5807963" y="3785309"/>
            <a:ext cx="576072" cy="576072"/>
          </a:xfrm>
          <a:prstGeom prst="rect">
            <a:avLst/>
          </a:prstGeom>
          <a:solidFill>
            <a:schemeClr val="accent4"/>
          </a:solidFill>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10" name="GRAFIK_Halterung"/>
          <p:cNvSpPr/>
          <p:nvPr/>
        </p:nvSpPr>
        <p:spPr>
          <a:xfrm>
            <a:off x="6068377" y="3457960"/>
            <a:ext cx="55243" cy="322352"/>
          </a:xfrm>
          <a:prstGeom prst="rect">
            <a:avLst/>
          </a:prstGeom>
          <a:solidFill>
            <a:srgbClr val="264754"/>
          </a:solidFill>
          <a:ln>
            <a:solidFill>
              <a:srgbClr val="2647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2" name="PFEIL_F_A"/>
          <p:cNvSpPr/>
          <p:nvPr/>
        </p:nvSpPr>
        <p:spPr>
          <a:xfrm>
            <a:off x="6018784" y="5820982"/>
            <a:ext cx="181335" cy="579861"/>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63" name="F_A"/>
          <p:cNvSpPr/>
          <p:nvPr/>
        </p:nvSpPr>
        <p:spPr>
          <a:xfrm>
            <a:off x="6478216" y="5995266"/>
            <a:ext cx="487634" cy="400110"/>
          </a:xfrm>
          <a:prstGeom prst="rect">
            <a:avLst/>
          </a:prstGeom>
        </p:spPr>
        <p:txBody>
          <a:bodyPr wrap="none">
            <a:spAutoFit/>
          </a:bodyPr>
          <a:lstStyle/>
          <a:p>
            <a:r>
              <a:rPr lang="de-DE" sz="2000" b="1" dirty="0" smtClean="0">
                <a:solidFill>
                  <a:schemeClr val="accent6"/>
                </a:solidFill>
                <a:latin typeface="Montserrat Black" panose="00000A00000000000000" pitchFamily="2" charset="0"/>
              </a:rPr>
              <a:t>F</a:t>
            </a:r>
            <a:r>
              <a:rPr lang="de-DE" sz="2000" b="1" baseline="-25000" dirty="0" smtClean="0">
                <a:solidFill>
                  <a:schemeClr val="accent6"/>
                </a:solidFill>
                <a:latin typeface="Montserrat Black" panose="00000A00000000000000" pitchFamily="2" charset="0"/>
              </a:rPr>
              <a:t>A</a:t>
            </a:r>
            <a:endParaRPr lang="de-AT" sz="2000" b="1" baseline="-25000" dirty="0">
              <a:solidFill>
                <a:schemeClr val="accent6"/>
              </a:solidFill>
              <a:latin typeface="Montserrat Black" panose="00000A00000000000000" pitchFamily="2" charset="0"/>
            </a:endParaRPr>
          </a:p>
        </p:txBody>
      </p:sp>
      <p:sp>
        <p:nvSpPr>
          <p:cNvPr id="67" name="Auftriebskraft"/>
          <p:cNvSpPr/>
          <p:nvPr/>
        </p:nvSpPr>
        <p:spPr>
          <a:xfrm>
            <a:off x="7597507" y="6026044"/>
            <a:ext cx="1664238" cy="338554"/>
          </a:xfrm>
          <a:prstGeom prst="rect">
            <a:avLst/>
          </a:prstGeom>
        </p:spPr>
        <p:txBody>
          <a:bodyPr wrap="none">
            <a:spAutoFit/>
          </a:bodyPr>
          <a:lstStyle/>
          <a:p>
            <a:r>
              <a:rPr lang="de-DE" sz="1600" dirty="0" smtClean="0">
                <a:solidFill>
                  <a:schemeClr val="accent6"/>
                </a:solidFill>
                <a:latin typeface="Montserrat SemiBold" panose="00000700000000000000" pitchFamily="2" charset="0"/>
              </a:rPr>
              <a:t>Auftriebskraft</a:t>
            </a:r>
            <a:endParaRPr lang="de-AT" sz="1600" dirty="0">
              <a:solidFill>
                <a:schemeClr val="accent6"/>
              </a:solidFill>
              <a:latin typeface="Montserrat SemiBold" panose="00000700000000000000" pitchFamily="2" charset="0"/>
            </a:endParaRPr>
          </a:p>
        </p:txBody>
      </p:sp>
      <p:sp>
        <p:nvSpPr>
          <p:cNvPr id="65" name="PFEIL_F_G"/>
          <p:cNvSpPr/>
          <p:nvPr/>
        </p:nvSpPr>
        <p:spPr>
          <a:xfrm flipV="1">
            <a:off x="6022594" y="3563216"/>
            <a:ext cx="154429" cy="1596329"/>
          </a:xfrm>
          <a:prstGeom prst="upArrow">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dirty="0"/>
          </a:p>
        </p:txBody>
      </p:sp>
      <p:sp>
        <p:nvSpPr>
          <p:cNvPr id="66" name="F_G"/>
          <p:cNvSpPr/>
          <p:nvPr/>
        </p:nvSpPr>
        <p:spPr>
          <a:xfrm>
            <a:off x="6486876" y="3965463"/>
            <a:ext cx="481222" cy="400110"/>
          </a:xfrm>
          <a:prstGeom prst="rect">
            <a:avLst/>
          </a:prstGeom>
          <a:noFill/>
          <a:ln>
            <a:noFill/>
          </a:ln>
        </p:spPr>
        <p:txBody>
          <a:bodyPr wrap="none">
            <a:spAutoFit/>
          </a:bodyPr>
          <a:lstStyle/>
          <a:p>
            <a:r>
              <a:rPr lang="de-DE" sz="2000" b="1" dirty="0" smtClean="0">
                <a:solidFill>
                  <a:srgbClr val="C00000"/>
                </a:solidFill>
                <a:latin typeface="Montserrat Black" panose="00000A00000000000000" pitchFamily="2" charset="0"/>
              </a:rPr>
              <a:t>F</a:t>
            </a:r>
            <a:r>
              <a:rPr lang="de-DE" sz="2000" b="1" baseline="-25000" dirty="0">
                <a:solidFill>
                  <a:srgbClr val="C00000"/>
                </a:solidFill>
                <a:latin typeface="Montserrat Black" panose="00000A00000000000000" pitchFamily="2" charset="0"/>
              </a:rPr>
              <a:t>G</a:t>
            </a:r>
            <a:endParaRPr lang="de-AT" sz="2000" b="1" baseline="-25000" dirty="0">
              <a:solidFill>
                <a:srgbClr val="C00000"/>
              </a:solidFill>
              <a:latin typeface="Montserrat Black" panose="00000A00000000000000" pitchFamily="2" charset="0"/>
            </a:endParaRPr>
          </a:p>
        </p:txBody>
      </p:sp>
      <p:sp>
        <p:nvSpPr>
          <p:cNvPr id="68" name="Gewichtskraft"/>
          <p:cNvSpPr/>
          <p:nvPr/>
        </p:nvSpPr>
        <p:spPr>
          <a:xfrm>
            <a:off x="7599345" y="3996241"/>
            <a:ext cx="1675459" cy="338554"/>
          </a:xfrm>
          <a:prstGeom prst="rect">
            <a:avLst/>
          </a:prstGeom>
        </p:spPr>
        <p:txBody>
          <a:bodyPr wrap="none">
            <a:spAutoFit/>
          </a:bodyPr>
          <a:lstStyle/>
          <a:p>
            <a:r>
              <a:rPr lang="de-DE" sz="1600" dirty="0" smtClean="0">
                <a:solidFill>
                  <a:srgbClr val="C00000"/>
                </a:solidFill>
                <a:latin typeface="Montserrat SemiBold" panose="00000700000000000000" pitchFamily="2" charset="0"/>
              </a:rPr>
              <a:t>Gewichtskraft</a:t>
            </a:r>
            <a:endParaRPr lang="de-AT" sz="1600" dirty="0">
              <a:solidFill>
                <a:srgbClr val="C00000"/>
              </a:solidFill>
              <a:latin typeface="Montserrat SemiBold" panose="00000700000000000000" pitchFamily="2" charset="0"/>
            </a:endParaRPr>
          </a:p>
        </p:txBody>
      </p:sp>
      <p:pic>
        <p:nvPicPr>
          <p:cNvPr id="2" name="GRAFIK_Waage6kg"/>
          <p:cNvPicPr>
            <a:picLocks noChangeAspect="1"/>
          </p:cNvPicPr>
          <p:nvPr/>
        </p:nvPicPr>
        <p:blipFill rotWithShape="1">
          <a:blip r:embed="rId3">
            <a:extLst>
              <a:ext uri="{28A0092B-C50C-407E-A947-70E740481C1C}">
                <a14:useLocalDpi xmlns:a14="http://schemas.microsoft.com/office/drawing/2010/main" val="0"/>
              </a:ext>
            </a:extLst>
          </a:blip>
          <a:srcRect l="4449" r="5037" b="11168"/>
          <a:stretch/>
        </p:blipFill>
        <p:spPr>
          <a:xfrm>
            <a:off x="5300316" y="2396869"/>
            <a:ext cx="1594259" cy="1066088"/>
          </a:xfrm>
          <a:prstGeom prst="rect">
            <a:avLst/>
          </a:prstGeom>
        </p:spPr>
      </p:pic>
      <p:pic>
        <p:nvPicPr>
          <p:cNvPr id="11" name="GRAFIK_Waage4kg"/>
          <p:cNvPicPr>
            <a:picLocks noChangeAspect="1"/>
          </p:cNvPicPr>
          <p:nvPr/>
        </p:nvPicPr>
        <p:blipFill rotWithShape="1">
          <a:blip r:embed="rId4">
            <a:extLst>
              <a:ext uri="{28A0092B-C50C-407E-A947-70E740481C1C}">
                <a14:useLocalDpi xmlns:a14="http://schemas.microsoft.com/office/drawing/2010/main" val="0"/>
              </a:ext>
            </a:extLst>
          </a:blip>
          <a:srcRect l="3952" t="6563" r="4101" b="3276"/>
          <a:stretch/>
        </p:blipFill>
        <p:spPr>
          <a:xfrm>
            <a:off x="5300316" y="2396944"/>
            <a:ext cx="1594259" cy="1082299"/>
          </a:xfrm>
          <a:prstGeom prst="rect">
            <a:avLst/>
          </a:prstGeom>
          <a:noFill/>
        </p:spPr>
      </p:pic>
      <p:sp>
        <p:nvSpPr>
          <p:cNvPr id="3" name="Der scheinbare Gewichtsverlust beim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575927"/>
            <a:ext cx="10800000" cy="1822743"/>
          </a:xfrm>
        </p:spPr>
        <p:txBody>
          <a:bodyPr>
            <a:noAutofit/>
          </a:bodyPr>
          <a:lstStyle/>
          <a:p>
            <a:pPr marL="0" indent="0" algn="ctr">
              <a:lnSpc>
                <a:spcPct val="150000"/>
              </a:lnSpc>
              <a:spcBef>
                <a:spcPts val="600"/>
              </a:spcBef>
              <a:spcAft>
                <a:spcPts val="1200"/>
              </a:spcAft>
              <a:buFont typeface="Arial" panose="020B0604020202020204" pitchFamily="34" charset="0"/>
              <a:buNone/>
            </a:pPr>
            <a:r>
              <a:rPr lang="de-DE" altLang="de-DE" dirty="0" smtClean="0">
                <a:latin typeface="+mj-lt"/>
              </a:rPr>
              <a:t>Der scheinbare Gewichtsverlust beim Schwimmen im Pool </a:t>
            </a:r>
            <a:br>
              <a:rPr lang="de-DE" altLang="de-DE" dirty="0" smtClean="0">
                <a:latin typeface="+mj-lt"/>
              </a:rPr>
            </a:br>
            <a:r>
              <a:rPr lang="de-DE" altLang="de-DE" dirty="0" smtClean="0">
                <a:latin typeface="+mj-lt"/>
              </a:rPr>
              <a:t>entsteht also durch die </a:t>
            </a:r>
            <a:r>
              <a:rPr lang="de-DE" altLang="de-DE" dirty="0" smtClean="0">
                <a:solidFill>
                  <a:schemeClr val="accent6"/>
                </a:solidFill>
                <a:latin typeface="Montserrat SemiBold" panose="00000700000000000000" pitchFamily="2" charset="0"/>
              </a:rPr>
              <a:t>Auftriebskraft F</a:t>
            </a:r>
            <a:r>
              <a:rPr lang="de-DE" altLang="de-DE" baseline="-25000" dirty="0" smtClean="0">
                <a:solidFill>
                  <a:schemeClr val="accent6"/>
                </a:solidFill>
                <a:latin typeface="Montserrat SemiBold" panose="00000700000000000000" pitchFamily="2" charset="0"/>
              </a:rPr>
              <a:t>A</a:t>
            </a:r>
            <a:r>
              <a:rPr lang="de-DE" altLang="de-DE" dirty="0" smtClean="0">
                <a:latin typeface="+mj-lt"/>
              </a:rPr>
              <a:t>, die der </a:t>
            </a:r>
            <a:br>
              <a:rPr lang="de-DE" altLang="de-DE" dirty="0" smtClean="0">
                <a:latin typeface="+mj-lt"/>
              </a:rPr>
            </a:br>
            <a:r>
              <a:rPr lang="de-DE" altLang="de-DE" dirty="0" smtClean="0">
                <a:solidFill>
                  <a:srgbClr val="C00000"/>
                </a:solidFill>
                <a:latin typeface="Montserrat SemiBold" panose="00000700000000000000" pitchFamily="2" charset="0"/>
              </a:rPr>
              <a:t>Gewichtskraft F</a:t>
            </a:r>
            <a:r>
              <a:rPr lang="de-DE" altLang="de-DE" baseline="-25000" dirty="0" smtClean="0">
                <a:solidFill>
                  <a:srgbClr val="C00000"/>
                </a:solidFill>
                <a:latin typeface="Montserrat SemiBold" panose="00000700000000000000" pitchFamily="2" charset="0"/>
              </a:rPr>
              <a:t>G</a:t>
            </a:r>
            <a:r>
              <a:rPr lang="de-DE" altLang="de-DE" dirty="0" smtClean="0">
                <a:solidFill>
                  <a:srgbClr val="C00000"/>
                </a:solidFill>
                <a:latin typeface="Montserrat SemiBold" panose="00000700000000000000" pitchFamily="2" charset="0"/>
              </a:rPr>
              <a:t> </a:t>
            </a:r>
            <a:r>
              <a:rPr lang="de-DE" altLang="de-DE" dirty="0" smtClean="0">
                <a:latin typeface="+mj-lt"/>
              </a:rPr>
              <a:t>des Körpers entgegenwirkt.</a:t>
            </a:r>
          </a:p>
        </p:txBody>
      </p:sp>
    </p:spTree>
    <p:extLst>
      <p:ext uri="{BB962C8B-B14F-4D97-AF65-F5344CB8AC3E}">
        <p14:creationId xmlns:p14="http://schemas.microsoft.com/office/powerpoint/2010/main" val="2265560198"/>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par>
                          <p:cTn id="14" fill="hold">
                            <p:stCondLst>
                              <p:cond delay="2000"/>
                            </p:stCondLst>
                            <p:childTnLst>
                              <p:par>
                                <p:cTn id="15" presetID="10" presetClass="entr" presetSubtype="0" fill="hold" grpId="1" nodeType="afterEffect">
                                  <p:stCondLst>
                                    <p:cond delay="50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par>
                                <p:cTn id="18" presetID="10" presetClass="entr" presetSubtype="0" fill="hold" grpId="0" nodeType="withEffect">
                                  <p:stCondLst>
                                    <p:cond delay="50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par>
                          <p:cTn id="21" fill="hold">
                            <p:stCondLst>
                              <p:cond delay="8000"/>
                            </p:stCondLst>
                            <p:childTnLst>
                              <p:par>
                                <p:cTn id="22" presetID="42" presetClass="path" presetSubtype="0" accel="25000" decel="75000" fill="hold" grpId="0" nodeType="afterEffect">
                                  <p:stCondLst>
                                    <p:cond delay="2000"/>
                                  </p:stCondLst>
                                  <p:childTnLst>
                                    <p:animMotion origin="layout" path="M 0 1.11022E-16 L 0.00091 0.20509 " pathEditMode="relative" rAng="0" ptsTypes="AA">
                                      <p:cBhvr>
                                        <p:cTn id="23" dur="2000" fill="hold"/>
                                        <p:tgtEl>
                                          <p:spTgt spid="7"/>
                                        </p:tgtEl>
                                        <p:attrNameLst>
                                          <p:attrName>ppt_x</p:attrName>
                                          <p:attrName>ppt_y</p:attrName>
                                        </p:attrNameLst>
                                      </p:cBhvr>
                                      <p:rCtr x="39" y="10255"/>
                                    </p:animMotion>
                                  </p:childTnLst>
                                </p:cTn>
                              </p:par>
                              <p:par>
                                <p:cTn id="24" presetID="10" presetClass="exit" presetSubtype="0" fill="hold" grpId="1" nodeType="withEffect">
                                  <p:stCondLst>
                                    <p:cond delay="1500"/>
                                  </p:stCondLst>
                                  <p:childTnLst>
                                    <p:animEffect transition="out" filter="fade">
                                      <p:cBhvr>
                                        <p:cTn id="25" dur="600"/>
                                        <p:tgtEl>
                                          <p:spTgt spid="10"/>
                                        </p:tgtEl>
                                      </p:cBhvr>
                                    </p:animEffect>
                                    <p:set>
                                      <p:cBhvr>
                                        <p:cTn id="26" dur="1" fill="hold">
                                          <p:stCondLst>
                                            <p:cond delay="599"/>
                                          </p:stCondLst>
                                        </p:cTn>
                                        <p:tgtEl>
                                          <p:spTgt spid="10"/>
                                        </p:tgtEl>
                                        <p:attrNameLst>
                                          <p:attrName>style.visibility</p:attrName>
                                        </p:attrNameLst>
                                      </p:cBhvr>
                                      <p:to>
                                        <p:strVal val="hidden"/>
                                      </p:to>
                                    </p:set>
                                  </p:childTnLst>
                                </p:cTn>
                              </p:par>
                              <p:par>
                                <p:cTn id="27" presetID="22" presetClass="entr" presetSubtype="8" fill="hold" nodeType="withEffect">
                                  <p:stCondLst>
                                    <p:cond delay="200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12000"/>
                            </p:stCondLst>
                            <p:childTnLst>
                              <p:par>
                                <p:cTn id="31" presetID="10" presetClass="entr" presetSubtype="0" fill="hold" grpId="0" nodeType="afterEffect">
                                  <p:stCondLst>
                                    <p:cond delay="100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1000"/>
                                        <p:tgtEl>
                                          <p:spTgt spid="66"/>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1000"/>
                                        <p:tgtEl>
                                          <p:spTgt spid="65"/>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1000"/>
                                        <p:tgtEl>
                                          <p:spTgt spid="68"/>
                                        </p:tgtEl>
                                      </p:cBhvr>
                                    </p:animEffect>
                                  </p:childTnLst>
                                </p:cTn>
                              </p:par>
                            </p:childTnLst>
                          </p:cTn>
                        </p:par>
                        <p:par>
                          <p:cTn id="40" fill="hold">
                            <p:stCondLst>
                              <p:cond delay="14000"/>
                            </p:stCondLst>
                            <p:childTnLst>
                              <p:par>
                                <p:cTn id="41" presetID="10" presetClass="entr" presetSubtype="0" fill="hold" grpId="0" nodeType="afterEffect">
                                  <p:stCondLst>
                                    <p:cond delay="150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1000"/>
                                        <p:tgtEl>
                                          <p:spTgt spid="63"/>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1000"/>
                                        <p:tgtEl>
                                          <p:spTgt spid="62"/>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67"/>
                                        </p:tgtEl>
                                        <p:attrNameLst>
                                          <p:attrName>style.visibility</p:attrName>
                                        </p:attrNameLst>
                                      </p:cBhvr>
                                      <p:to>
                                        <p:strVal val="visible"/>
                                      </p:to>
                                    </p:set>
                                    <p:animEffect transition="in" filter="fade">
                                      <p:cBhvr>
                                        <p:cTn id="49" dur="1000"/>
                                        <p:tgtEl>
                                          <p:spTgt spid="67"/>
                                        </p:tgtEl>
                                      </p:cBhvr>
                                    </p:animEffect>
                                  </p:childTnLst>
                                </p:cTn>
                              </p:par>
                            </p:childTnLst>
                          </p:cTn>
                        </p:par>
                        <p:par>
                          <p:cTn id="50" fill="hold">
                            <p:stCondLst>
                              <p:cond delay="16500"/>
                            </p:stCondLst>
                            <p:childTnLst>
                              <p:par>
                                <p:cTn id="51" presetID="10" presetClass="entr" presetSubtype="0" fill="hold" nodeType="afterEffect">
                                  <p:stCondLst>
                                    <p:cond delay="200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0" grpId="0" animBg="1"/>
      <p:bldP spid="10" grpId="1" animBg="1"/>
      <p:bldP spid="62" grpId="0" animBg="1"/>
      <p:bldP spid="63" grpId="0"/>
      <p:bldP spid="67" grpId="0"/>
      <p:bldP spid="65" grpId="0" animBg="1"/>
      <p:bldP spid="66" grpId="0"/>
      <p:bldP spid="6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a:extLst>
              <a:ext uri="{FF2B5EF4-FFF2-40B4-BE49-F238E27FC236}">
                <a16:creationId xmlns:a16="http://schemas.microsoft.com/office/drawing/2014/main" id="{623875E1-CB74-489F-9BA4-4D71FA8EF85A}"/>
              </a:ext>
            </a:extLst>
          </p:cNvPr>
          <p:cNvSpPr>
            <a:spLocks noGrp="1"/>
          </p:cNvSpPr>
          <p:nvPr>
            <p:ph idx="1"/>
          </p:nvPr>
        </p:nvSpPr>
        <p:spPr>
          <a:xfrm>
            <a:off x="838200" y="1765300"/>
            <a:ext cx="10515600" cy="3327400"/>
          </a:xfrm>
        </p:spPr>
        <p:txBody>
          <a:bodyPr rtlCol="0">
            <a:normAutofit/>
          </a:bodyPr>
          <a:lstStyle/>
          <a:p>
            <a:pPr marL="0" indent="0" algn="ctr" fontAlgn="auto">
              <a:lnSpc>
                <a:spcPct val="150000"/>
              </a:lnSpc>
              <a:spcBef>
                <a:spcPts val="600"/>
              </a:spcBef>
              <a:spcAft>
                <a:spcPts val="600"/>
              </a:spcAft>
              <a:buFont typeface="Arial" panose="020B0604020202020204" pitchFamily="34" charset="0"/>
              <a:buNone/>
              <a:defRPr/>
            </a:pPr>
            <a:r>
              <a:rPr lang="de-DE" dirty="0" smtClean="0"/>
              <a:t>Auf der nächsten Seite erhältst du nun eine</a:t>
            </a:r>
            <a:r>
              <a:rPr lang="de-DE" dirty="0"/>
              <a:t/>
            </a:r>
            <a:br>
              <a:rPr lang="de-DE" dirty="0"/>
            </a:br>
            <a:r>
              <a:rPr lang="de-DE" dirty="0">
                <a:latin typeface="Montserrat SemiBold" panose="00000700000000000000" pitchFamily="2" charset="0"/>
              </a:rPr>
              <a:t>Übung </a:t>
            </a:r>
            <a:r>
              <a:rPr lang="de-DE" dirty="0" smtClean="0">
                <a:latin typeface="Montserrat SemiBold" panose="00000700000000000000" pitchFamily="2" charset="0"/>
              </a:rPr>
              <a:t>zum Auftrieb.</a:t>
            </a:r>
            <a:endParaRPr lang="de-DE" dirty="0">
              <a:latin typeface="Montserrat SemiBold" panose="00000700000000000000" pitchFamily="2" charset="0"/>
            </a:endParaRPr>
          </a:p>
          <a:p>
            <a:pPr marL="0" indent="0" algn="ctr" fontAlgn="auto">
              <a:lnSpc>
                <a:spcPct val="150000"/>
              </a:lnSpc>
              <a:spcBef>
                <a:spcPts val="600"/>
              </a:spcBef>
              <a:spcAft>
                <a:spcPts val="600"/>
              </a:spcAft>
              <a:buFont typeface="Arial" panose="020B0604020202020204" pitchFamily="34" charset="0"/>
              <a:buNone/>
              <a:defRPr/>
            </a:pPr>
            <a:endParaRPr lang="de-DE" dirty="0"/>
          </a:p>
          <a:p>
            <a:pPr marL="0" indent="0" algn="ctr" fontAlgn="auto">
              <a:lnSpc>
                <a:spcPct val="150000"/>
              </a:lnSpc>
              <a:spcBef>
                <a:spcPts val="600"/>
              </a:spcBef>
              <a:spcAft>
                <a:spcPts val="600"/>
              </a:spcAft>
              <a:buFont typeface="Arial" panose="020B0604020202020204" pitchFamily="34" charset="0"/>
              <a:buNone/>
              <a:defRPr/>
            </a:pPr>
            <a:r>
              <a:rPr lang="de-DE" b="1" dirty="0"/>
              <a:t>Viel Spaß beim Üben!</a:t>
            </a:r>
          </a:p>
        </p:txBody>
      </p:sp>
      <p:sp>
        <p:nvSpPr>
          <p:cNvPr id="6" name="Sprechblase: rechteckig 5" hidden="1">
            <a:extLst>
              <a:ext uri="{FF2B5EF4-FFF2-40B4-BE49-F238E27FC236}">
                <a16:creationId xmlns:a16="http://schemas.microsoft.com/office/drawing/2014/main" id="{7C6A3037-8129-449B-B393-25BB14DAF357}"/>
              </a:ext>
            </a:extLst>
          </p:cNvPr>
          <p:cNvSpPr/>
          <p:nvPr/>
        </p:nvSpPr>
        <p:spPr>
          <a:xfrm>
            <a:off x="1962150" y="1377950"/>
            <a:ext cx="4257675" cy="1387475"/>
          </a:xfrm>
          <a:prstGeom prst="wedgeRectCallout">
            <a:avLst>
              <a:gd name="adj1" fmla="val -20579"/>
              <a:gd name="adj2" fmla="val -74683"/>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de-DE" dirty="0">
                <a:solidFill>
                  <a:schemeClr val="tx1"/>
                </a:solidFill>
                <a:latin typeface="Montserrat" panose="00000500000000000000" pitchFamily="2" charset="0"/>
              </a:rPr>
              <a:t>Die </a:t>
            </a:r>
            <a:r>
              <a:rPr lang="de-DE" dirty="0">
                <a:solidFill>
                  <a:schemeClr val="accent1">
                    <a:lumMod val="75000"/>
                  </a:schemeClr>
                </a:solidFill>
                <a:latin typeface="Montserrat" panose="00000500000000000000" pitchFamily="2" charset="0"/>
              </a:rPr>
              <a:t>Reaktionsgleichung</a:t>
            </a:r>
            <a:r>
              <a:rPr lang="de-DE" dirty="0">
                <a:solidFill>
                  <a:schemeClr val="tx1"/>
                </a:solidFill>
                <a:latin typeface="Montserrat" panose="00000500000000000000" pitchFamily="2" charset="0"/>
              </a:rPr>
              <a:t> beschreibt den Ablauf einer chemischen Reaktion mit Hilfe von Formeln, Symbolen und Zeichen.</a:t>
            </a:r>
            <a:endParaRPr lang="de-AT" dirty="0">
              <a:solidFill>
                <a:schemeClr val="tx1"/>
              </a:solidFill>
              <a:latin typeface="Montserrat" panose="00000500000000000000" pitchFamily="2" charset="0"/>
            </a:endParaRPr>
          </a:p>
        </p:txBody>
      </p:sp>
      <p:pic>
        <p:nvPicPr>
          <p:cNvPr id="8" name="Weiter">
            <a:hlinkClick r:id="" action="ppaction://hlinkshowjump?jump=nextslide"/>
            <a:extLst>
              <a:ext uri="{FF2B5EF4-FFF2-40B4-BE49-F238E27FC236}">
                <a16:creationId xmlns:a16="http://schemas.microsoft.com/office/drawing/2014/main" id="{64F0799E-B810-48D0-803B-49340705F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84950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1500"/>
                                        <p:tgtEl>
                                          <p:spTgt spid="3">
                                            <p:txEl>
                                              <p:pRg st="2" end="2"/>
                                            </p:txEl>
                                          </p:spTgt>
                                        </p:tgtEl>
                                      </p:cBhvr>
                                    </p:animEffect>
                                  </p:childTnLst>
                                </p:cTn>
                              </p:par>
                            </p:childTnLst>
                          </p:cTn>
                        </p:par>
                        <p:par>
                          <p:cTn id="11" fill="hold" nodeType="afterGroup">
                            <p:stCondLst>
                              <p:cond delay="2500"/>
                            </p:stCondLst>
                            <p:childTnLst>
                              <p:par>
                                <p:cTn id="12" presetID="10" presetClass="entr" presetSubtype="0" fill="hold" nodeType="afterEffect">
                                  <p:stCondLst>
                                    <p:cond delay="1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a:extLst>
              <a:ext uri="{FF2B5EF4-FFF2-40B4-BE49-F238E27FC236}">
                <a16:creationId xmlns:a16="http://schemas.microsoft.com/office/drawing/2014/main" id="{94C13D92-868E-4AD1-8D63-5F2A9BAE6378}"/>
              </a:ext>
            </a:extLst>
          </p:cNvPr>
          <p:cNvSpPr>
            <a:spLocks noGrp="1"/>
          </p:cNvSpPr>
          <p:nvPr>
            <p:ph type="body" sz="quarter" idx="13"/>
          </p:nvPr>
        </p:nvSpPr>
        <p:spPr>
          <a:xfrm>
            <a:off x="695325" y="1860550"/>
            <a:ext cx="10801350" cy="4084638"/>
          </a:xfrm>
        </p:spPr>
        <p:txBody>
          <a:bodyPr rtlCol="0" anchor="ctr">
            <a:normAutofit fontScale="92500" lnSpcReduction="10000"/>
          </a:bodyPr>
          <a:lstStyle/>
          <a:p>
            <a:pPr fontAlgn="auto">
              <a:spcAft>
                <a:spcPts val="600"/>
              </a:spcAft>
              <a:tabLst>
                <a:tab pos="719138" algn="l"/>
                <a:tab pos="6456363" algn="l"/>
              </a:tabLst>
              <a:defRPr/>
            </a:pPr>
            <a:r>
              <a:rPr lang="de-AT" dirty="0" smtClean="0"/>
              <a:t>	</a:t>
            </a:r>
            <a:r>
              <a:rPr lang="de-AT" sz="1900" dirty="0" smtClean="0"/>
              <a:t>Objekte:	Verhalten:</a:t>
            </a:r>
          </a:p>
          <a:p>
            <a:pPr fontAlgn="auto">
              <a:spcAft>
                <a:spcPts val="1200"/>
              </a:spcAft>
              <a:tabLst>
                <a:tab pos="539750" algn="l"/>
                <a:tab pos="719138" algn="l"/>
                <a:tab pos="5738813" algn="l"/>
                <a:tab pos="6102350" algn="l"/>
              </a:tabLst>
              <a:defRPr/>
            </a:pPr>
            <a:r>
              <a:rPr lang="de-AT" sz="2000" dirty="0" smtClean="0"/>
              <a:t>	</a:t>
            </a:r>
            <a:r>
              <a:rPr lang="de-AT" sz="2200" dirty="0"/>
              <a:t>Fallschirmspringer	</a:t>
            </a:r>
            <a:endParaRPr lang="de-AT" sz="2200" dirty="0" smtClean="0"/>
          </a:p>
          <a:p>
            <a:pPr fontAlgn="auto">
              <a:spcAft>
                <a:spcPts val="1200"/>
              </a:spcAft>
              <a:tabLst>
                <a:tab pos="539750" algn="l"/>
                <a:tab pos="719138" algn="l"/>
                <a:tab pos="5738813" algn="l"/>
                <a:tab pos="6102350" algn="l"/>
              </a:tabLst>
              <a:defRPr/>
            </a:pPr>
            <a:r>
              <a:rPr lang="de-AT" sz="2200" dirty="0" smtClean="0"/>
              <a:t>	Fisch unter Wasser	</a:t>
            </a:r>
          </a:p>
          <a:p>
            <a:pPr fontAlgn="auto">
              <a:spcAft>
                <a:spcPts val="1200"/>
              </a:spcAft>
              <a:tabLst>
                <a:tab pos="539750" algn="l"/>
                <a:tab pos="719138" algn="l"/>
                <a:tab pos="5738813" algn="l"/>
                <a:tab pos="6102350" algn="l"/>
              </a:tabLst>
              <a:defRPr/>
            </a:pPr>
            <a:r>
              <a:rPr lang="de-AT" sz="2200" dirty="0"/>
              <a:t>	</a:t>
            </a:r>
            <a:r>
              <a:rPr lang="de-AT" sz="2200" dirty="0" smtClean="0"/>
              <a:t>Heißluftballon in Luft	</a:t>
            </a:r>
          </a:p>
          <a:p>
            <a:pPr fontAlgn="auto">
              <a:spcAft>
                <a:spcPts val="1200"/>
              </a:spcAft>
              <a:tabLst>
                <a:tab pos="539750" algn="l"/>
                <a:tab pos="719138" algn="l"/>
                <a:tab pos="5738813" algn="l"/>
                <a:tab pos="6102350" algn="l"/>
              </a:tabLst>
              <a:defRPr/>
            </a:pPr>
            <a:r>
              <a:rPr lang="de-AT" sz="2200" dirty="0"/>
              <a:t>	</a:t>
            </a:r>
            <a:r>
              <a:rPr lang="de-AT" sz="2200" dirty="0" smtClean="0"/>
              <a:t>Wasserball im Wasser	</a:t>
            </a:r>
          </a:p>
          <a:p>
            <a:pPr>
              <a:spcAft>
                <a:spcPts val="1200"/>
              </a:spcAft>
              <a:tabLst>
                <a:tab pos="539750" algn="l"/>
                <a:tab pos="719138" algn="l"/>
                <a:tab pos="5738813" algn="l"/>
                <a:tab pos="6102350" algn="l"/>
              </a:tabLst>
              <a:defRPr/>
            </a:pPr>
            <a:r>
              <a:rPr lang="de-AT" sz="2200" dirty="0"/>
              <a:t>	</a:t>
            </a:r>
            <a:r>
              <a:rPr lang="de-AT" sz="2200" dirty="0" smtClean="0"/>
              <a:t>Heliumballons in Luft	</a:t>
            </a:r>
          </a:p>
          <a:p>
            <a:pPr fontAlgn="auto">
              <a:spcAft>
                <a:spcPts val="1200"/>
              </a:spcAft>
              <a:tabLst>
                <a:tab pos="539750" algn="l"/>
                <a:tab pos="719138" algn="l"/>
                <a:tab pos="5738813" algn="l"/>
                <a:tab pos="6102350" algn="l"/>
              </a:tabLst>
              <a:defRPr/>
            </a:pPr>
            <a:r>
              <a:rPr lang="de-AT" sz="2200" dirty="0"/>
              <a:t>	</a:t>
            </a:r>
            <a:r>
              <a:rPr lang="de-AT" sz="2200" dirty="0" smtClean="0"/>
              <a:t>Stein im Wasser	</a:t>
            </a:r>
            <a:endParaRPr lang="de-AT" sz="2200" dirty="0"/>
          </a:p>
        </p:txBody>
      </p:sp>
      <p:sp>
        <p:nvSpPr>
          <p:cNvPr id="25603" name="Fragenbezeichnung">
            <a:extLst>
              <a:ext uri="{FF2B5EF4-FFF2-40B4-BE49-F238E27FC236}">
                <a16:creationId xmlns:a16="http://schemas.microsoft.com/office/drawing/2014/main" id="{BCE35224-94A5-4CA1-8FE8-5F17C0F4B58B}"/>
              </a:ext>
            </a:extLst>
          </p:cNvPr>
          <p:cNvSpPr>
            <a:spLocks noGrp="1" noChangeArrowheads="1"/>
          </p:cNvSpPr>
          <p:nvPr>
            <p:ph type="body" sz="quarter" idx="14"/>
          </p:nvPr>
        </p:nvSpPr>
        <p:spPr>
          <a:xfrm>
            <a:off x="10217020" y="365125"/>
            <a:ext cx="1279655" cy="419100"/>
          </a:xfrm>
        </p:spPr>
        <p:txBody>
          <a:bodyPr/>
          <a:lstStyle/>
          <a:p>
            <a:r>
              <a:rPr lang="de-DE" altLang="de-DE" dirty="0" smtClean="0"/>
              <a:t>Frage </a:t>
            </a:r>
            <a:r>
              <a:rPr lang="de-DE" altLang="de-DE" dirty="0"/>
              <a:t>1/1</a:t>
            </a:r>
            <a:endParaRPr lang="de-AT" altLang="de-DE" dirty="0"/>
          </a:p>
        </p:txBody>
      </p:sp>
      <p:sp>
        <p:nvSpPr>
          <p:cNvPr id="25604" name="Überschrift">
            <a:extLst>
              <a:ext uri="{FF2B5EF4-FFF2-40B4-BE49-F238E27FC236}">
                <a16:creationId xmlns:a16="http://schemas.microsoft.com/office/drawing/2014/main" id="{4BFC80AB-90C1-4D5F-9D3F-5807CFB56D8B}"/>
              </a:ext>
            </a:extLst>
          </p:cNvPr>
          <p:cNvSpPr>
            <a:spLocks noGrp="1" noChangeArrowheads="1"/>
          </p:cNvSpPr>
          <p:nvPr>
            <p:ph type="title"/>
          </p:nvPr>
        </p:nvSpPr>
        <p:spPr>
          <a:xfrm>
            <a:off x="2019300" y="365125"/>
            <a:ext cx="8197720" cy="1325563"/>
          </a:xfrm>
        </p:spPr>
        <p:txBody>
          <a:bodyPr>
            <a:noAutofit/>
          </a:bodyPr>
          <a:lstStyle/>
          <a:p>
            <a:r>
              <a:rPr lang="de-DE" altLang="de-DE" sz="2400" dirty="0" smtClean="0"/>
              <a:t>Beurteile, ob die Objekte in dem Medium in welchem sie sich befinden </a:t>
            </a:r>
            <a:br>
              <a:rPr lang="de-DE" altLang="de-DE" sz="2400" dirty="0" smtClean="0"/>
            </a:br>
            <a:r>
              <a:rPr lang="de-DE" altLang="de-DE" sz="2400" dirty="0" smtClean="0"/>
              <a:t>steigen &amp; schwimmen, schweben oder sinken:</a:t>
            </a:r>
            <a:endParaRPr lang="de-AT" altLang="de-DE" sz="2400" dirty="0"/>
          </a:p>
        </p:txBody>
      </p:sp>
      <p:grpSp>
        <p:nvGrpSpPr>
          <p:cNvPr id="39" name="Super Richtig!">
            <a:extLst>
              <a:ext uri="{FF2B5EF4-FFF2-40B4-BE49-F238E27FC236}">
                <a16:creationId xmlns:a16="http://schemas.microsoft.com/office/drawing/2014/main" id="{66710014-B0E5-4630-8AD4-62E49A6F3BA6}"/>
              </a:ext>
            </a:extLst>
          </p:cNvPr>
          <p:cNvGrpSpPr>
            <a:grpSpLocks/>
          </p:cNvGrpSpPr>
          <p:nvPr/>
        </p:nvGrpSpPr>
        <p:grpSpPr bwMode="auto">
          <a:xfrm>
            <a:off x="3386138" y="5335588"/>
            <a:ext cx="5400675" cy="1403350"/>
            <a:chOff x="3395662" y="5344280"/>
            <a:chExt cx="5400676" cy="1402247"/>
          </a:xfrm>
        </p:grpSpPr>
        <p:sp>
          <p:nvSpPr>
            <p:cNvPr id="40" name="Super Richtig!">
              <a:extLst>
                <a:ext uri="{FF2B5EF4-FFF2-40B4-BE49-F238E27FC236}">
                  <a16:creationId xmlns:a16="http://schemas.microsoft.com/office/drawing/2014/main" id="{F3905D4A-FFD6-433F-9ACD-6811434BC930}"/>
                </a:ext>
              </a:extLst>
            </p:cNvPr>
            <p:cNvSpPr txBox="1">
              <a:spLocks/>
            </p:cNvSpPr>
            <p:nvPr/>
          </p:nvSpPr>
          <p:spPr>
            <a:xfrm>
              <a:off x="3395662" y="5514008"/>
              <a:ext cx="5400676" cy="10231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Super Richtig!</a:t>
              </a:r>
              <a:r>
                <a:rPr lang="de-AT" dirty="0">
                  <a:latin typeface="Montserrat Black" panose="00000A00000000000000" pitchFamily="2" charset="0"/>
                </a:rPr>
                <a:t>	</a:t>
              </a:r>
            </a:p>
          </p:txBody>
        </p:sp>
        <p:pic>
          <p:nvPicPr>
            <p:cNvPr id="25620" name="BILD_Richtig">
              <a:extLst>
                <a:ext uri="{FF2B5EF4-FFF2-40B4-BE49-F238E27FC236}">
                  <a16:creationId xmlns:a16="http://schemas.microsoft.com/office/drawing/2014/main" id="{68BE967C-91D5-4A09-BCC6-B64C982FF59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43009" y="5344280"/>
              <a:ext cx="1402247" cy="140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Leider Falsch">
            <a:extLst>
              <a:ext uri="{FF2B5EF4-FFF2-40B4-BE49-F238E27FC236}">
                <a16:creationId xmlns:a16="http://schemas.microsoft.com/office/drawing/2014/main" id="{EE92D28C-59FE-400B-8484-7C4B43B1B480}"/>
              </a:ext>
            </a:extLst>
          </p:cNvPr>
          <p:cNvGrpSpPr>
            <a:grpSpLocks/>
          </p:cNvGrpSpPr>
          <p:nvPr/>
        </p:nvGrpSpPr>
        <p:grpSpPr bwMode="auto">
          <a:xfrm>
            <a:off x="3395663" y="5148263"/>
            <a:ext cx="5400675" cy="1785937"/>
            <a:chOff x="3395662" y="5148553"/>
            <a:chExt cx="5400676" cy="1785545"/>
          </a:xfrm>
        </p:grpSpPr>
        <p:sp>
          <p:nvSpPr>
            <p:cNvPr id="21" name="Leider Falsch!">
              <a:extLst>
                <a:ext uri="{FF2B5EF4-FFF2-40B4-BE49-F238E27FC236}">
                  <a16:creationId xmlns:a16="http://schemas.microsoft.com/office/drawing/2014/main" id="{7B6854D7-EF1F-46BF-93A9-00F4F4866015}"/>
                </a:ext>
              </a:extLst>
            </p:cNvPr>
            <p:cNvSpPr txBox="1">
              <a:spLocks/>
            </p:cNvSpPr>
            <p:nvPr/>
          </p:nvSpPr>
          <p:spPr>
            <a:xfrm>
              <a:off x="3395662" y="5513598"/>
              <a:ext cx="5400676" cy="102371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Leider Falsch!</a:t>
              </a:r>
              <a:r>
                <a:rPr lang="de-AT" dirty="0">
                  <a:latin typeface="Montserrat Black" panose="00000A00000000000000" pitchFamily="2" charset="0"/>
                </a:rPr>
                <a:t>	</a:t>
              </a:r>
            </a:p>
          </p:txBody>
        </p:sp>
        <p:pic>
          <p:nvPicPr>
            <p:cNvPr id="25618" name="BILD_Falsch">
              <a:extLst>
                <a:ext uri="{FF2B5EF4-FFF2-40B4-BE49-F238E27FC236}">
                  <a16:creationId xmlns:a16="http://schemas.microsoft.com/office/drawing/2014/main" id="{F2EC9A24-873C-42D1-9AA9-6C37347E5F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1526" y="5148553"/>
              <a:ext cx="1785545" cy="178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 name="Weiter_Richtig">
            <a:extLst>
              <a:ext uri="{FF2B5EF4-FFF2-40B4-BE49-F238E27FC236}">
                <a16:creationId xmlns:a16="http://schemas.microsoft.com/office/drawing/2014/main" id="{AF4F52B0-342F-4A4D-999C-42125BA5D1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Weiter1_Falsch">
            <a:extLst>
              <a:ext uri="{FF2B5EF4-FFF2-40B4-BE49-F238E27FC236}">
                <a16:creationId xmlns:a16="http://schemas.microsoft.com/office/drawing/2014/main" id="{E133BC29-9657-4826-B462-2AD927A92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Weiter2_Falsch">
            <a:extLst>
              <a:ext uri="{FF2B5EF4-FFF2-40B4-BE49-F238E27FC236}">
                <a16:creationId xmlns:a16="http://schemas.microsoft.com/office/drawing/2014/main" id="{FDBE6D6C-6A3F-4F8C-96C5-C8C27E381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 name="Weiter3_Falsch">
            <a:extLst>
              <a:ext uri="{FF2B5EF4-FFF2-40B4-BE49-F238E27FC236}">
                <a16:creationId xmlns:a16="http://schemas.microsoft.com/office/drawing/2014/main" id="{FDBE6D6C-6A3F-4F8C-96C5-C8C27E381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7680" y="5959793"/>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 name="Weiter4_Falsch">
            <a:extLst>
              <a:ext uri="{FF2B5EF4-FFF2-40B4-BE49-F238E27FC236}">
                <a16:creationId xmlns:a16="http://schemas.microsoft.com/office/drawing/2014/main" id="{FDBE6D6C-6A3F-4F8C-96C5-C8C27E381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59"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Weiter5_Falsch">
            <a:extLst>
              <a:ext uri="{FF2B5EF4-FFF2-40B4-BE49-F238E27FC236}">
                <a16:creationId xmlns:a16="http://schemas.microsoft.com/office/drawing/2014/main" id="{E133BC29-9657-4826-B462-2AD927A92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Weiter6_Falsch">
            <a:extLst>
              <a:ext uri="{FF2B5EF4-FFF2-40B4-BE49-F238E27FC236}">
                <a16:creationId xmlns:a16="http://schemas.microsoft.com/office/drawing/2014/main" id="{E133BC29-9657-4826-B462-2AD927A92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59"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Weiter">
            <a:hlinkClick r:id="" action="ppaction://hlinkshowjump?jump=nextslide"/>
            <a:extLst>
              <a:ext uri="{FF2B5EF4-FFF2-40B4-BE49-F238E27FC236}">
                <a16:creationId xmlns:a16="http://schemas.microsoft.com/office/drawing/2014/main" id="{64F0799E-B810-48D0-803B-49340705F1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4"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GRAFIK_Zahnräder"/>
          <p:cNvPicPr>
            <a:picLocks noChangeAspect="1"/>
          </p:cNvPicPr>
          <p:nvPr/>
        </p:nvPicPr>
        <p:blipFill>
          <a:blip r:embed="rId5">
            <a:extLst/>
          </a:blip>
          <a:stretch>
            <a:fillRect/>
          </a:stretch>
        </p:blipFill>
        <p:spPr>
          <a:xfrm>
            <a:off x="10217020" y="708754"/>
            <a:ext cx="1230320" cy="1135192"/>
          </a:xfrm>
          <a:prstGeom prst="rect">
            <a:avLst/>
          </a:prstGeom>
        </p:spPr>
      </p:pic>
      <p:grpSp>
        <p:nvGrpSpPr>
          <p:cNvPr id="137" name="HINTERGRUND_1"/>
          <p:cNvGrpSpPr/>
          <p:nvPr/>
        </p:nvGrpSpPr>
        <p:grpSpPr>
          <a:xfrm>
            <a:off x="428241" y="2170817"/>
            <a:ext cx="1047937" cy="1303547"/>
            <a:chOff x="378360" y="4242275"/>
            <a:chExt cx="956218" cy="1611963"/>
          </a:xfrm>
          <a:solidFill>
            <a:srgbClr val="264653"/>
          </a:solidFill>
        </p:grpSpPr>
        <p:sp>
          <p:nvSpPr>
            <p:cNvPr id="138" name="Trapezoid 137"/>
            <p:cNvSpPr/>
            <p:nvPr/>
          </p:nvSpPr>
          <p:spPr>
            <a:xfrm rot="5400000">
              <a:off x="304335" y="4823996"/>
              <a:ext cx="1611963" cy="448522"/>
            </a:xfrm>
            <a:prstGeom prst="trapezoid">
              <a:avLst>
                <a:gd name="adj" fmla="val 98067"/>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9" name="Rechteck 138"/>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41" name="BUTTON_C1">
            <a:extLst>
              <a:ext uri="{FF2B5EF4-FFF2-40B4-BE49-F238E27FC236}">
                <a16:creationId xmlns:a16="http://schemas.microsoft.com/office/drawing/2014/main" id="{1A2256A4-28E0-4C86-A15C-390D7EB424A1}"/>
              </a:ext>
            </a:extLst>
          </p:cNvPr>
          <p:cNvSpPr/>
          <p:nvPr/>
        </p:nvSpPr>
        <p:spPr>
          <a:xfrm>
            <a:off x="519960" y="3042979"/>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142" name="BUTTON_B1">
            <a:extLst>
              <a:ext uri="{FF2B5EF4-FFF2-40B4-BE49-F238E27FC236}">
                <a16:creationId xmlns:a16="http://schemas.microsoft.com/office/drawing/2014/main" id="{881967ED-FD0C-4A67-A6E5-A4FB87C9A514}"/>
              </a:ext>
            </a:extLst>
          </p:cNvPr>
          <p:cNvSpPr/>
          <p:nvPr/>
        </p:nvSpPr>
        <p:spPr>
          <a:xfrm>
            <a:off x="519960" y="2621929"/>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43" name="BUTTON_A1">
            <a:extLst>
              <a:ext uri="{FF2B5EF4-FFF2-40B4-BE49-F238E27FC236}">
                <a16:creationId xmlns:a16="http://schemas.microsoft.com/office/drawing/2014/main" id="{1DEF400E-4AF9-49D2-BC90-99A0D2E426F4}"/>
              </a:ext>
            </a:extLst>
          </p:cNvPr>
          <p:cNvSpPr/>
          <p:nvPr/>
        </p:nvSpPr>
        <p:spPr>
          <a:xfrm>
            <a:off x="519960" y="2208816"/>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44" name="BUTTON_OPEN1">
            <a:extLst>
              <a:ext uri="{FF2B5EF4-FFF2-40B4-BE49-F238E27FC236}">
                <a16:creationId xmlns:a16="http://schemas.microsoft.com/office/drawing/2014/main" id="{2D297995-4753-4B4C-9930-6D7A6509BDDE}"/>
              </a:ext>
            </a:extLst>
          </p:cNvPr>
          <p:cNvSpPr/>
          <p:nvPr/>
        </p:nvSpPr>
        <p:spPr>
          <a:xfrm>
            <a:off x="971679" y="2624665"/>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146" name="BUTTON_C1_grün">
            <a:extLst>
              <a:ext uri="{FF2B5EF4-FFF2-40B4-BE49-F238E27FC236}">
                <a16:creationId xmlns:a16="http://schemas.microsoft.com/office/drawing/2014/main" id="{1A2256A4-28E0-4C86-A15C-390D7EB424A1}"/>
              </a:ext>
            </a:extLst>
          </p:cNvPr>
          <p:cNvSpPr/>
          <p:nvPr/>
        </p:nvSpPr>
        <p:spPr>
          <a:xfrm>
            <a:off x="1063398" y="2655235"/>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147" name="BUTTON_B1_grün">
            <a:extLst>
              <a:ext uri="{FF2B5EF4-FFF2-40B4-BE49-F238E27FC236}">
                <a16:creationId xmlns:a16="http://schemas.microsoft.com/office/drawing/2014/main" id="{881967ED-FD0C-4A67-A6E5-A4FB87C9A514}"/>
              </a:ext>
            </a:extLst>
          </p:cNvPr>
          <p:cNvSpPr/>
          <p:nvPr/>
        </p:nvSpPr>
        <p:spPr>
          <a:xfrm>
            <a:off x="1063398" y="2655235"/>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48" name="BUTTON_A1_grün">
            <a:extLst>
              <a:ext uri="{FF2B5EF4-FFF2-40B4-BE49-F238E27FC236}">
                <a16:creationId xmlns:a16="http://schemas.microsoft.com/office/drawing/2014/main" id="{1DEF400E-4AF9-49D2-BC90-99A0D2E426F4}"/>
              </a:ext>
            </a:extLst>
          </p:cNvPr>
          <p:cNvSpPr/>
          <p:nvPr/>
        </p:nvSpPr>
        <p:spPr>
          <a:xfrm>
            <a:off x="1063398" y="2655235"/>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grpSp>
        <p:nvGrpSpPr>
          <p:cNvPr id="72" name="HINTERGRUND_2"/>
          <p:cNvGrpSpPr/>
          <p:nvPr/>
        </p:nvGrpSpPr>
        <p:grpSpPr>
          <a:xfrm>
            <a:off x="429422" y="2681157"/>
            <a:ext cx="1047937" cy="1303547"/>
            <a:chOff x="378360" y="4242275"/>
            <a:chExt cx="956218" cy="1611963"/>
          </a:xfrm>
          <a:solidFill>
            <a:srgbClr val="264653"/>
          </a:solidFill>
        </p:grpSpPr>
        <p:sp>
          <p:nvSpPr>
            <p:cNvPr id="73" name="Trapezoid 72"/>
            <p:cNvSpPr/>
            <p:nvPr/>
          </p:nvSpPr>
          <p:spPr>
            <a:xfrm rot="5400000">
              <a:off x="304335" y="4823996"/>
              <a:ext cx="1611963" cy="448522"/>
            </a:xfrm>
            <a:prstGeom prst="trapezoid">
              <a:avLst>
                <a:gd name="adj" fmla="val 98067"/>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4" name="Rechteck 73"/>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75" name="BUTTON_C2">
            <a:extLst>
              <a:ext uri="{FF2B5EF4-FFF2-40B4-BE49-F238E27FC236}">
                <a16:creationId xmlns:a16="http://schemas.microsoft.com/office/drawing/2014/main" id="{1A2256A4-28E0-4C86-A15C-390D7EB424A1}"/>
              </a:ext>
            </a:extLst>
          </p:cNvPr>
          <p:cNvSpPr/>
          <p:nvPr/>
        </p:nvSpPr>
        <p:spPr>
          <a:xfrm>
            <a:off x="521141" y="3553319"/>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76" name="BUTTON_B2">
            <a:extLst>
              <a:ext uri="{FF2B5EF4-FFF2-40B4-BE49-F238E27FC236}">
                <a16:creationId xmlns:a16="http://schemas.microsoft.com/office/drawing/2014/main" id="{881967ED-FD0C-4A67-A6E5-A4FB87C9A514}"/>
              </a:ext>
            </a:extLst>
          </p:cNvPr>
          <p:cNvSpPr/>
          <p:nvPr/>
        </p:nvSpPr>
        <p:spPr>
          <a:xfrm>
            <a:off x="521141" y="3132269"/>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77" name="BUTTON_A2">
            <a:extLst>
              <a:ext uri="{FF2B5EF4-FFF2-40B4-BE49-F238E27FC236}">
                <a16:creationId xmlns:a16="http://schemas.microsoft.com/office/drawing/2014/main" id="{1DEF400E-4AF9-49D2-BC90-99A0D2E426F4}"/>
              </a:ext>
            </a:extLst>
          </p:cNvPr>
          <p:cNvSpPr/>
          <p:nvPr/>
        </p:nvSpPr>
        <p:spPr>
          <a:xfrm>
            <a:off x="521141" y="2719156"/>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78" name="BUTTON_OPEN2">
            <a:extLst>
              <a:ext uri="{FF2B5EF4-FFF2-40B4-BE49-F238E27FC236}">
                <a16:creationId xmlns:a16="http://schemas.microsoft.com/office/drawing/2014/main" id="{2D297995-4753-4B4C-9930-6D7A6509BDDE}"/>
              </a:ext>
            </a:extLst>
          </p:cNvPr>
          <p:cNvSpPr/>
          <p:nvPr/>
        </p:nvSpPr>
        <p:spPr>
          <a:xfrm>
            <a:off x="972860" y="3135005"/>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79" name="BUTTON_C2_grün">
            <a:extLst>
              <a:ext uri="{FF2B5EF4-FFF2-40B4-BE49-F238E27FC236}">
                <a16:creationId xmlns:a16="http://schemas.microsoft.com/office/drawing/2014/main" id="{1A2256A4-28E0-4C86-A15C-390D7EB424A1}"/>
              </a:ext>
            </a:extLst>
          </p:cNvPr>
          <p:cNvSpPr/>
          <p:nvPr/>
        </p:nvSpPr>
        <p:spPr>
          <a:xfrm>
            <a:off x="1064579" y="3165575"/>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80" name="BUTTON_B2_grün">
            <a:extLst>
              <a:ext uri="{FF2B5EF4-FFF2-40B4-BE49-F238E27FC236}">
                <a16:creationId xmlns:a16="http://schemas.microsoft.com/office/drawing/2014/main" id="{881967ED-FD0C-4A67-A6E5-A4FB87C9A514}"/>
              </a:ext>
            </a:extLst>
          </p:cNvPr>
          <p:cNvSpPr/>
          <p:nvPr/>
        </p:nvSpPr>
        <p:spPr>
          <a:xfrm>
            <a:off x="1064579" y="3165575"/>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81" name="BUTTON_A2_grün">
            <a:extLst>
              <a:ext uri="{FF2B5EF4-FFF2-40B4-BE49-F238E27FC236}">
                <a16:creationId xmlns:a16="http://schemas.microsoft.com/office/drawing/2014/main" id="{1DEF400E-4AF9-49D2-BC90-99A0D2E426F4}"/>
              </a:ext>
            </a:extLst>
          </p:cNvPr>
          <p:cNvSpPr/>
          <p:nvPr/>
        </p:nvSpPr>
        <p:spPr>
          <a:xfrm>
            <a:off x="1064579" y="3165575"/>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grpSp>
        <p:nvGrpSpPr>
          <p:cNvPr id="82" name="HINTERGRUND_3"/>
          <p:cNvGrpSpPr/>
          <p:nvPr/>
        </p:nvGrpSpPr>
        <p:grpSpPr>
          <a:xfrm>
            <a:off x="447710" y="3197940"/>
            <a:ext cx="1047937" cy="1303547"/>
            <a:chOff x="378360" y="4242275"/>
            <a:chExt cx="956218" cy="1611963"/>
          </a:xfrm>
          <a:solidFill>
            <a:srgbClr val="264653"/>
          </a:solidFill>
        </p:grpSpPr>
        <p:sp>
          <p:nvSpPr>
            <p:cNvPr id="83" name="Trapezoid 82"/>
            <p:cNvSpPr/>
            <p:nvPr/>
          </p:nvSpPr>
          <p:spPr>
            <a:xfrm rot="5400000">
              <a:off x="304335" y="4823996"/>
              <a:ext cx="1611963" cy="448522"/>
            </a:xfrm>
            <a:prstGeom prst="trapezoid">
              <a:avLst>
                <a:gd name="adj" fmla="val 98067"/>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4" name="Rechteck 83"/>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85" name="BUTTON_C3">
            <a:extLst>
              <a:ext uri="{FF2B5EF4-FFF2-40B4-BE49-F238E27FC236}">
                <a16:creationId xmlns:a16="http://schemas.microsoft.com/office/drawing/2014/main" id="{1A2256A4-28E0-4C86-A15C-390D7EB424A1}"/>
              </a:ext>
            </a:extLst>
          </p:cNvPr>
          <p:cNvSpPr/>
          <p:nvPr/>
        </p:nvSpPr>
        <p:spPr>
          <a:xfrm>
            <a:off x="539429" y="4070102"/>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86" name="BUTTON_B3">
            <a:extLst>
              <a:ext uri="{FF2B5EF4-FFF2-40B4-BE49-F238E27FC236}">
                <a16:creationId xmlns:a16="http://schemas.microsoft.com/office/drawing/2014/main" id="{881967ED-FD0C-4A67-A6E5-A4FB87C9A514}"/>
              </a:ext>
            </a:extLst>
          </p:cNvPr>
          <p:cNvSpPr/>
          <p:nvPr/>
        </p:nvSpPr>
        <p:spPr>
          <a:xfrm>
            <a:off x="539429" y="3649052"/>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87" name="BUTTON_A3">
            <a:extLst>
              <a:ext uri="{FF2B5EF4-FFF2-40B4-BE49-F238E27FC236}">
                <a16:creationId xmlns:a16="http://schemas.microsoft.com/office/drawing/2014/main" id="{1DEF400E-4AF9-49D2-BC90-99A0D2E426F4}"/>
              </a:ext>
            </a:extLst>
          </p:cNvPr>
          <p:cNvSpPr/>
          <p:nvPr/>
        </p:nvSpPr>
        <p:spPr>
          <a:xfrm>
            <a:off x="539429" y="3235939"/>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88" name="BUTTON_OPEN3">
            <a:extLst>
              <a:ext uri="{FF2B5EF4-FFF2-40B4-BE49-F238E27FC236}">
                <a16:creationId xmlns:a16="http://schemas.microsoft.com/office/drawing/2014/main" id="{2D297995-4753-4B4C-9930-6D7A6509BDDE}"/>
              </a:ext>
            </a:extLst>
          </p:cNvPr>
          <p:cNvSpPr/>
          <p:nvPr/>
        </p:nvSpPr>
        <p:spPr>
          <a:xfrm>
            <a:off x="991148" y="365178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89" name="BUTTON_C3_grün">
            <a:extLst>
              <a:ext uri="{FF2B5EF4-FFF2-40B4-BE49-F238E27FC236}">
                <a16:creationId xmlns:a16="http://schemas.microsoft.com/office/drawing/2014/main" id="{1A2256A4-28E0-4C86-A15C-390D7EB424A1}"/>
              </a:ext>
            </a:extLst>
          </p:cNvPr>
          <p:cNvSpPr/>
          <p:nvPr/>
        </p:nvSpPr>
        <p:spPr>
          <a:xfrm>
            <a:off x="1082867" y="368235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90" name="BUTTON_B3_grün">
            <a:extLst>
              <a:ext uri="{FF2B5EF4-FFF2-40B4-BE49-F238E27FC236}">
                <a16:creationId xmlns:a16="http://schemas.microsoft.com/office/drawing/2014/main" id="{881967ED-FD0C-4A67-A6E5-A4FB87C9A514}"/>
              </a:ext>
            </a:extLst>
          </p:cNvPr>
          <p:cNvSpPr/>
          <p:nvPr/>
        </p:nvSpPr>
        <p:spPr>
          <a:xfrm>
            <a:off x="1082867" y="368235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91" name="BUTTON_A3_grün">
            <a:extLst>
              <a:ext uri="{FF2B5EF4-FFF2-40B4-BE49-F238E27FC236}">
                <a16:creationId xmlns:a16="http://schemas.microsoft.com/office/drawing/2014/main" id="{1DEF400E-4AF9-49D2-BC90-99A0D2E426F4}"/>
              </a:ext>
            </a:extLst>
          </p:cNvPr>
          <p:cNvSpPr/>
          <p:nvPr/>
        </p:nvSpPr>
        <p:spPr>
          <a:xfrm>
            <a:off x="1082867" y="368235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grpSp>
        <p:nvGrpSpPr>
          <p:cNvPr id="92" name="HINTERGRUND_4"/>
          <p:cNvGrpSpPr/>
          <p:nvPr/>
        </p:nvGrpSpPr>
        <p:grpSpPr>
          <a:xfrm>
            <a:off x="428241" y="3682358"/>
            <a:ext cx="1047937" cy="1303547"/>
            <a:chOff x="378360" y="4242275"/>
            <a:chExt cx="956218" cy="1611963"/>
          </a:xfrm>
          <a:solidFill>
            <a:srgbClr val="264653"/>
          </a:solidFill>
        </p:grpSpPr>
        <p:sp>
          <p:nvSpPr>
            <p:cNvPr id="93" name="Trapezoid 92"/>
            <p:cNvSpPr/>
            <p:nvPr/>
          </p:nvSpPr>
          <p:spPr>
            <a:xfrm rot="5400000">
              <a:off x="304335" y="4823996"/>
              <a:ext cx="1611963" cy="448522"/>
            </a:xfrm>
            <a:prstGeom prst="trapezoid">
              <a:avLst>
                <a:gd name="adj" fmla="val 98067"/>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4" name="Rechteck 93"/>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95" name="BUTTON_C4">
            <a:extLst>
              <a:ext uri="{FF2B5EF4-FFF2-40B4-BE49-F238E27FC236}">
                <a16:creationId xmlns:a16="http://schemas.microsoft.com/office/drawing/2014/main" id="{1A2256A4-28E0-4C86-A15C-390D7EB424A1}"/>
              </a:ext>
            </a:extLst>
          </p:cNvPr>
          <p:cNvSpPr/>
          <p:nvPr/>
        </p:nvSpPr>
        <p:spPr>
          <a:xfrm>
            <a:off x="519960" y="4554520"/>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96" name="BUTTON_B4">
            <a:extLst>
              <a:ext uri="{FF2B5EF4-FFF2-40B4-BE49-F238E27FC236}">
                <a16:creationId xmlns:a16="http://schemas.microsoft.com/office/drawing/2014/main" id="{881967ED-FD0C-4A67-A6E5-A4FB87C9A514}"/>
              </a:ext>
            </a:extLst>
          </p:cNvPr>
          <p:cNvSpPr/>
          <p:nvPr/>
        </p:nvSpPr>
        <p:spPr>
          <a:xfrm>
            <a:off x="519960" y="4133470"/>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97" name="BUTTON_A4">
            <a:extLst>
              <a:ext uri="{FF2B5EF4-FFF2-40B4-BE49-F238E27FC236}">
                <a16:creationId xmlns:a16="http://schemas.microsoft.com/office/drawing/2014/main" id="{1DEF400E-4AF9-49D2-BC90-99A0D2E426F4}"/>
              </a:ext>
            </a:extLst>
          </p:cNvPr>
          <p:cNvSpPr/>
          <p:nvPr/>
        </p:nvSpPr>
        <p:spPr>
          <a:xfrm>
            <a:off x="519960" y="3720357"/>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98" name="BUTTON_OPEN4">
            <a:extLst>
              <a:ext uri="{FF2B5EF4-FFF2-40B4-BE49-F238E27FC236}">
                <a16:creationId xmlns:a16="http://schemas.microsoft.com/office/drawing/2014/main" id="{2D297995-4753-4B4C-9930-6D7A6509BDDE}"/>
              </a:ext>
            </a:extLst>
          </p:cNvPr>
          <p:cNvSpPr/>
          <p:nvPr/>
        </p:nvSpPr>
        <p:spPr>
          <a:xfrm>
            <a:off x="971679" y="4136206"/>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99" name="BUTTON_C4_grün">
            <a:extLst>
              <a:ext uri="{FF2B5EF4-FFF2-40B4-BE49-F238E27FC236}">
                <a16:creationId xmlns:a16="http://schemas.microsoft.com/office/drawing/2014/main" id="{1A2256A4-28E0-4C86-A15C-390D7EB424A1}"/>
              </a:ext>
            </a:extLst>
          </p:cNvPr>
          <p:cNvSpPr/>
          <p:nvPr/>
        </p:nvSpPr>
        <p:spPr>
          <a:xfrm>
            <a:off x="1063398" y="4166776"/>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100" name="BUTTON_B4_grün">
            <a:extLst>
              <a:ext uri="{FF2B5EF4-FFF2-40B4-BE49-F238E27FC236}">
                <a16:creationId xmlns:a16="http://schemas.microsoft.com/office/drawing/2014/main" id="{881967ED-FD0C-4A67-A6E5-A4FB87C9A514}"/>
              </a:ext>
            </a:extLst>
          </p:cNvPr>
          <p:cNvSpPr/>
          <p:nvPr/>
        </p:nvSpPr>
        <p:spPr>
          <a:xfrm>
            <a:off x="1063398" y="4166776"/>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13" name="BUTTON_A4_grün">
            <a:extLst>
              <a:ext uri="{FF2B5EF4-FFF2-40B4-BE49-F238E27FC236}">
                <a16:creationId xmlns:a16="http://schemas.microsoft.com/office/drawing/2014/main" id="{1DEF400E-4AF9-49D2-BC90-99A0D2E426F4}"/>
              </a:ext>
            </a:extLst>
          </p:cNvPr>
          <p:cNvSpPr/>
          <p:nvPr/>
        </p:nvSpPr>
        <p:spPr>
          <a:xfrm>
            <a:off x="1063398" y="4166776"/>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grpSp>
        <p:nvGrpSpPr>
          <p:cNvPr id="114" name="HINTERGRUND_5"/>
          <p:cNvGrpSpPr/>
          <p:nvPr/>
        </p:nvGrpSpPr>
        <p:grpSpPr>
          <a:xfrm>
            <a:off x="428241" y="4194910"/>
            <a:ext cx="1047937" cy="1303547"/>
            <a:chOff x="378360" y="4242275"/>
            <a:chExt cx="956218" cy="1611963"/>
          </a:xfrm>
          <a:solidFill>
            <a:srgbClr val="264653"/>
          </a:solidFill>
        </p:grpSpPr>
        <p:sp>
          <p:nvSpPr>
            <p:cNvPr id="115" name="Trapezoid 114"/>
            <p:cNvSpPr/>
            <p:nvPr/>
          </p:nvSpPr>
          <p:spPr>
            <a:xfrm rot="5400000">
              <a:off x="304335" y="4823996"/>
              <a:ext cx="1611963" cy="448522"/>
            </a:xfrm>
            <a:prstGeom prst="trapezoid">
              <a:avLst>
                <a:gd name="adj" fmla="val 98067"/>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6" name="Rechteck 115"/>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17" name="BUTTON_C5">
            <a:extLst>
              <a:ext uri="{FF2B5EF4-FFF2-40B4-BE49-F238E27FC236}">
                <a16:creationId xmlns:a16="http://schemas.microsoft.com/office/drawing/2014/main" id="{1A2256A4-28E0-4C86-A15C-390D7EB424A1}"/>
              </a:ext>
            </a:extLst>
          </p:cNvPr>
          <p:cNvSpPr/>
          <p:nvPr/>
        </p:nvSpPr>
        <p:spPr>
          <a:xfrm>
            <a:off x="519960" y="5067072"/>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118" name="BUTTON_B5">
            <a:extLst>
              <a:ext uri="{FF2B5EF4-FFF2-40B4-BE49-F238E27FC236}">
                <a16:creationId xmlns:a16="http://schemas.microsoft.com/office/drawing/2014/main" id="{881967ED-FD0C-4A67-A6E5-A4FB87C9A514}"/>
              </a:ext>
            </a:extLst>
          </p:cNvPr>
          <p:cNvSpPr/>
          <p:nvPr/>
        </p:nvSpPr>
        <p:spPr>
          <a:xfrm>
            <a:off x="519960" y="4646022"/>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19" name="BUTTON_A5">
            <a:extLst>
              <a:ext uri="{FF2B5EF4-FFF2-40B4-BE49-F238E27FC236}">
                <a16:creationId xmlns:a16="http://schemas.microsoft.com/office/drawing/2014/main" id="{1DEF400E-4AF9-49D2-BC90-99A0D2E426F4}"/>
              </a:ext>
            </a:extLst>
          </p:cNvPr>
          <p:cNvSpPr/>
          <p:nvPr/>
        </p:nvSpPr>
        <p:spPr>
          <a:xfrm>
            <a:off x="519960" y="4232909"/>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20" name="BUTTON_OPEN5">
            <a:extLst>
              <a:ext uri="{FF2B5EF4-FFF2-40B4-BE49-F238E27FC236}">
                <a16:creationId xmlns:a16="http://schemas.microsoft.com/office/drawing/2014/main" id="{2D297995-4753-4B4C-9930-6D7A6509BDDE}"/>
              </a:ext>
            </a:extLst>
          </p:cNvPr>
          <p:cNvSpPr/>
          <p:nvPr/>
        </p:nvSpPr>
        <p:spPr>
          <a:xfrm>
            <a:off x="971679" y="4648758"/>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121" name="BUTTON_C5_grün">
            <a:extLst>
              <a:ext uri="{FF2B5EF4-FFF2-40B4-BE49-F238E27FC236}">
                <a16:creationId xmlns:a16="http://schemas.microsoft.com/office/drawing/2014/main" id="{1A2256A4-28E0-4C86-A15C-390D7EB424A1}"/>
              </a:ext>
            </a:extLst>
          </p:cNvPr>
          <p:cNvSpPr/>
          <p:nvPr/>
        </p:nvSpPr>
        <p:spPr>
          <a:xfrm>
            <a:off x="1063398" y="467932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122" name="BUTTON_B5_grün">
            <a:extLst>
              <a:ext uri="{FF2B5EF4-FFF2-40B4-BE49-F238E27FC236}">
                <a16:creationId xmlns:a16="http://schemas.microsoft.com/office/drawing/2014/main" id="{881967ED-FD0C-4A67-A6E5-A4FB87C9A514}"/>
              </a:ext>
            </a:extLst>
          </p:cNvPr>
          <p:cNvSpPr/>
          <p:nvPr/>
        </p:nvSpPr>
        <p:spPr>
          <a:xfrm>
            <a:off x="1063398" y="467932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23" name="BUTTON_A5_grün">
            <a:extLst>
              <a:ext uri="{FF2B5EF4-FFF2-40B4-BE49-F238E27FC236}">
                <a16:creationId xmlns:a16="http://schemas.microsoft.com/office/drawing/2014/main" id="{1DEF400E-4AF9-49D2-BC90-99A0D2E426F4}"/>
              </a:ext>
            </a:extLst>
          </p:cNvPr>
          <p:cNvSpPr/>
          <p:nvPr/>
        </p:nvSpPr>
        <p:spPr>
          <a:xfrm>
            <a:off x="1063398" y="4679328"/>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grpSp>
        <p:nvGrpSpPr>
          <p:cNvPr id="124" name="HINTERGRUND_6"/>
          <p:cNvGrpSpPr/>
          <p:nvPr/>
        </p:nvGrpSpPr>
        <p:grpSpPr>
          <a:xfrm>
            <a:off x="443510" y="4760425"/>
            <a:ext cx="1047937" cy="1303547"/>
            <a:chOff x="378360" y="4242275"/>
            <a:chExt cx="956218" cy="1611963"/>
          </a:xfrm>
          <a:solidFill>
            <a:srgbClr val="264653"/>
          </a:solidFill>
        </p:grpSpPr>
        <p:sp>
          <p:nvSpPr>
            <p:cNvPr id="152" name="Trapezoid 151"/>
            <p:cNvSpPr/>
            <p:nvPr/>
          </p:nvSpPr>
          <p:spPr>
            <a:xfrm rot="5400000">
              <a:off x="304335" y="4823996"/>
              <a:ext cx="1611963" cy="448522"/>
            </a:xfrm>
            <a:prstGeom prst="trapezoid">
              <a:avLst>
                <a:gd name="adj" fmla="val 98067"/>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3" name="Rechteck 152"/>
            <p:cNvSpPr/>
            <p:nvPr/>
          </p:nvSpPr>
          <p:spPr>
            <a:xfrm flipH="1">
              <a:off x="378360" y="4242275"/>
              <a:ext cx="507696" cy="161196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54" name="BUTTON_C6">
            <a:extLst>
              <a:ext uri="{FF2B5EF4-FFF2-40B4-BE49-F238E27FC236}">
                <a16:creationId xmlns:a16="http://schemas.microsoft.com/office/drawing/2014/main" id="{1A2256A4-28E0-4C86-A15C-390D7EB424A1}"/>
              </a:ext>
            </a:extLst>
          </p:cNvPr>
          <p:cNvSpPr/>
          <p:nvPr/>
        </p:nvSpPr>
        <p:spPr>
          <a:xfrm>
            <a:off x="535229" y="5632587"/>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155" name="BUTTON_B6">
            <a:extLst>
              <a:ext uri="{FF2B5EF4-FFF2-40B4-BE49-F238E27FC236}">
                <a16:creationId xmlns:a16="http://schemas.microsoft.com/office/drawing/2014/main" id="{881967ED-FD0C-4A67-A6E5-A4FB87C9A514}"/>
              </a:ext>
            </a:extLst>
          </p:cNvPr>
          <p:cNvSpPr/>
          <p:nvPr/>
        </p:nvSpPr>
        <p:spPr>
          <a:xfrm>
            <a:off x="535229" y="5211537"/>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56" name="BUTTON_A6">
            <a:extLst>
              <a:ext uri="{FF2B5EF4-FFF2-40B4-BE49-F238E27FC236}">
                <a16:creationId xmlns:a16="http://schemas.microsoft.com/office/drawing/2014/main" id="{1DEF400E-4AF9-49D2-BC90-99A0D2E426F4}"/>
              </a:ext>
            </a:extLst>
          </p:cNvPr>
          <p:cNvSpPr/>
          <p:nvPr/>
        </p:nvSpPr>
        <p:spPr>
          <a:xfrm>
            <a:off x="535229" y="4798424"/>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57" name="BUTTON_OPEN6">
            <a:extLst>
              <a:ext uri="{FF2B5EF4-FFF2-40B4-BE49-F238E27FC236}">
                <a16:creationId xmlns:a16="http://schemas.microsoft.com/office/drawing/2014/main" id="{2D297995-4753-4B4C-9930-6D7A6509BDDE}"/>
              </a:ext>
            </a:extLst>
          </p:cNvPr>
          <p:cNvSpPr/>
          <p:nvPr/>
        </p:nvSpPr>
        <p:spPr>
          <a:xfrm>
            <a:off x="986948" y="5214273"/>
            <a:ext cx="360000" cy="360000"/>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dirty="0">
                <a:solidFill>
                  <a:schemeClr val="tx1"/>
                </a:solidFill>
                <a:latin typeface="Montserrat SemiBold" panose="00000700000000000000" pitchFamily="2" charset="0"/>
              </a:rPr>
              <a:t>▼</a:t>
            </a:r>
            <a:endParaRPr lang="de-AT" sz="1000" dirty="0">
              <a:solidFill>
                <a:schemeClr val="tx1"/>
              </a:solidFill>
              <a:latin typeface="Montserrat SemiBold" panose="00000700000000000000" pitchFamily="2" charset="0"/>
            </a:endParaRPr>
          </a:p>
        </p:txBody>
      </p:sp>
      <p:sp>
        <p:nvSpPr>
          <p:cNvPr id="158" name="BUTTON_C6_grün">
            <a:extLst>
              <a:ext uri="{FF2B5EF4-FFF2-40B4-BE49-F238E27FC236}">
                <a16:creationId xmlns:a16="http://schemas.microsoft.com/office/drawing/2014/main" id="{1A2256A4-28E0-4C86-A15C-390D7EB424A1}"/>
              </a:ext>
            </a:extLst>
          </p:cNvPr>
          <p:cNvSpPr/>
          <p:nvPr/>
        </p:nvSpPr>
        <p:spPr>
          <a:xfrm>
            <a:off x="1078667" y="5244843"/>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C</a:t>
            </a:r>
          </a:p>
        </p:txBody>
      </p:sp>
      <p:sp>
        <p:nvSpPr>
          <p:cNvPr id="159" name="BUTTON_B6_grün">
            <a:extLst>
              <a:ext uri="{FF2B5EF4-FFF2-40B4-BE49-F238E27FC236}">
                <a16:creationId xmlns:a16="http://schemas.microsoft.com/office/drawing/2014/main" id="{881967ED-FD0C-4A67-A6E5-A4FB87C9A514}"/>
              </a:ext>
            </a:extLst>
          </p:cNvPr>
          <p:cNvSpPr/>
          <p:nvPr/>
        </p:nvSpPr>
        <p:spPr>
          <a:xfrm>
            <a:off x="1078667" y="5244843"/>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160" name="BUTTON_A6_grün">
            <a:extLst>
              <a:ext uri="{FF2B5EF4-FFF2-40B4-BE49-F238E27FC236}">
                <a16:creationId xmlns:a16="http://schemas.microsoft.com/office/drawing/2014/main" id="{1DEF400E-4AF9-49D2-BC90-99A0D2E426F4}"/>
              </a:ext>
            </a:extLst>
          </p:cNvPr>
          <p:cNvSpPr/>
          <p:nvPr/>
        </p:nvSpPr>
        <p:spPr>
          <a:xfrm>
            <a:off x="1078667" y="5244843"/>
            <a:ext cx="360000" cy="360000"/>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smtClean="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61" name="A) Steigen &amp; Schwimmen B) ...">
            <a:extLst>
              <a:ext uri="{FF2B5EF4-FFF2-40B4-BE49-F238E27FC236}">
                <a16:creationId xmlns:a16="http://schemas.microsoft.com/office/drawing/2014/main" id="{7BE0731D-903E-4157-990D-109663938B1A}"/>
              </a:ext>
            </a:extLst>
          </p:cNvPr>
          <p:cNvSpPr txBox="1">
            <a:spLocks/>
          </p:cNvSpPr>
          <p:nvPr/>
        </p:nvSpPr>
        <p:spPr>
          <a:xfrm>
            <a:off x="6455663" y="2718573"/>
            <a:ext cx="5041011" cy="279481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fontAlgn="auto">
              <a:lnSpc>
                <a:spcPct val="150000"/>
              </a:lnSpc>
              <a:spcBef>
                <a:spcPts val="600"/>
              </a:spcBef>
              <a:spcAft>
                <a:spcPts val="600"/>
              </a:spcAft>
              <a:buFont typeface="Arial" panose="020B0604020202020204" pitchFamily="34" charset="0"/>
              <a:buAutoNum type="alphaUcParenR"/>
              <a:defRPr/>
            </a:pPr>
            <a:r>
              <a:rPr lang="de-DE" sz="2400" dirty="0" smtClean="0">
                <a:latin typeface="Montserrat" panose="00000500000000000000" pitchFamily="2" charset="0"/>
              </a:rPr>
              <a:t>Steigen &amp; Schwimmen</a:t>
            </a:r>
          </a:p>
          <a:p>
            <a:pPr marL="457200" indent="-457200" algn="just" fontAlgn="auto">
              <a:lnSpc>
                <a:spcPct val="150000"/>
              </a:lnSpc>
              <a:spcBef>
                <a:spcPts val="600"/>
              </a:spcBef>
              <a:spcAft>
                <a:spcPts val="600"/>
              </a:spcAft>
              <a:buFont typeface="Arial" panose="020B0604020202020204" pitchFamily="34" charset="0"/>
              <a:buAutoNum type="alphaUcParenR"/>
              <a:defRPr/>
            </a:pPr>
            <a:r>
              <a:rPr lang="de-DE" sz="2400" dirty="0" smtClean="0">
                <a:latin typeface="Montserrat" panose="00000500000000000000" pitchFamily="2" charset="0"/>
              </a:rPr>
              <a:t>Schweben</a:t>
            </a:r>
          </a:p>
          <a:p>
            <a:pPr marL="457200" indent="-457200" algn="just" fontAlgn="auto">
              <a:lnSpc>
                <a:spcPct val="150000"/>
              </a:lnSpc>
              <a:spcBef>
                <a:spcPts val="600"/>
              </a:spcBef>
              <a:spcAft>
                <a:spcPts val="600"/>
              </a:spcAft>
              <a:buFont typeface="Arial" panose="020B0604020202020204" pitchFamily="34" charset="0"/>
              <a:buAutoNum type="alphaUcParenR"/>
              <a:defRPr/>
            </a:pPr>
            <a:r>
              <a:rPr lang="de-DE" sz="2400" dirty="0" smtClean="0">
                <a:latin typeface="Montserrat" panose="00000500000000000000" pitchFamily="2" charset="0"/>
              </a:rPr>
              <a:t>Sinken </a:t>
            </a:r>
            <a:endParaRPr lang="de-DE" sz="2400" dirty="0">
              <a:latin typeface="Montserrat" panose="00000500000000000000" pitchFamily="2" charset="0"/>
            </a:endParaRPr>
          </a:p>
        </p:txBody>
      </p:sp>
    </p:spTree>
    <p:extLst>
      <p:ext uri="{BB962C8B-B14F-4D97-AF65-F5344CB8AC3E}">
        <p14:creationId xmlns:p14="http://schemas.microsoft.com/office/powerpoint/2010/main" val="1167063608"/>
      </p:ext>
    </p:extLst>
  </p:cSld>
  <p:clrMapOvr>
    <a:masterClrMapping/>
  </p:clrMapOvr>
  <p:transition spd="slow" advClick="0"/>
  <p:timing>
    <p:tnLst>
      <p:par>
        <p:cTn id="1" dur="indefinite" restart="never" nodeType="tmRoot">
          <p:childTnLst>
            <p:seq concurrent="1" nextAc="seek">
              <p:cTn id="2" restart="whenNotActive" fill="hold" evtFilter="cancelBubble" nodeType="interactiveSeq">
                <p:stCondLst>
                  <p:cond evt="onClick" delay="0">
                    <p:tgtEl>
                      <p:spTgt spid="144"/>
                    </p:tgtEl>
                  </p:cond>
                </p:stCondLst>
                <p:endSync evt="end" delay="0">
                  <p:rtn val="all"/>
                </p:endSync>
                <p:childTnLst>
                  <p:par>
                    <p:cTn id="3" fill="hold">
                      <p:stCondLst>
                        <p:cond delay="0"/>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p:cTn id="7" dur="250" fill="hold"/>
                                        <p:tgtEl>
                                          <p:spTgt spid="143"/>
                                        </p:tgtEl>
                                        <p:attrNameLst>
                                          <p:attrName>ppt_w</p:attrName>
                                        </p:attrNameLst>
                                      </p:cBhvr>
                                      <p:tavLst>
                                        <p:tav tm="0">
                                          <p:val>
                                            <p:fltVal val="0"/>
                                          </p:val>
                                        </p:tav>
                                        <p:tav tm="100000">
                                          <p:val>
                                            <p:strVal val="#ppt_w"/>
                                          </p:val>
                                        </p:tav>
                                      </p:tavLst>
                                    </p:anim>
                                    <p:anim calcmode="lin" valueType="num">
                                      <p:cBhvr>
                                        <p:cTn id="8" dur="250" fill="hold"/>
                                        <p:tgtEl>
                                          <p:spTgt spid="143"/>
                                        </p:tgtEl>
                                        <p:attrNameLst>
                                          <p:attrName>ppt_h</p:attrName>
                                        </p:attrNameLst>
                                      </p:cBhvr>
                                      <p:tavLst>
                                        <p:tav tm="0">
                                          <p:val>
                                            <p:fltVal val="0"/>
                                          </p:val>
                                        </p:tav>
                                        <p:tav tm="100000">
                                          <p:val>
                                            <p:strVal val="#ppt_h"/>
                                          </p:val>
                                        </p:tav>
                                      </p:tavLst>
                                    </p:anim>
                                    <p:animEffect transition="in" filter="fade">
                                      <p:cBhvr>
                                        <p:cTn id="9" dur="250"/>
                                        <p:tgtEl>
                                          <p:spTgt spid="14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2"/>
                                        </p:tgtEl>
                                        <p:attrNameLst>
                                          <p:attrName>style.visibility</p:attrName>
                                        </p:attrNameLst>
                                      </p:cBhvr>
                                      <p:to>
                                        <p:strVal val="visible"/>
                                      </p:to>
                                    </p:set>
                                    <p:anim calcmode="lin" valueType="num">
                                      <p:cBhvr>
                                        <p:cTn id="12" dur="250" fill="hold"/>
                                        <p:tgtEl>
                                          <p:spTgt spid="142"/>
                                        </p:tgtEl>
                                        <p:attrNameLst>
                                          <p:attrName>ppt_w</p:attrName>
                                        </p:attrNameLst>
                                      </p:cBhvr>
                                      <p:tavLst>
                                        <p:tav tm="0">
                                          <p:val>
                                            <p:fltVal val="0"/>
                                          </p:val>
                                        </p:tav>
                                        <p:tav tm="100000">
                                          <p:val>
                                            <p:strVal val="#ppt_w"/>
                                          </p:val>
                                        </p:tav>
                                      </p:tavLst>
                                    </p:anim>
                                    <p:anim calcmode="lin" valueType="num">
                                      <p:cBhvr>
                                        <p:cTn id="13" dur="250" fill="hold"/>
                                        <p:tgtEl>
                                          <p:spTgt spid="142"/>
                                        </p:tgtEl>
                                        <p:attrNameLst>
                                          <p:attrName>ppt_h</p:attrName>
                                        </p:attrNameLst>
                                      </p:cBhvr>
                                      <p:tavLst>
                                        <p:tav tm="0">
                                          <p:val>
                                            <p:fltVal val="0"/>
                                          </p:val>
                                        </p:tav>
                                        <p:tav tm="100000">
                                          <p:val>
                                            <p:strVal val="#ppt_h"/>
                                          </p:val>
                                        </p:tav>
                                      </p:tavLst>
                                    </p:anim>
                                    <p:animEffect transition="in" filter="fade">
                                      <p:cBhvr>
                                        <p:cTn id="14" dur="250"/>
                                        <p:tgtEl>
                                          <p:spTgt spid="1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1"/>
                                        </p:tgtEl>
                                        <p:attrNameLst>
                                          <p:attrName>style.visibility</p:attrName>
                                        </p:attrNameLst>
                                      </p:cBhvr>
                                      <p:to>
                                        <p:strVal val="visible"/>
                                      </p:to>
                                    </p:set>
                                    <p:anim calcmode="lin" valueType="num">
                                      <p:cBhvr>
                                        <p:cTn id="17" dur="250" fill="hold"/>
                                        <p:tgtEl>
                                          <p:spTgt spid="141"/>
                                        </p:tgtEl>
                                        <p:attrNameLst>
                                          <p:attrName>ppt_w</p:attrName>
                                        </p:attrNameLst>
                                      </p:cBhvr>
                                      <p:tavLst>
                                        <p:tav tm="0">
                                          <p:val>
                                            <p:fltVal val="0"/>
                                          </p:val>
                                        </p:tav>
                                        <p:tav tm="100000">
                                          <p:val>
                                            <p:strVal val="#ppt_w"/>
                                          </p:val>
                                        </p:tav>
                                      </p:tavLst>
                                    </p:anim>
                                    <p:anim calcmode="lin" valueType="num">
                                      <p:cBhvr>
                                        <p:cTn id="18" dur="250" fill="hold"/>
                                        <p:tgtEl>
                                          <p:spTgt spid="141"/>
                                        </p:tgtEl>
                                        <p:attrNameLst>
                                          <p:attrName>ppt_h</p:attrName>
                                        </p:attrNameLst>
                                      </p:cBhvr>
                                      <p:tavLst>
                                        <p:tav tm="0">
                                          <p:val>
                                            <p:fltVal val="0"/>
                                          </p:val>
                                        </p:tav>
                                        <p:tav tm="100000">
                                          <p:val>
                                            <p:strVal val="#ppt_h"/>
                                          </p:val>
                                        </p:tav>
                                      </p:tavLst>
                                    </p:anim>
                                    <p:animEffect transition="in" filter="fade">
                                      <p:cBhvr>
                                        <p:cTn id="19" dur="250"/>
                                        <p:tgtEl>
                                          <p:spTgt spid="141"/>
                                        </p:tgtEl>
                                      </p:cBhvr>
                                    </p:animEffect>
                                  </p:childTnLst>
                                </p:cTn>
                              </p:par>
                              <p:par>
                                <p:cTn id="20" presetID="8" presetClass="emph" presetSubtype="0" fill="hold" grpId="0" nodeType="withEffect">
                                  <p:stCondLst>
                                    <p:cond delay="0"/>
                                  </p:stCondLst>
                                  <p:childTnLst>
                                    <p:animRot by="5400000">
                                      <p:cBhvr>
                                        <p:cTn id="21" dur="250" fill="hold"/>
                                        <p:tgtEl>
                                          <p:spTgt spid="144"/>
                                        </p:tgtEl>
                                        <p:attrNameLst>
                                          <p:attrName>r</p:attrName>
                                        </p:attrNameLst>
                                      </p:cBhvr>
                                    </p:animRot>
                                  </p:childTnLst>
                                </p:cTn>
                              </p:par>
                              <p:par>
                                <p:cTn id="22" presetID="22" presetClass="entr" presetSubtype="2" fill="hold" nodeType="with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ipe(right)">
                                      <p:cBhvr>
                                        <p:cTn id="24" dur="150"/>
                                        <p:tgtEl>
                                          <p:spTgt spid="137"/>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xit" presetSubtype="32" fill="hold" grpId="7" nodeType="clickEffect">
                                  <p:stCondLst>
                                    <p:cond delay="0"/>
                                  </p:stCondLst>
                                  <p:childTnLst>
                                    <p:anim calcmode="lin" valueType="num">
                                      <p:cBhvr>
                                        <p:cTn id="28" dur="250"/>
                                        <p:tgtEl>
                                          <p:spTgt spid="143"/>
                                        </p:tgtEl>
                                        <p:attrNameLst>
                                          <p:attrName>ppt_w</p:attrName>
                                        </p:attrNameLst>
                                      </p:cBhvr>
                                      <p:tavLst>
                                        <p:tav tm="0">
                                          <p:val>
                                            <p:strVal val="ppt_w"/>
                                          </p:val>
                                        </p:tav>
                                        <p:tav tm="100000">
                                          <p:val>
                                            <p:fltVal val="0"/>
                                          </p:val>
                                        </p:tav>
                                      </p:tavLst>
                                    </p:anim>
                                    <p:anim calcmode="lin" valueType="num">
                                      <p:cBhvr>
                                        <p:cTn id="29" dur="250"/>
                                        <p:tgtEl>
                                          <p:spTgt spid="143"/>
                                        </p:tgtEl>
                                        <p:attrNameLst>
                                          <p:attrName>ppt_h</p:attrName>
                                        </p:attrNameLst>
                                      </p:cBhvr>
                                      <p:tavLst>
                                        <p:tav tm="0">
                                          <p:val>
                                            <p:strVal val="ppt_h"/>
                                          </p:val>
                                        </p:tav>
                                        <p:tav tm="100000">
                                          <p:val>
                                            <p:fltVal val="0"/>
                                          </p:val>
                                        </p:tav>
                                      </p:tavLst>
                                    </p:anim>
                                    <p:animEffect transition="out" filter="fade">
                                      <p:cBhvr>
                                        <p:cTn id="30" dur="250"/>
                                        <p:tgtEl>
                                          <p:spTgt spid="143"/>
                                        </p:tgtEl>
                                      </p:cBhvr>
                                    </p:animEffect>
                                    <p:set>
                                      <p:cBhvr>
                                        <p:cTn id="31" dur="1" fill="hold">
                                          <p:stCondLst>
                                            <p:cond delay="249"/>
                                          </p:stCondLst>
                                        </p:cTn>
                                        <p:tgtEl>
                                          <p:spTgt spid="143"/>
                                        </p:tgtEl>
                                        <p:attrNameLst>
                                          <p:attrName>style.visibility</p:attrName>
                                        </p:attrNameLst>
                                      </p:cBhvr>
                                      <p:to>
                                        <p:strVal val="hidden"/>
                                      </p:to>
                                    </p:set>
                                  </p:childTnLst>
                                </p:cTn>
                              </p:par>
                              <p:par>
                                <p:cTn id="32" presetID="53" presetClass="exit" presetSubtype="32" fill="hold" grpId="7" nodeType="withEffect">
                                  <p:stCondLst>
                                    <p:cond delay="0"/>
                                  </p:stCondLst>
                                  <p:childTnLst>
                                    <p:anim calcmode="lin" valueType="num">
                                      <p:cBhvr>
                                        <p:cTn id="33" dur="250"/>
                                        <p:tgtEl>
                                          <p:spTgt spid="142"/>
                                        </p:tgtEl>
                                        <p:attrNameLst>
                                          <p:attrName>ppt_w</p:attrName>
                                        </p:attrNameLst>
                                      </p:cBhvr>
                                      <p:tavLst>
                                        <p:tav tm="0">
                                          <p:val>
                                            <p:strVal val="ppt_w"/>
                                          </p:val>
                                        </p:tav>
                                        <p:tav tm="100000">
                                          <p:val>
                                            <p:fltVal val="0"/>
                                          </p:val>
                                        </p:tav>
                                      </p:tavLst>
                                    </p:anim>
                                    <p:anim calcmode="lin" valueType="num">
                                      <p:cBhvr>
                                        <p:cTn id="34" dur="250"/>
                                        <p:tgtEl>
                                          <p:spTgt spid="142"/>
                                        </p:tgtEl>
                                        <p:attrNameLst>
                                          <p:attrName>ppt_h</p:attrName>
                                        </p:attrNameLst>
                                      </p:cBhvr>
                                      <p:tavLst>
                                        <p:tav tm="0">
                                          <p:val>
                                            <p:strVal val="ppt_h"/>
                                          </p:val>
                                        </p:tav>
                                        <p:tav tm="100000">
                                          <p:val>
                                            <p:fltVal val="0"/>
                                          </p:val>
                                        </p:tav>
                                      </p:tavLst>
                                    </p:anim>
                                    <p:animEffect transition="out" filter="fade">
                                      <p:cBhvr>
                                        <p:cTn id="35" dur="250"/>
                                        <p:tgtEl>
                                          <p:spTgt spid="142"/>
                                        </p:tgtEl>
                                      </p:cBhvr>
                                    </p:animEffect>
                                    <p:set>
                                      <p:cBhvr>
                                        <p:cTn id="36" dur="1" fill="hold">
                                          <p:stCondLst>
                                            <p:cond delay="249"/>
                                          </p:stCondLst>
                                        </p:cTn>
                                        <p:tgtEl>
                                          <p:spTgt spid="142"/>
                                        </p:tgtEl>
                                        <p:attrNameLst>
                                          <p:attrName>style.visibility</p:attrName>
                                        </p:attrNameLst>
                                      </p:cBhvr>
                                      <p:to>
                                        <p:strVal val="hidden"/>
                                      </p:to>
                                    </p:set>
                                  </p:childTnLst>
                                </p:cTn>
                              </p:par>
                              <p:par>
                                <p:cTn id="37" presetID="53" presetClass="exit" presetSubtype="32" fill="hold" grpId="7" nodeType="withEffect">
                                  <p:stCondLst>
                                    <p:cond delay="0"/>
                                  </p:stCondLst>
                                  <p:childTnLst>
                                    <p:anim calcmode="lin" valueType="num">
                                      <p:cBhvr>
                                        <p:cTn id="38" dur="250"/>
                                        <p:tgtEl>
                                          <p:spTgt spid="141"/>
                                        </p:tgtEl>
                                        <p:attrNameLst>
                                          <p:attrName>ppt_w</p:attrName>
                                        </p:attrNameLst>
                                      </p:cBhvr>
                                      <p:tavLst>
                                        <p:tav tm="0">
                                          <p:val>
                                            <p:strVal val="ppt_w"/>
                                          </p:val>
                                        </p:tav>
                                        <p:tav tm="100000">
                                          <p:val>
                                            <p:fltVal val="0"/>
                                          </p:val>
                                        </p:tav>
                                      </p:tavLst>
                                    </p:anim>
                                    <p:anim calcmode="lin" valueType="num">
                                      <p:cBhvr>
                                        <p:cTn id="39" dur="250"/>
                                        <p:tgtEl>
                                          <p:spTgt spid="141"/>
                                        </p:tgtEl>
                                        <p:attrNameLst>
                                          <p:attrName>ppt_h</p:attrName>
                                        </p:attrNameLst>
                                      </p:cBhvr>
                                      <p:tavLst>
                                        <p:tav tm="0">
                                          <p:val>
                                            <p:strVal val="ppt_h"/>
                                          </p:val>
                                        </p:tav>
                                        <p:tav tm="100000">
                                          <p:val>
                                            <p:fltVal val="0"/>
                                          </p:val>
                                        </p:tav>
                                      </p:tavLst>
                                    </p:anim>
                                    <p:animEffect transition="out" filter="fade">
                                      <p:cBhvr>
                                        <p:cTn id="40" dur="250"/>
                                        <p:tgtEl>
                                          <p:spTgt spid="141"/>
                                        </p:tgtEl>
                                      </p:cBhvr>
                                    </p:animEffect>
                                    <p:set>
                                      <p:cBhvr>
                                        <p:cTn id="41" dur="1" fill="hold">
                                          <p:stCondLst>
                                            <p:cond delay="249"/>
                                          </p:stCondLst>
                                        </p:cTn>
                                        <p:tgtEl>
                                          <p:spTgt spid="141"/>
                                        </p:tgtEl>
                                        <p:attrNameLst>
                                          <p:attrName>style.visibility</p:attrName>
                                        </p:attrNameLst>
                                      </p:cBhvr>
                                      <p:to>
                                        <p:strVal val="hidden"/>
                                      </p:to>
                                    </p:set>
                                  </p:childTnLst>
                                </p:cTn>
                              </p:par>
                              <p:par>
                                <p:cTn id="42" presetID="8" presetClass="emph" presetSubtype="0" fill="hold" grpId="1" nodeType="withEffect">
                                  <p:stCondLst>
                                    <p:cond delay="0"/>
                                  </p:stCondLst>
                                  <p:childTnLst>
                                    <p:animRot by="-5400000">
                                      <p:cBhvr>
                                        <p:cTn id="43" dur="250" fill="hold"/>
                                        <p:tgtEl>
                                          <p:spTgt spid="144"/>
                                        </p:tgtEl>
                                        <p:attrNameLst>
                                          <p:attrName>r</p:attrName>
                                        </p:attrNameLst>
                                      </p:cBhvr>
                                    </p:animRot>
                                  </p:childTnLst>
                                </p:cTn>
                              </p:par>
                              <p:par>
                                <p:cTn id="44" presetID="22" presetClass="exit" presetSubtype="8" fill="hold" nodeType="withEffect">
                                  <p:stCondLst>
                                    <p:cond delay="0"/>
                                  </p:stCondLst>
                                  <p:childTnLst>
                                    <p:animEffect transition="out" filter="wipe(left)">
                                      <p:cBhvr>
                                        <p:cTn id="45" dur="150"/>
                                        <p:tgtEl>
                                          <p:spTgt spid="137"/>
                                        </p:tgtEl>
                                      </p:cBhvr>
                                    </p:animEffect>
                                    <p:set>
                                      <p:cBhvr>
                                        <p:cTn id="46" dur="1" fill="hold">
                                          <p:stCondLst>
                                            <p:cond delay="149"/>
                                          </p:stCondLst>
                                        </p:cTn>
                                        <p:tgtEl>
                                          <p:spTgt spid="137"/>
                                        </p:tgtEl>
                                        <p:attrNameLst>
                                          <p:attrName>style.visibility</p:attrName>
                                        </p:attrNameLst>
                                      </p:cBhvr>
                                      <p:to>
                                        <p:strVal val="hidden"/>
                                      </p:to>
                                    </p:set>
                                  </p:childTnLst>
                                </p:cTn>
                              </p:par>
                            </p:childTnLst>
                          </p:cTn>
                        </p:par>
                      </p:childTnLst>
                    </p:cTn>
                  </p:par>
                </p:childTnLst>
              </p:cTn>
              <p:nextCondLst>
                <p:cond evt="onClick" delay="0">
                  <p:tgtEl>
                    <p:spTgt spid="144"/>
                  </p:tgtEl>
                </p:cond>
              </p:nextCondLst>
            </p:seq>
            <p:seq concurrent="1" nextAc="seek">
              <p:cTn id="47" restart="whenNotActive" fill="hold" evtFilter="cancelBubble" nodeType="interactiveSeq">
                <p:stCondLst>
                  <p:cond evt="onClick" delay="0">
                    <p:tgtEl>
                      <p:spTgt spid="143"/>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grpId="0" nodeType="withEffect">
                                  <p:stCondLst>
                                    <p:cond delay="0"/>
                                  </p:stCondLst>
                                  <p:childTnLst>
                                    <p:set>
                                      <p:cBhvr>
                                        <p:cTn id="51" dur="1" fill="hold">
                                          <p:stCondLst>
                                            <p:cond delay="0"/>
                                          </p:stCondLst>
                                        </p:cTn>
                                        <p:tgtEl>
                                          <p:spTgt spid="148"/>
                                        </p:tgtEl>
                                        <p:attrNameLst>
                                          <p:attrName>style.visibility</p:attrName>
                                        </p:attrNameLst>
                                      </p:cBhvr>
                                      <p:to>
                                        <p:strVal val="visible"/>
                                      </p:to>
                                    </p:set>
                                    <p:animEffect transition="in" filter="fade">
                                      <p:cBhvr>
                                        <p:cTn id="52" dur="250"/>
                                        <p:tgtEl>
                                          <p:spTgt spid="148"/>
                                        </p:tgtEl>
                                      </p:cBhvr>
                                    </p:animEffect>
                                  </p:childTnLst>
                                </p:cTn>
                              </p:par>
                              <p:par>
                                <p:cTn id="53" presetID="53" presetClass="exit" presetSubtype="32" fill="hold" grpId="1" nodeType="withEffect">
                                  <p:stCondLst>
                                    <p:cond delay="0"/>
                                  </p:stCondLst>
                                  <p:childTnLst>
                                    <p:anim calcmode="lin" valueType="num">
                                      <p:cBhvr>
                                        <p:cTn id="54" dur="250"/>
                                        <p:tgtEl>
                                          <p:spTgt spid="143"/>
                                        </p:tgtEl>
                                        <p:attrNameLst>
                                          <p:attrName>ppt_w</p:attrName>
                                        </p:attrNameLst>
                                      </p:cBhvr>
                                      <p:tavLst>
                                        <p:tav tm="0">
                                          <p:val>
                                            <p:strVal val="ppt_w"/>
                                          </p:val>
                                        </p:tav>
                                        <p:tav tm="100000">
                                          <p:val>
                                            <p:fltVal val="0"/>
                                          </p:val>
                                        </p:tav>
                                      </p:tavLst>
                                    </p:anim>
                                    <p:anim calcmode="lin" valueType="num">
                                      <p:cBhvr>
                                        <p:cTn id="55" dur="250"/>
                                        <p:tgtEl>
                                          <p:spTgt spid="143"/>
                                        </p:tgtEl>
                                        <p:attrNameLst>
                                          <p:attrName>ppt_h</p:attrName>
                                        </p:attrNameLst>
                                      </p:cBhvr>
                                      <p:tavLst>
                                        <p:tav tm="0">
                                          <p:val>
                                            <p:strVal val="ppt_h"/>
                                          </p:val>
                                        </p:tav>
                                        <p:tav tm="100000">
                                          <p:val>
                                            <p:fltVal val="0"/>
                                          </p:val>
                                        </p:tav>
                                      </p:tavLst>
                                    </p:anim>
                                    <p:animEffect transition="out" filter="fade">
                                      <p:cBhvr>
                                        <p:cTn id="56" dur="250"/>
                                        <p:tgtEl>
                                          <p:spTgt spid="143"/>
                                        </p:tgtEl>
                                      </p:cBhvr>
                                    </p:animEffect>
                                    <p:set>
                                      <p:cBhvr>
                                        <p:cTn id="57" dur="1" fill="hold">
                                          <p:stCondLst>
                                            <p:cond delay="249"/>
                                          </p:stCondLst>
                                        </p:cTn>
                                        <p:tgtEl>
                                          <p:spTgt spid="143"/>
                                        </p:tgtEl>
                                        <p:attrNameLst>
                                          <p:attrName>style.visibility</p:attrName>
                                        </p:attrNameLst>
                                      </p:cBhvr>
                                      <p:to>
                                        <p:strVal val="hidden"/>
                                      </p:to>
                                    </p:set>
                                  </p:childTnLst>
                                </p:cTn>
                              </p:par>
                              <p:par>
                                <p:cTn id="58" presetID="53" presetClass="exit" presetSubtype="32" fill="hold" grpId="1" nodeType="withEffect">
                                  <p:stCondLst>
                                    <p:cond delay="0"/>
                                  </p:stCondLst>
                                  <p:childTnLst>
                                    <p:anim calcmode="lin" valueType="num">
                                      <p:cBhvr>
                                        <p:cTn id="59" dur="250"/>
                                        <p:tgtEl>
                                          <p:spTgt spid="142"/>
                                        </p:tgtEl>
                                        <p:attrNameLst>
                                          <p:attrName>ppt_w</p:attrName>
                                        </p:attrNameLst>
                                      </p:cBhvr>
                                      <p:tavLst>
                                        <p:tav tm="0">
                                          <p:val>
                                            <p:strVal val="ppt_w"/>
                                          </p:val>
                                        </p:tav>
                                        <p:tav tm="100000">
                                          <p:val>
                                            <p:fltVal val="0"/>
                                          </p:val>
                                        </p:tav>
                                      </p:tavLst>
                                    </p:anim>
                                    <p:anim calcmode="lin" valueType="num">
                                      <p:cBhvr>
                                        <p:cTn id="60" dur="250"/>
                                        <p:tgtEl>
                                          <p:spTgt spid="142"/>
                                        </p:tgtEl>
                                        <p:attrNameLst>
                                          <p:attrName>ppt_h</p:attrName>
                                        </p:attrNameLst>
                                      </p:cBhvr>
                                      <p:tavLst>
                                        <p:tav tm="0">
                                          <p:val>
                                            <p:strVal val="ppt_h"/>
                                          </p:val>
                                        </p:tav>
                                        <p:tav tm="100000">
                                          <p:val>
                                            <p:fltVal val="0"/>
                                          </p:val>
                                        </p:tav>
                                      </p:tavLst>
                                    </p:anim>
                                    <p:animEffect transition="out" filter="fade">
                                      <p:cBhvr>
                                        <p:cTn id="61" dur="250"/>
                                        <p:tgtEl>
                                          <p:spTgt spid="142"/>
                                        </p:tgtEl>
                                      </p:cBhvr>
                                    </p:animEffect>
                                    <p:set>
                                      <p:cBhvr>
                                        <p:cTn id="62" dur="1" fill="hold">
                                          <p:stCondLst>
                                            <p:cond delay="249"/>
                                          </p:stCondLst>
                                        </p:cTn>
                                        <p:tgtEl>
                                          <p:spTgt spid="142"/>
                                        </p:tgtEl>
                                        <p:attrNameLst>
                                          <p:attrName>style.visibility</p:attrName>
                                        </p:attrNameLst>
                                      </p:cBhvr>
                                      <p:to>
                                        <p:strVal val="hidden"/>
                                      </p:to>
                                    </p:set>
                                  </p:childTnLst>
                                </p:cTn>
                              </p:par>
                              <p:par>
                                <p:cTn id="63" presetID="53" presetClass="exit" presetSubtype="32" fill="hold" grpId="1" nodeType="withEffect">
                                  <p:stCondLst>
                                    <p:cond delay="0"/>
                                  </p:stCondLst>
                                  <p:childTnLst>
                                    <p:anim calcmode="lin" valueType="num">
                                      <p:cBhvr>
                                        <p:cTn id="64" dur="250"/>
                                        <p:tgtEl>
                                          <p:spTgt spid="141"/>
                                        </p:tgtEl>
                                        <p:attrNameLst>
                                          <p:attrName>ppt_w</p:attrName>
                                        </p:attrNameLst>
                                      </p:cBhvr>
                                      <p:tavLst>
                                        <p:tav tm="0">
                                          <p:val>
                                            <p:strVal val="ppt_w"/>
                                          </p:val>
                                        </p:tav>
                                        <p:tav tm="100000">
                                          <p:val>
                                            <p:fltVal val="0"/>
                                          </p:val>
                                        </p:tav>
                                      </p:tavLst>
                                    </p:anim>
                                    <p:anim calcmode="lin" valueType="num">
                                      <p:cBhvr>
                                        <p:cTn id="65" dur="250"/>
                                        <p:tgtEl>
                                          <p:spTgt spid="141"/>
                                        </p:tgtEl>
                                        <p:attrNameLst>
                                          <p:attrName>ppt_h</p:attrName>
                                        </p:attrNameLst>
                                      </p:cBhvr>
                                      <p:tavLst>
                                        <p:tav tm="0">
                                          <p:val>
                                            <p:strVal val="ppt_h"/>
                                          </p:val>
                                        </p:tav>
                                        <p:tav tm="100000">
                                          <p:val>
                                            <p:fltVal val="0"/>
                                          </p:val>
                                        </p:tav>
                                      </p:tavLst>
                                    </p:anim>
                                    <p:animEffect transition="out" filter="fade">
                                      <p:cBhvr>
                                        <p:cTn id="66" dur="250"/>
                                        <p:tgtEl>
                                          <p:spTgt spid="141"/>
                                        </p:tgtEl>
                                      </p:cBhvr>
                                    </p:animEffect>
                                    <p:set>
                                      <p:cBhvr>
                                        <p:cTn id="67" dur="1" fill="hold">
                                          <p:stCondLst>
                                            <p:cond delay="249"/>
                                          </p:stCondLst>
                                        </p:cTn>
                                        <p:tgtEl>
                                          <p:spTgt spid="141"/>
                                        </p:tgtEl>
                                        <p:attrNameLst>
                                          <p:attrName>style.visibility</p:attrName>
                                        </p:attrNameLst>
                                      </p:cBhvr>
                                      <p:to>
                                        <p:strVal val="hidden"/>
                                      </p:to>
                                    </p:set>
                                  </p:childTnLst>
                                </p:cTn>
                              </p:par>
                              <p:par>
                                <p:cTn id="68" presetID="22" presetClass="exit" presetSubtype="8" fill="hold" nodeType="withEffect">
                                  <p:stCondLst>
                                    <p:cond delay="0"/>
                                  </p:stCondLst>
                                  <p:childTnLst>
                                    <p:animEffect transition="out" filter="wipe(left)">
                                      <p:cBhvr>
                                        <p:cTn id="69" dur="150"/>
                                        <p:tgtEl>
                                          <p:spTgt spid="137"/>
                                        </p:tgtEl>
                                      </p:cBhvr>
                                    </p:animEffect>
                                    <p:set>
                                      <p:cBhvr>
                                        <p:cTn id="70" dur="1" fill="hold">
                                          <p:stCondLst>
                                            <p:cond delay="149"/>
                                          </p:stCondLst>
                                        </p:cTn>
                                        <p:tgtEl>
                                          <p:spTgt spid="137"/>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71" restart="whenNotActive" fill="hold" evtFilter="cancelBubble" nodeType="interactiveSeq">
                <p:stCondLst>
                  <p:cond evt="onClick" delay="0">
                    <p:tgtEl>
                      <p:spTgt spid="142"/>
                    </p:tgtEl>
                  </p:cond>
                </p:stCondLst>
                <p:endSync evt="end" delay="0">
                  <p:rtn val="all"/>
                </p:endSync>
                <p:childTnLst>
                  <p:par>
                    <p:cTn id="72" fill="hold">
                      <p:stCondLst>
                        <p:cond delay="0"/>
                      </p:stCondLst>
                      <p:childTnLst>
                        <p:par>
                          <p:cTn id="73" fill="hold">
                            <p:stCondLst>
                              <p:cond delay="0"/>
                            </p:stCondLst>
                            <p:childTnLst>
                              <p:par>
                                <p:cTn id="74" presetID="10" presetClass="entr" presetSubtype="0" fill="hold" grpId="0" nodeType="withEffect">
                                  <p:stCondLst>
                                    <p:cond delay="0"/>
                                  </p:stCondLst>
                                  <p:childTnLst>
                                    <p:set>
                                      <p:cBhvr>
                                        <p:cTn id="75" dur="1" fill="hold">
                                          <p:stCondLst>
                                            <p:cond delay="0"/>
                                          </p:stCondLst>
                                        </p:cTn>
                                        <p:tgtEl>
                                          <p:spTgt spid="147"/>
                                        </p:tgtEl>
                                        <p:attrNameLst>
                                          <p:attrName>style.visibility</p:attrName>
                                        </p:attrNameLst>
                                      </p:cBhvr>
                                      <p:to>
                                        <p:strVal val="visible"/>
                                      </p:to>
                                    </p:set>
                                    <p:animEffect transition="in" filter="fade">
                                      <p:cBhvr>
                                        <p:cTn id="76" dur="250"/>
                                        <p:tgtEl>
                                          <p:spTgt spid="147"/>
                                        </p:tgtEl>
                                      </p:cBhvr>
                                    </p:animEffect>
                                  </p:childTnLst>
                                </p:cTn>
                              </p:par>
                              <p:par>
                                <p:cTn id="77" presetID="53" presetClass="exit" presetSubtype="32" fill="hold" grpId="6" nodeType="withEffect">
                                  <p:stCondLst>
                                    <p:cond delay="0"/>
                                  </p:stCondLst>
                                  <p:childTnLst>
                                    <p:anim calcmode="lin" valueType="num">
                                      <p:cBhvr>
                                        <p:cTn id="78" dur="250"/>
                                        <p:tgtEl>
                                          <p:spTgt spid="143"/>
                                        </p:tgtEl>
                                        <p:attrNameLst>
                                          <p:attrName>ppt_w</p:attrName>
                                        </p:attrNameLst>
                                      </p:cBhvr>
                                      <p:tavLst>
                                        <p:tav tm="0">
                                          <p:val>
                                            <p:strVal val="ppt_w"/>
                                          </p:val>
                                        </p:tav>
                                        <p:tav tm="100000">
                                          <p:val>
                                            <p:fltVal val="0"/>
                                          </p:val>
                                        </p:tav>
                                      </p:tavLst>
                                    </p:anim>
                                    <p:anim calcmode="lin" valueType="num">
                                      <p:cBhvr>
                                        <p:cTn id="79" dur="250"/>
                                        <p:tgtEl>
                                          <p:spTgt spid="143"/>
                                        </p:tgtEl>
                                        <p:attrNameLst>
                                          <p:attrName>ppt_h</p:attrName>
                                        </p:attrNameLst>
                                      </p:cBhvr>
                                      <p:tavLst>
                                        <p:tav tm="0">
                                          <p:val>
                                            <p:strVal val="ppt_h"/>
                                          </p:val>
                                        </p:tav>
                                        <p:tav tm="100000">
                                          <p:val>
                                            <p:fltVal val="0"/>
                                          </p:val>
                                        </p:tav>
                                      </p:tavLst>
                                    </p:anim>
                                    <p:animEffect transition="out" filter="fade">
                                      <p:cBhvr>
                                        <p:cTn id="80" dur="250"/>
                                        <p:tgtEl>
                                          <p:spTgt spid="143"/>
                                        </p:tgtEl>
                                      </p:cBhvr>
                                    </p:animEffect>
                                    <p:set>
                                      <p:cBhvr>
                                        <p:cTn id="81" dur="1" fill="hold">
                                          <p:stCondLst>
                                            <p:cond delay="249"/>
                                          </p:stCondLst>
                                        </p:cTn>
                                        <p:tgtEl>
                                          <p:spTgt spid="143"/>
                                        </p:tgtEl>
                                        <p:attrNameLst>
                                          <p:attrName>style.visibility</p:attrName>
                                        </p:attrNameLst>
                                      </p:cBhvr>
                                      <p:to>
                                        <p:strVal val="hidden"/>
                                      </p:to>
                                    </p:set>
                                  </p:childTnLst>
                                </p:cTn>
                              </p:par>
                              <p:par>
                                <p:cTn id="82" presetID="53" presetClass="exit" presetSubtype="32" fill="hold" grpId="6" nodeType="withEffect">
                                  <p:stCondLst>
                                    <p:cond delay="0"/>
                                  </p:stCondLst>
                                  <p:childTnLst>
                                    <p:anim calcmode="lin" valueType="num">
                                      <p:cBhvr>
                                        <p:cTn id="83" dur="250"/>
                                        <p:tgtEl>
                                          <p:spTgt spid="142"/>
                                        </p:tgtEl>
                                        <p:attrNameLst>
                                          <p:attrName>ppt_w</p:attrName>
                                        </p:attrNameLst>
                                      </p:cBhvr>
                                      <p:tavLst>
                                        <p:tav tm="0">
                                          <p:val>
                                            <p:strVal val="ppt_w"/>
                                          </p:val>
                                        </p:tav>
                                        <p:tav tm="100000">
                                          <p:val>
                                            <p:fltVal val="0"/>
                                          </p:val>
                                        </p:tav>
                                      </p:tavLst>
                                    </p:anim>
                                    <p:anim calcmode="lin" valueType="num">
                                      <p:cBhvr>
                                        <p:cTn id="84" dur="250"/>
                                        <p:tgtEl>
                                          <p:spTgt spid="142"/>
                                        </p:tgtEl>
                                        <p:attrNameLst>
                                          <p:attrName>ppt_h</p:attrName>
                                        </p:attrNameLst>
                                      </p:cBhvr>
                                      <p:tavLst>
                                        <p:tav tm="0">
                                          <p:val>
                                            <p:strVal val="ppt_h"/>
                                          </p:val>
                                        </p:tav>
                                        <p:tav tm="100000">
                                          <p:val>
                                            <p:fltVal val="0"/>
                                          </p:val>
                                        </p:tav>
                                      </p:tavLst>
                                    </p:anim>
                                    <p:animEffect transition="out" filter="fade">
                                      <p:cBhvr>
                                        <p:cTn id="85" dur="250"/>
                                        <p:tgtEl>
                                          <p:spTgt spid="142"/>
                                        </p:tgtEl>
                                      </p:cBhvr>
                                    </p:animEffect>
                                    <p:set>
                                      <p:cBhvr>
                                        <p:cTn id="86" dur="1" fill="hold">
                                          <p:stCondLst>
                                            <p:cond delay="249"/>
                                          </p:stCondLst>
                                        </p:cTn>
                                        <p:tgtEl>
                                          <p:spTgt spid="142"/>
                                        </p:tgtEl>
                                        <p:attrNameLst>
                                          <p:attrName>style.visibility</p:attrName>
                                        </p:attrNameLst>
                                      </p:cBhvr>
                                      <p:to>
                                        <p:strVal val="hidden"/>
                                      </p:to>
                                    </p:set>
                                  </p:childTnLst>
                                </p:cTn>
                              </p:par>
                              <p:par>
                                <p:cTn id="87" presetID="53" presetClass="exit" presetSubtype="32" fill="hold" grpId="6" nodeType="withEffect">
                                  <p:stCondLst>
                                    <p:cond delay="0"/>
                                  </p:stCondLst>
                                  <p:childTnLst>
                                    <p:anim calcmode="lin" valueType="num">
                                      <p:cBhvr>
                                        <p:cTn id="88" dur="250"/>
                                        <p:tgtEl>
                                          <p:spTgt spid="141"/>
                                        </p:tgtEl>
                                        <p:attrNameLst>
                                          <p:attrName>ppt_w</p:attrName>
                                        </p:attrNameLst>
                                      </p:cBhvr>
                                      <p:tavLst>
                                        <p:tav tm="0">
                                          <p:val>
                                            <p:strVal val="ppt_w"/>
                                          </p:val>
                                        </p:tav>
                                        <p:tav tm="100000">
                                          <p:val>
                                            <p:fltVal val="0"/>
                                          </p:val>
                                        </p:tav>
                                      </p:tavLst>
                                    </p:anim>
                                    <p:anim calcmode="lin" valueType="num">
                                      <p:cBhvr>
                                        <p:cTn id="89" dur="250"/>
                                        <p:tgtEl>
                                          <p:spTgt spid="141"/>
                                        </p:tgtEl>
                                        <p:attrNameLst>
                                          <p:attrName>ppt_h</p:attrName>
                                        </p:attrNameLst>
                                      </p:cBhvr>
                                      <p:tavLst>
                                        <p:tav tm="0">
                                          <p:val>
                                            <p:strVal val="ppt_h"/>
                                          </p:val>
                                        </p:tav>
                                        <p:tav tm="100000">
                                          <p:val>
                                            <p:fltVal val="0"/>
                                          </p:val>
                                        </p:tav>
                                      </p:tavLst>
                                    </p:anim>
                                    <p:animEffect transition="out" filter="fade">
                                      <p:cBhvr>
                                        <p:cTn id="90" dur="250"/>
                                        <p:tgtEl>
                                          <p:spTgt spid="141"/>
                                        </p:tgtEl>
                                      </p:cBhvr>
                                    </p:animEffect>
                                    <p:set>
                                      <p:cBhvr>
                                        <p:cTn id="91" dur="1" fill="hold">
                                          <p:stCondLst>
                                            <p:cond delay="249"/>
                                          </p:stCondLst>
                                        </p:cTn>
                                        <p:tgtEl>
                                          <p:spTgt spid="141"/>
                                        </p:tgtEl>
                                        <p:attrNameLst>
                                          <p:attrName>style.visibility</p:attrName>
                                        </p:attrNameLst>
                                      </p:cBhvr>
                                      <p:to>
                                        <p:strVal val="hidden"/>
                                      </p:to>
                                    </p:set>
                                  </p:childTnLst>
                                </p:cTn>
                              </p:par>
                              <p:par>
                                <p:cTn id="92" presetID="22" presetClass="exit" presetSubtype="8" fill="hold" nodeType="withEffect">
                                  <p:stCondLst>
                                    <p:cond delay="0"/>
                                  </p:stCondLst>
                                  <p:childTnLst>
                                    <p:animEffect transition="out" filter="wipe(left)">
                                      <p:cBhvr>
                                        <p:cTn id="93" dur="150"/>
                                        <p:tgtEl>
                                          <p:spTgt spid="137"/>
                                        </p:tgtEl>
                                      </p:cBhvr>
                                    </p:animEffect>
                                    <p:set>
                                      <p:cBhvr>
                                        <p:cTn id="94" dur="1" fill="hold">
                                          <p:stCondLst>
                                            <p:cond delay="149"/>
                                          </p:stCondLst>
                                        </p:cTn>
                                        <p:tgtEl>
                                          <p:spTgt spid="137"/>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95" restart="whenNotActive" fill="hold" evtFilter="cancelBubble" nodeType="interactiveSeq">
                <p:stCondLst>
                  <p:cond evt="onClick" delay="0">
                    <p:tgtEl>
                      <p:spTgt spid="141"/>
                    </p:tgtEl>
                  </p:cond>
                </p:stCondLst>
                <p:endSync evt="end" delay="0">
                  <p:rtn val="all"/>
                </p:endSync>
                <p:childTnLst>
                  <p:par>
                    <p:cTn id="96" fill="hold">
                      <p:stCondLst>
                        <p:cond delay="0"/>
                      </p:stCondLst>
                      <p:childTnLst>
                        <p:par>
                          <p:cTn id="97" fill="hold">
                            <p:stCondLst>
                              <p:cond delay="0"/>
                            </p:stCondLst>
                            <p:childTnLst>
                              <p:par>
                                <p:cTn id="98" presetID="10" presetClass="entr" presetSubtype="0" fill="hold" grpId="0" nodeType="withEffect">
                                  <p:stCondLst>
                                    <p:cond delay="0"/>
                                  </p:stCondLst>
                                  <p:childTnLst>
                                    <p:set>
                                      <p:cBhvr>
                                        <p:cTn id="99" dur="1" fill="hold">
                                          <p:stCondLst>
                                            <p:cond delay="0"/>
                                          </p:stCondLst>
                                        </p:cTn>
                                        <p:tgtEl>
                                          <p:spTgt spid="146"/>
                                        </p:tgtEl>
                                        <p:attrNameLst>
                                          <p:attrName>style.visibility</p:attrName>
                                        </p:attrNameLst>
                                      </p:cBhvr>
                                      <p:to>
                                        <p:strVal val="visible"/>
                                      </p:to>
                                    </p:set>
                                    <p:animEffect transition="in" filter="fade">
                                      <p:cBhvr>
                                        <p:cTn id="100" dur="250"/>
                                        <p:tgtEl>
                                          <p:spTgt spid="146"/>
                                        </p:tgtEl>
                                      </p:cBhvr>
                                    </p:animEffect>
                                  </p:childTnLst>
                                </p:cTn>
                              </p:par>
                              <p:par>
                                <p:cTn id="101" presetID="53" presetClass="exit" presetSubtype="32" fill="hold" grpId="5" nodeType="withEffect">
                                  <p:stCondLst>
                                    <p:cond delay="0"/>
                                  </p:stCondLst>
                                  <p:childTnLst>
                                    <p:anim calcmode="lin" valueType="num">
                                      <p:cBhvr>
                                        <p:cTn id="102" dur="250"/>
                                        <p:tgtEl>
                                          <p:spTgt spid="143"/>
                                        </p:tgtEl>
                                        <p:attrNameLst>
                                          <p:attrName>ppt_w</p:attrName>
                                        </p:attrNameLst>
                                      </p:cBhvr>
                                      <p:tavLst>
                                        <p:tav tm="0">
                                          <p:val>
                                            <p:strVal val="ppt_w"/>
                                          </p:val>
                                        </p:tav>
                                        <p:tav tm="100000">
                                          <p:val>
                                            <p:fltVal val="0"/>
                                          </p:val>
                                        </p:tav>
                                      </p:tavLst>
                                    </p:anim>
                                    <p:anim calcmode="lin" valueType="num">
                                      <p:cBhvr>
                                        <p:cTn id="103" dur="250"/>
                                        <p:tgtEl>
                                          <p:spTgt spid="143"/>
                                        </p:tgtEl>
                                        <p:attrNameLst>
                                          <p:attrName>ppt_h</p:attrName>
                                        </p:attrNameLst>
                                      </p:cBhvr>
                                      <p:tavLst>
                                        <p:tav tm="0">
                                          <p:val>
                                            <p:strVal val="ppt_h"/>
                                          </p:val>
                                        </p:tav>
                                        <p:tav tm="100000">
                                          <p:val>
                                            <p:fltVal val="0"/>
                                          </p:val>
                                        </p:tav>
                                      </p:tavLst>
                                    </p:anim>
                                    <p:animEffect transition="out" filter="fade">
                                      <p:cBhvr>
                                        <p:cTn id="104" dur="250"/>
                                        <p:tgtEl>
                                          <p:spTgt spid="143"/>
                                        </p:tgtEl>
                                      </p:cBhvr>
                                    </p:animEffect>
                                    <p:set>
                                      <p:cBhvr>
                                        <p:cTn id="105" dur="1" fill="hold">
                                          <p:stCondLst>
                                            <p:cond delay="249"/>
                                          </p:stCondLst>
                                        </p:cTn>
                                        <p:tgtEl>
                                          <p:spTgt spid="143"/>
                                        </p:tgtEl>
                                        <p:attrNameLst>
                                          <p:attrName>style.visibility</p:attrName>
                                        </p:attrNameLst>
                                      </p:cBhvr>
                                      <p:to>
                                        <p:strVal val="hidden"/>
                                      </p:to>
                                    </p:set>
                                  </p:childTnLst>
                                </p:cTn>
                              </p:par>
                              <p:par>
                                <p:cTn id="106" presetID="53" presetClass="exit" presetSubtype="32" fill="hold" grpId="5" nodeType="withEffect">
                                  <p:stCondLst>
                                    <p:cond delay="0"/>
                                  </p:stCondLst>
                                  <p:childTnLst>
                                    <p:anim calcmode="lin" valueType="num">
                                      <p:cBhvr>
                                        <p:cTn id="107" dur="250"/>
                                        <p:tgtEl>
                                          <p:spTgt spid="142"/>
                                        </p:tgtEl>
                                        <p:attrNameLst>
                                          <p:attrName>ppt_w</p:attrName>
                                        </p:attrNameLst>
                                      </p:cBhvr>
                                      <p:tavLst>
                                        <p:tav tm="0">
                                          <p:val>
                                            <p:strVal val="ppt_w"/>
                                          </p:val>
                                        </p:tav>
                                        <p:tav tm="100000">
                                          <p:val>
                                            <p:fltVal val="0"/>
                                          </p:val>
                                        </p:tav>
                                      </p:tavLst>
                                    </p:anim>
                                    <p:anim calcmode="lin" valueType="num">
                                      <p:cBhvr>
                                        <p:cTn id="108" dur="250"/>
                                        <p:tgtEl>
                                          <p:spTgt spid="142"/>
                                        </p:tgtEl>
                                        <p:attrNameLst>
                                          <p:attrName>ppt_h</p:attrName>
                                        </p:attrNameLst>
                                      </p:cBhvr>
                                      <p:tavLst>
                                        <p:tav tm="0">
                                          <p:val>
                                            <p:strVal val="ppt_h"/>
                                          </p:val>
                                        </p:tav>
                                        <p:tav tm="100000">
                                          <p:val>
                                            <p:fltVal val="0"/>
                                          </p:val>
                                        </p:tav>
                                      </p:tavLst>
                                    </p:anim>
                                    <p:animEffect transition="out" filter="fade">
                                      <p:cBhvr>
                                        <p:cTn id="109" dur="250"/>
                                        <p:tgtEl>
                                          <p:spTgt spid="142"/>
                                        </p:tgtEl>
                                      </p:cBhvr>
                                    </p:animEffect>
                                    <p:set>
                                      <p:cBhvr>
                                        <p:cTn id="110" dur="1" fill="hold">
                                          <p:stCondLst>
                                            <p:cond delay="249"/>
                                          </p:stCondLst>
                                        </p:cTn>
                                        <p:tgtEl>
                                          <p:spTgt spid="142"/>
                                        </p:tgtEl>
                                        <p:attrNameLst>
                                          <p:attrName>style.visibility</p:attrName>
                                        </p:attrNameLst>
                                      </p:cBhvr>
                                      <p:to>
                                        <p:strVal val="hidden"/>
                                      </p:to>
                                    </p:set>
                                  </p:childTnLst>
                                </p:cTn>
                              </p:par>
                              <p:par>
                                <p:cTn id="111" presetID="53" presetClass="exit" presetSubtype="32" fill="hold" grpId="5" nodeType="withEffect">
                                  <p:stCondLst>
                                    <p:cond delay="0"/>
                                  </p:stCondLst>
                                  <p:childTnLst>
                                    <p:anim calcmode="lin" valueType="num">
                                      <p:cBhvr>
                                        <p:cTn id="112" dur="250"/>
                                        <p:tgtEl>
                                          <p:spTgt spid="141"/>
                                        </p:tgtEl>
                                        <p:attrNameLst>
                                          <p:attrName>ppt_w</p:attrName>
                                        </p:attrNameLst>
                                      </p:cBhvr>
                                      <p:tavLst>
                                        <p:tav tm="0">
                                          <p:val>
                                            <p:strVal val="ppt_w"/>
                                          </p:val>
                                        </p:tav>
                                        <p:tav tm="100000">
                                          <p:val>
                                            <p:fltVal val="0"/>
                                          </p:val>
                                        </p:tav>
                                      </p:tavLst>
                                    </p:anim>
                                    <p:anim calcmode="lin" valueType="num">
                                      <p:cBhvr>
                                        <p:cTn id="113" dur="250"/>
                                        <p:tgtEl>
                                          <p:spTgt spid="141"/>
                                        </p:tgtEl>
                                        <p:attrNameLst>
                                          <p:attrName>ppt_h</p:attrName>
                                        </p:attrNameLst>
                                      </p:cBhvr>
                                      <p:tavLst>
                                        <p:tav tm="0">
                                          <p:val>
                                            <p:strVal val="ppt_h"/>
                                          </p:val>
                                        </p:tav>
                                        <p:tav tm="100000">
                                          <p:val>
                                            <p:fltVal val="0"/>
                                          </p:val>
                                        </p:tav>
                                      </p:tavLst>
                                    </p:anim>
                                    <p:animEffect transition="out" filter="fade">
                                      <p:cBhvr>
                                        <p:cTn id="114" dur="250"/>
                                        <p:tgtEl>
                                          <p:spTgt spid="141"/>
                                        </p:tgtEl>
                                      </p:cBhvr>
                                    </p:animEffect>
                                    <p:set>
                                      <p:cBhvr>
                                        <p:cTn id="115" dur="1" fill="hold">
                                          <p:stCondLst>
                                            <p:cond delay="249"/>
                                          </p:stCondLst>
                                        </p:cTn>
                                        <p:tgtEl>
                                          <p:spTgt spid="141"/>
                                        </p:tgtEl>
                                        <p:attrNameLst>
                                          <p:attrName>style.visibility</p:attrName>
                                        </p:attrNameLst>
                                      </p:cBhvr>
                                      <p:to>
                                        <p:strVal val="hidden"/>
                                      </p:to>
                                    </p:set>
                                  </p:childTnLst>
                                </p:cTn>
                              </p:par>
                              <p:par>
                                <p:cTn id="116" presetID="22" presetClass="exit" presetSubtype="8" fill="hold" nodeType="withEffect">
                                  <p:stCondLst>
                                    <p:cond delay="0"/>
                                  </p:stCondLst>
                                  <p:childTnLst>
                                    <p:animEffect transition="out" filter="wipe(left)">
                                      <p:cBhvr>
                                        <p:cTn id="117" dur="150"/>
                                        <p:tgtEl>
                                          <p:spTgt spid="137"/>
                                        </p:tgtEl>
                                      </p:cBhvr>
                                    </p:animEffect>
                                    <p:set>
                                      <p:cBhvr>
                                        <p:cTn id="118" dur="1" fill="hold">
                                          <p:stCondLst>
                                            <p:cond delay="149"/>
                                          </p:stCondLst>
                                        </p:cTn>
                                        <p:tgtEl>
                                          <p:spTgt spid="137"/>
                                        </p:tgtEl>
                                        <p:attrNameLst>
                                          <p:attrName>style.visibility</p:attrName>
                                        </p:attrNameLst>
                                      </p:cBhvr>
                                      <p:to>
                                        <p:strVal val="hidden"/>
                                      </p:to>
                                    </p:set>
                                  </p:childTnLst>
                                </p:cTn>
                              </p:par>
                              <p:par>
                                <p:cTn id="119" presetID="1" presetClass="exit" presetSubtype="0" fill="hold" nodeType="withEffect">
                                  <p:stCondLst>
                                    <p:cond delay="0"/>
                                  </p:stCondLst>
                                  <p:childTnLst>
                                    <p:set>
                                      <p:cBhvr>
                                        <p:cTn id="120" dur="1" fill="hold">
                                          <p:stCondLst>
                                            <p:cond delay="0"/>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41"/>
                  </p:tgtEl>
                </p:cond>
              </p:nextCondLst>
            </p:seq>
            <p:seq concurrent="1" nextAc="seek">
              <p:cTn id="121" restart="whenNotActive" fill="hold" evtFilter="cancelBubble" nodeType="interactiveSeq">
                <p:stCondLst>
                  <p:cond evt="onClick" delay="0">
                    <p:tgtEl>
                      <p:spTgt spid="148"/>
                    </p:tgtEl>
                  </p:cond>
                </p:stCondLst>
                <p:endSync evt="end" delay="0">
                  <p:rtn val="all"/>
                </p:endSync>
                <p:childTnLst>
                  <p:par>
                    <p:cTn id="122" fill="hold">
                      <p:stCondLst>
                        <p:cond delay="0"/>
                      </p:stCondLst>
                      <p:childTnLst>
                        <p:par>
                          <p:cTn id="123" fill="hold">
                            <p:stCondLst>
                              <p:cond delay="0"/>
                            </p:stCondLst>
                            <p:childTnLst>
                              <p:par>
                                <p:cTn id="124" presetID="53" presetClass="entr" presetSubtype="16" fill="hold" grpId="4" nodeType="withEffect">
                                  <p:stCondLst>
                                    <p:cond delay="0"/>
                                  </p:stCondLst>
                                  <p:childTnLst>
                                    <p:set>
                                      <p:cBhvr>
                                        <p:cTn id="125" dur="1" fill="hold">
                                          <p:stCondLst>
                                            <p:cond delay="0"/>
                                          </p:stCondLst>
                                        </p:cTn>
                                        <p:tgtEl>
                                          <p:spTgt spid="143"/>
                                        </p:tgtEl>
                                        <p:attrNameLst>
                                          <p:attrName>style.visibility</p:attrName>
                                        </p:attrNameLst>
                                      </p:cBhvr>
                                      <p:to>
                                        <p:strVal val="visible"/>
                                      </p:to>
                                    </p:set>
                                    <p:anim calcmode="lin" valueType="num">
                                      <p:cBhvr>
                                        <p:cTn id="126" dur="250" fill="hold"/>
                                        <p:tgtEl>
                                          <p:spTgt spid="143"/>
                                        </p:tgtEl>
                                        <p:attrNameLst>
                                          <p:attrName>ppt_w</p:attrName>
                                        </p:attrNameLst>
                                      </p:cBhvr>
                                      <p:tavLst>
                                        <p:tav tm="0">
                                          <p:val>
                                            <p:fltVal val="0"/>
                                          </p:val>
                                        </p:tav>
                                        <p:tav tm="100000">
                                          <p:val>
                                            <p:strVal val="#ppt_w"/>
                                          </p:val>
                                        </p:tav>
                                      </p:tavLst>
                                    </p:anim>
                                    <p:anim calcmode="lin" valueType="num">
                                      <p:cBhvr>
                                        <p:cTn id="127" dur="250" fill="hold"/>
                                        <p:tgtEl>
                                          <p:spTgt spid="143"/>
                                        </p:tgtEl>
                                        <p:attrNameLst>
                                          <p:attrName>ppt_h</p:attrName>
                                        </p:attrNameLst>
                                      </p:cBhvr>
                                      <p:tavLst>
                                        <p:tav tm="0">
                                          <p:val>
                                            <p:fltVal val="0"/>
                                          </p:val>
                                        </p:tav>
                                        <p:tav tm="100000">
                                          <p:val>
                                            <p:strVal val="#ppt_h"/>
                                          </p:val>
                                        </p:tav>
                                      </p:tavLst>
                                    </p:anim>
                                    <p:animEffect transition="in" filter="fade">
                                      <p:cBhvr>
                                        <p:cTn id="128" dur="250"/>
                                        <p:tgtEl>
                                          <p:spTgt spid="143"/>
                                        </p:tgtEl>
                                      </p:cBhvr>
                                    </p:animEffect>
                                  </p:childTnLst>
                                </p:cTn>
                              </p:par>
                              <p:par>
                                <p:cTn id="129" presetID="53" presetClass="entr" presetSubtype="16" fill="hold" grpId="4" nodeType="withEffect">
                                  <p:stCondLst>
                                    <p:cond delay="0"/>
                                  </p:stCondLst>
                                  <p:childTnLst>
                                    <p:set>
                                      <p:cBhvr>
                                        <p:cTn id="130" dur="1" fill="hold">
                                          <p:stCondLst>
                                            <p:cond delay="0"/>
                                          </p:stCondLst>
                                        </p:cTn>
                                        <p:tgtEl>
                                          <p:spTgt spid="142"/>
                                        </p:tgtEl>
                                        <p:attrNameLst>
                                          <p:attrName>style.visibility</p:attrName>
                                        </p:attrNameLst>
                                      </p:cBhvr>
                                      <p:to>
                                        <p:strVal val="visible"/>
                                      </p:to>
                                    </p:set>
                                    <p:anim calcmode="lin" valueType="num">
                                      <p:cBhvr>
                                        <p:cTn id="131" dur="250" fill="hold"/>
                                        <p:tgtEl>
                                          <p:spTgt spid="142"/>
                                        </p:tgtEl>
                                        <p:attrNameLst>
                                          <p:attrName>ppt_w</p:attrName>
                                        </p:attrNameLst>
                                      </p:cBhvr>
                                      <p:tavLst>
                                        <p:tav tm="0">
                                          <p:val>
                                            <p:fltVal val="0"/>
                                          </p:val>
                                        </p:tav>
                                        <p:tav tm="100000">
                                          <p:val>
                                            <p:strVal val="#ppt_w"/>
                                          </p:val>
                                        </p:tav>
                                      </p:tavLst>
                                    </p:anim>
                                    <p:anim calcmode="lin" valueType="num">
                                      <p:cBhvr>
                                        <p:cTn id="132" dur="250" fill="hold"/>
                                        <p:tgtEl>
                                          <p:spTgt spid="142"/>
                                        </p:tgtEl>
                                        <p:attrNameLst>
                                          <p:attrName>ppt_h</p:attrName>
                                        </p:attrNameLst>
                                      </p:cBhvr>
                                      <p:tavLst>
                                        <p:tav tm="0">
                                          <p:val>
                                            <p:fltVal val="0"/>
                                          </p:val>
                                        </p:tav>
                                        <p:tav tm="100000">
                                          <p:val>
                                            <p:strVal val="#ppt_h"/>
                                          </p:val>
                                        </p:tav>
                                      </p:tavLst>
                                    </p:anim>
                                    <p:animEffect transition="in" filter="fade">
                                      <p:cBhvr>
                                        <p:cTn id="133" dur="250"/>
                                        <p:tgtEl>
                                          <p:spTgt spid="142"/>
                                        </p:tgtEl>
                                      </p:cBhvr>
                                    </p:animEffect>
                                  </p:childTnLst>
                                </p:cTn>
                              </p:par>
                              <p:par>
                                <p:cTn id="134" presetID="53" presetClass="entr" presetSubtype="16" fill="hold" grpId="4" nodeType="withEffect">
                                  <p:stCondLst>
                                    <p:cond delay="0"/>
                                  </p:stCondLst>
                                  <p:childTnLst>
                                    <p:set>
                                      <p:cBhvr>
                                        <p:cTn id="135" dur="1" fill="hold">
                                          <p:stCondLst>
                                            <p:cond delay="0"/>
                                          </p:stCondLst>
                                        </p:cTn>
                                        <p:tgtEl>
                                          <p:spTgt spid="141"/>
                                        </p:tgtEl>
                                        <p:attrNameLst>
                                          <p:attrName>style.visibility</p:attrName>
                                        </p:attrNameLst>
                                      </p:cBhvr>
                                      <p:to>
                                        <p:strVal val="visible"/>
                                      </p:to>
                                    </p:set>
                                    <p:anim calcmode="lin" valueType="num">
                                      <p:cBhvr>
                                        <p:cTn id="136" dur="250" fill="hold"/>
                                        <p:tgtEl>
                                          <p:spTgt spid="141"/>
                                        </p:tgtEl>
                                        <p:attrNameLst>
                                          <p:attrName>ppt_w</p:attrName>
                                        </p:attrNameLst>
                                      </p:cBhvr>
                                      <p:tavLst>
                                        <p:tav tm="0">
                                          <p:val>
                                            <p:fltVal val="0"/>
                                          </p:val>
                                        </p:tav>
                                        <p:tav tm="100000">
                                          <p:val>
                                            <p:strVal val="#ppt_w"/>
                                          </p:val>
                                        </p:tav>
                                      </p:tavLst>
                                    </p:anim>
                                    <p:anim calcmode="lin" valueType="num">
                                      <p:cBhvr>
                                        <p:cTn id="137" dur="250" fill="hold"/>
                                        <p:tgtEl>
                                          <p:spTgt spid="141"/>
                                        </p:tgtEl>
                                        <p:attrNameLst>
                                          <p:attrName>ppt_h</p:attrName>
                                        </p:attrNameLst>
                                      </p:cBhvr>
                                      <p:tavLst>
                                        <p:tav tm="0">
                                          <p:val>
                                            <p:fltVal val="0"/>
                                          </p:val>
                                        </p:tav>
                                        <p:tav tm="100000">
                                          <p:val>
                                            <p:strVal val="#ppt_h"/>
                                          </p:val>
                                        </p:tav>
                                      </p:tavLst>
                                    </p:anim>
                                    <p:animEffect transition="in" filter="fade">
                                      <p:cBhvr>
                                        <p:cTn id="138" dur="250"/>
                                        <p:tgtEl>
                                          <p:spTgt spid="141"/>
                                        </p:tgtEl>
                                      </p:cBhvr>
                                    </p:animEffect>
                                  </p:childTnLst>
                                </p:cTn>
                              </p:par>
                              <p:par>
                                <p:cTn id="139" presetID="10" presetClass="exit" presetSubtype="0" fill="hold" grpId="1" nodeType="withEffect">
                                  <p:stCondLst>
                                    <p:cond delay="0"/>
                                  </p:stCondLst>
                                  <p:childTnLst>
                                    <p:animEffect transition="out" filter="fade">
                                      <p:cBhvr>
                                        <p:cTn id="140" dur="250"/>
                                        <p:tgtEl>
                                          <p:spTgt spid="148"/>
                                        </p:tgtEl>
                                      </p:cBhvr>
                                    </p:animEffect>
                                    <p:set>
                                      <p:cBhvr>
                                        <p:cTn id="141" dur="1" fill="hold">
                                          <p:stCondLst>
                                            <p:cond delay="249"/>
                                          </p:stCondLst>
                                        </p:cTn>
                                        <p:tgtEl>
                                          <p:spTgt spid="148"/>
                                        </p:tgtEl>
                                        <p:attrNameLst>
                                          <p:attrName>style.visibility</p:attrName>
                                        </p:attrNameLst>
                                      </p:cBhvr>
                                      <p:to>
                                        <p:strVal val="hidden"/>
                                      </p:to>
                                    </p:set>
                                  </p:childTnLst>
                                </p:cTn>
                              </p:par>
                              <p:par>
                                <p:cTn id="142" presetID="22" presetClass="entr" presetSubtype="2" fill="hold" nodeType="withEffect">
                                  <p:stCondLst>
                                    <p:cond delay="0"/>
                                  </p:stCondLst>
                                  <p:childTnLst>
                                    <p:set>
                                      <p:cBhvr>
                                        <p:cTn id="143" dur="1" fill="hold">
                                          <p:stCondLst>
                                            <p:cond delay="0"/>
                                          </p:stCondLst>
                                        </p:cTn>
                                        <p:tgtEl>
                                          <p:spTgt spid="137"/>
                                        </p:tgtEl>
                                        <p:attrNameLst>
                                          <p:attrName>style.visibility</p:attrName>
                                        </p:attrNameLst>
                                      </p:cBhvr>
                                      <p:to>
                                        <p:strVal val="visible"/>
                                      </p:to>
                                    </p:set>
                                    <p:animEffect transition="in" filter="wipe(right)">
                                      <p:cBhvr>
                                        <p:cTn id="144" dur="150"/>
                                        <p:tgtEl>
                                          <p:spTgt spid="137"/>
                                        </p:tgtEl>
                                      </p:cBhvr>
                                    </p:animEffect>
                                  </p:childTnLst>
                                </p:cTn>
                              </p:par>
                            </p:childTnLst>
                          </p:cTn>
                        </p:par>
                      </p:childTnLst>
                    </p:cTn>
                  </p:par>
                </p:childTnLst>
              </p:cTn>
              <p:nextCondLst>
                <p:cond evt="onClick" delay="0">
                  <p:tgtEl>
                    <p:spTgt spid="148"/>
                  </p:tgtEl>
                </p:cond>
              </p:nextCondLst>
            </p:seq>
            <p:seq concurrent="1" nextAc="seek">
              <p:cTn id="145" restart="whenNotActive" fill="hold" evtFilter="cancelBubble" nodeType="interactiveSeq">
                <p:stCondLst>
                  <p:cond evt="onClick" delay="0">
                    <p:tgtEl>
                      <p:spTgt spid="147"/>
                    </p:tgtEl>
                  </p:cond>
                </p:stCondLst>
                <p:endSync evt="end" delay="0">
                  <p:rtn val="all"/>
                </p:endSync>
                <p:childTnLst>
                  <p:par>
                    <p:cTn id="146" fill="hold">
                      <p:stCondLst>
                        <p:cond delay="0"/>
                      </p:stCondLst>
                      <p:childTnLst>
                        <p:par>
                          <p:cTn id="147" fill="hold">
                            <p:stCondLst>
                              <p:cond delay="0"/>
                            </p:stCondLst>
                            <p:childTnLst>
                              <p:par>
                                <p:cTn id="148" presetID="53" presetClass="entr" presetSubtype="16" fill="hold" grpId="3" nodeType="withEffect">
                                  <p:stCondLst>
                                    <p:cond delay="0"/>
                                  </p:stCondLst>
                                  <p:childTnLst>
                                    <p:set>
                                      <p:cBhvr>
                                        <p:cTn id="149" dur="1" fill="hold">
                                          <p:stCondLst>
                                            <p:cond delay="0"/>
                                          </p:stCondLst>
                                        </p:cTn>
                                        <p:tgtEl>
                                          <p:spTgt spid="143"/>
                                        </p:tgtEl>
                                        <p:attrNameLst>
                                          <p:attrName>style.visibility</p:attrName>
                                        </p:attrNameLst>
                                      </p:cBhvr>
                                      <p:to>
                                        <p:strVal val="visible"/>
                                      </p:to>
                                    </p:set>
                                    <p:anim calcmode="lin" valueType="num">
                                      <p:cBhvr>
                                        <p:cTn id="150" dur="250" fill="hold"/>
                                        <p:tgtEl>
                                          <p:spTgt spid="143"/>
                                        </p:tgtEl>
                                        <p:attrNameLst>
                                          <p:attrName>ppt_w</p:attrName>
                                        </p:attrNameLst>
                                      </p:cBhvr>
                                      <p:tavLst>
                                        <p:tav tm="0">
                                          <p:val>
                                            <p:fltVal val="0"/>
                                          </p:val>
                                        </p:tav>
                                        <p:tav tm="100000">
                                          <p:val>
                                            <p:strVal val="#ppt_w"/>
                                          </p:val>
                                        </p:tav>
                                      </p:tavLst>
                                    </p:anim>
                                    <p:anim calcmode="lin" valueType="num">
                                      <p:cBhvr>
                                        <p:cTn id="151" dur="250" fill="hold"/>
                                        <p:tgtEl>
                                          <p:spTgt spid="143"/>
                                        </p:tgtEl>
                                        <p:attrNameLst>
                                          <p:attrName>ppt_h</p:attrName>
                                        </p:attrNameLst>
                                      </p:cBhvr>
                                      <p:tavLst>
                                        <p:tav tm="0">
                                          <p:val>
                                            <p:fltVal val="0"/>
                                          </p:val>
                                        </p:tav>
                                        <p:tav tm="100000">
                                          <p:val>
                                            <p:strVal val="#ppt_h"/>
                                          </p:val>
                                        </p:tav>
                                      </p:tavLst>
                                    </p:anim>
                                    <p:animEffect transition="in" filter="fade">
                                      <p:cBhvr>
                                        <p:cTn id="152" dur="250"/>
                                        <p:tgtEl>
                                          <p:spTgt spid="143"/>
                                        </p:tgtEl>
                                      </p:cBhvr>
                                    </p:animEffect>
                                  </p:childTnLst>
                                </p:cTn>
                              </p:par>
                              <p:par>
                                <p:cTn id="153" presetID="53" presetClass="entr" presetSubtype="16" fill="hold" grpId="3" nodeType="withEffect">
                                  <p:stCondLst>
                                    <p:cond delay="0"/>
                                  </p:stCondLst>
                                  <p:childTnLst>
                                    <p:set>
                                      <p:cBhvr>
                                        <p:cTn id="154" dur="1" fill="hold">
                                          <p:stCondLst>
                                            <p:cond delay="0"/>
                                          </p:stCondLst>
                                        </p:cTn>
                                        <p:tgtEl>
                                          <p:spTgt spid="142"/>
                                        </p:tgtEl>
                                        <p:attrNameLst>
                                          <p:attrName>style.visibility</p:attrName>
                                        </p:attrNameLst>
                                      </p:cBhvr>
                                      <p:to>
                                        <p:strVal val="visible"/>
                                      </p:to>
                                    </p:set>
                                    <p:anim calcmode="lin" valueType="num">
                                      <p:cBhvr>
                                        <p:cTn id="155" dur="250" fill="hold"/>
                                        <p:tgtEl>
                                          <p:spTgt spid="142"/>
                                        </p:tgtEl>
                                        <p:attrNameLst>
                                          <p:attrName>ppt_w</p:attrName>
                                        </p:attrNameLst>
                                      </p:cBhvr>
                                      <p:tavLst>
                                        <p:tav tm="0">
                                          <p:val>
                                            <p:fltVal val="0"/>
                                          </p:val>
                                        </p:tav>
                                        <p:tav tm="100000">
                                          <p:val>
                                            <p:strVal val="#ppt_w"/>
                                          </p:val>
                                        </p:tav>
                                      </p:tavLst>
                                    </p:anim>
                                    <p:anim calcmode="lin" valueType="num">
                                      <p:cBhvr>
                                        <p:cTn id="156" dur="250" fill="hold"/>
                                        <p:tgtEl>
                                          <p:spTgt spid="142"/>
                                        </p:tgtEl>
                                        <p:attrNameLst>
                                          <p:attrName>ppt_h</p:attrName>
                                        </p:attrNameLst>
                                      </p:cBhvr>
                                      <p:tavLst>
                                        <p:tav tm="0">
                                          <p:val>
                                            <p:fltVal val="0"/>
                                          </p:val>
                                        </p:tav>
                                        <p:tav tm="100000">
                                          <p:val>
                                            <p:strVal val="#ppt_h"/>
                                          </p:val>
                                        </p:tav>
                                      </p:tavLst>
                                    </p:anim>
                                    <p:animEffect transition="in" filter="fade">
                                      <p:cBhvr>
                                        <p:cTn id="157" dur="250"/>
                                        <p:tgtEl>
                                          <p:spTgt spid="142"/>
                                        </p:tgtEl>
                                      </p:cBhvr>
                                    </p:animEffect>
                                  </p:childTnLst>
                                </p:cTn>
                              </p:par>
                              <p:par>
                                <p:cTn id="158" presetID="53" presetClass="entr" presetSubtype="16" fill="hold" grpId="3" nodeType="withEffect">
                                  <p:stCondLst>
                                    <p:cond delay="0"/>
                                  </p:stCondLst>
                                  <p:childTnLst>
                                    <p:set>
                                      <p:cBhvr>
                                        <p:cTn id="159" dur="1" fill="hold">
                                          <p:stCondLst>
                                            <p:cond delay="0"/>
                                          </p:stCondLst>
                                        </p:cTn>
                                        <p:tgtEl>
                                          <p:spTgt spid="141"/>
                                        </p:tgtEl>
                                        <p:attrNameLst>
                                          <p:attrName>style.visibility</p:attrName>
                                        </p:attrNameLst>
                                      </p:cBhvr>
                                      <p:to>
                                        <p:strVal val="visible"/>
                                      </p:to>
                                    </p:set>
                                    <p:anim calcmode="lin" valueType="num">
                                      <p:cBhvr>
                                        <p:cTn id="160" dur="250" fill="hold"/>
                                        <p:tgtEl>
                                          <p:spTgt spid="141"/>
                                        </p:tgtEl>
                                        <p:attrNameLst>
                                          <p:attrName>ppt_w</p:attrName>
                                        </p:attrNameLst>
                                      </p:cBhvr>
                                      <p:tavLst>
                                        <p:tav tm="0">
                                          <p:val>
                                            <p:fltVal val="0"/>
                                          </p:val>
                                        </p:tav>
                                        <p:tav tm="100000">
                                          <p:val>
                                            <p:strVal val="#ppt_w"/>
                                          </p:val>
                                        </p:tav>
                                      </p:tavLst>
                                    </p:anim>
                                    <p:anim calcmode="lin" valueType="num">
                                      <p:cBhvr>
                                        <p:cTn id="161" dur="250" fill="hold"/>
                                        <p:tgtEl>
                                          <p:spTgt spid="141"/>
                                        </p:tgtEl>
                                        <p:attrNameLst>
                                          <p:attrName>ppt_h</p:attrName>
                                        </p:attrNameLst>
                                      </p:cBhvr>
                                      <p:tavLst>
                                        <p:tav tm="0">
                                          <p:val>
                                            <p:fltVal val="0"/>
                                          </p:val>
                                        </p:tav>
                                        <p:tav tm="100000">
                                          <p:val>
                                            <p:strVal val="#ppt_h"/>
                                          </p:val>
                                        </p:tav>
                                      </p:tavLst>
                                    </p:anim>
                                    <p:animEffect transition="in" filter="fade">
                                      <p:cBhvr>
                                        <p:cTn id="162" dur="250"/>
                                        <p:tgtEl>
                                          <p:spTgt spid="141"/>
                                        </p:tgtEl>
                                      </p:cBhvr>
                                    </p:animEffect>
                                  </p:childTnLst>
                                </p:cTn>
                              </p:par>
                              <p:par>
                                <p:cTn id="163" presetID="10" presetClass="exit" presetSubtype="0" fill="hold" grpId="1" nodeType="withEffect">
                                  <p:stCondLst>
                                    <p:cond delay="0"/>
                                  </p:stCondLst>
                                  <p:childTnLst>
                                    <p:animEffect transition="out" filter="fade">
                                      <p:cBhvr>
                                        <p:cTn id="164" dur="250"/>
                                        <p:tgtEl>
                                          <p:spTgt spid="147"/>
                                        </p:tgtEl>
                                      </p:cBhvr>
                                    </p:animEffect>
                                    <p:set>
                                      <p:cBhvr>
                                        <p:cTn id="165" dur="1" fill="hold">
                                          <p:stCondLst>
                                            <p:cond delay="249"/>
                                          </p:stCondLst>
                                        </p:cTn>
                                        <p:tgtEl>
                                          <p:spTgt spid="147"/>
                                        </p:tgtEl>
                                        <p:attrNameLst>
                                          <p:attrName>style.visibility</p:attrName>
                                        </p:attrNameLst>
                                      </p:cBhvr>
                                      <p:to>
                                        <p:strVal val="hidden"/>
                                      </p:to>
                                    </p:set>
                                  </p:childTnLst>
                                </p:cTn>
                              </p:par>
                              <p:par>
                                <p:cTn id="166" presetID="22" presetClass="entr" presetSubtype="2" fill="hold" nodeType="withEffect">
                                  <p:stCondLst>
                                    <p:cond delay="0"/>
                                  </p:stCondLst>
                                  <p:childTnLst>
                                    <p:set>
                                      <p:cBhvr>
                                        <p:cTn id="167" dur="1" fill="hold">
                                          <p:stCondLst>
                                            <p:cond delay="0"/>
                                          </p:stCondLst>
                                        </p:cTn>
                                        <p:tgtEl>
                                          <p:spTgt spid="137"/>
                                        </p:tgtEl>
                                        <p:attrNameLst>
                                          <p:attrName>style.visibility</p:attrName>
                                        </p:attrNameLst>
                                      </p:cBhvr>
                                      <p:to>
                                        <p:strVal val="visible"/>
                                      </p:to>
                                    </p:set>
                                    <p:animEffect transition="in" filter="wipe(right)">
                                      <p:cBhvr>
                                        <p:cTn id="168" dur="150"/>
                                        <p:tgtEl>
                                          <p:spTgt spid="137"/>
                                        </p:tgtEl>
                                      </p:cBhvr>
                                    </p:animEffect>
                                  </p:childTnLst>
                                </p:cTn>
                              </p:par>
                            </p:childTnLst>
                          </p:cTn>
                        </p:par>
                      </p:childTnLst>
                    </p:cTn>
                  </p:par>
                </p:childTnLst>
              </p:cTn>
              <p:nextCondLst>
                <p:cond evt="onClick" delay="0">
                  <p:tgtEl>
                    <p:spTgt spid="147"/>
                  </p:tgtEl>
                </p:cond>
              </p:nextCondLst>
            </p:seq>
            <p:seq concurrent="1" nextAc="seek">
              <p:cTn id="169" restart="whenNotActive" fill="hold" evtFilter="cancelBubble" nodeType="interactiveSeq">
                <p:stCondLst>
                  <p:cond evt="onClick" delay="0">
                    <p:tgtEl>
                      <p:spTgt spid="146"/>
                    </p:tgtEl>
                  </p:cond>
                </p:stCondLst>
                <p:endSync evt="end" delay="0">
                  <p:rtn val="all"/>
                </p:endSync>
                <p:childTnLst>
                  <p:par>
                    <p:cTn id="170" fill="hold">
                      <p:stCondLst>
                        <p:cond delay="0"/>
                      </p:stCondLst>
                      <p:childTnLst>
                        <p:par>
                          <p:cTn id="171" fill="hold">
                            <p:stCondLst>
                              <p:cond delay="0"/>
                            </p:stCondLst>
                            <p:childTnLst>
                              <p:par>
                                <p:cTn id="172" presetID="53" presetClass="entr" presetSubtype="16" fill="hold" grpId="2" nodeType="withEffect">
                                  <p:stCondLst>
                                    <p:cond delay="0"/>
                                  </p:stCondLst>
                                  <p:childTnLst>
                                    <p:set>
                                      <p:cBhvr>
                                        <p:cTn id="173" dur="1" fill="hold">
                                          <p:stCondLst>
                                            <p:cond delay="0"/>
                                          </p:stCondLst>
                                        </p:cTn>
                                        <p:tgtEl>
                                          <p:spTgt spid="143"/>
                                        </p:tgtEl>
                                        <p:attrNameLst>
                                          <p:attrName>style.visibility</p:attrName>
                                        </p:attrNameLst>
                                      </p:cBhvr>
                                      <p:to>
                                        <p:strVal val="visible"/>
                                      </p:to>
                                    </p:set>
                                    <p:anim calcmode="lin" valueType="num">
                                      <p:cBhvr>
                                        <p:cTn id="174" dur="250" fill="hold"/>
                                        <p:tgtEl>
                                          <p:spTgt spid="143"/>
                                        </p:tgtEl>
                                        <p:attrNameLst>
                                          <p:attrName>ppt_w</p:attrName>
                                        </p:attrNameLst>
                                      </p:cBhvr>
                                      <p:tavLst>
                                        <p:tav tm="0">
                                          <p:val>
                                            <p:fltVal val="0"/>
                                          </p:val>
                                        </p:tav>
                                        <p:tav tm="100000">
                                          <p:val>
                                            <p:strVal val="#ppt_w"/>
                                          </p:val>
                                        </p:tav>
                                      </p:tavLst>
                                    </p:anim>
                                    <p:anim calcmode="lin" valueType="num">
                                      <p:cBhvr>
                                        <p:cTn id="175" dur="250" fill="hold"/>
                                        <p:tgtEl>
                                          <p:spTgt spid="143"/>
                                        </p:tgtEl>
                                        <p:attrNameLst>
                                          <p:attrName>ppt_h</p:attrName>
                                        </p:attrNameLst>
                                      </p:cBhvr>
                                      <p:tavLst>
                                        <p:tav tm="0">
                                          <p:val>
                                            <p:fltVal val="0"/>
                                          </p:val>
                                        </p:tav>
                                        <p:tav tm="100000">
                                          <p:val>
                                            <p:strVal val="#ppt_h"/>
                                          </p:val>
                                        </p:tav>
                                      </p:tavLst>
                                    </p:anim>
                                    <p:animEffect transition="in" filter="fade">
                                      <p:cBhvr>
                                        <p:cTn id="176" dur="250"/>
                                        <p:tgtEl>
                                          <p:spTgt spid="143"/>
                                        </p:tgtEl>
                                      </p:cBhvr>
                                    </p:animEffect>
                                  </p:childTnLst>
                                </p:cTn>
                              </p:par>
                              <p:par>
                                <p:cTn id="177" presetID="53" presetClass="entr" presetSubtype="16" fill="hold" grpId="2" nodeType="withEffect">
                                  <p:stCondLst>
                                    <p:cond delay="0"/>
                                  </p:stCondLst>
                                  <p:childTnLst>
                                    <p:set>
                                      <p:cBhvr>
                                        <p:cTn id="178" dur="1" fill="hold">
                                          <p:stCondLst>
                                            <p:cond delay="0"/>
                                          </p:stCondLst>
                                        </p:cTn>
                                        <p:tgtEl>
                                          <p:spTgt spid="142"/>
                                        </p:tgtEl>
                                        <p:attrNameLst>
                                          <p:attrName>style.visibility</p:attrName>
                                        </p:attrNameLst>
                                      </p:cBhvr>
                                      <p:to>
                                        <p:strVal val="visible"/>
                                      </p:to>
                                    </p:set>
                                    <p:anim calcmode="lin" valueType="num">
                                      <p:cBhvr>
                                        <p:cTn id="179" dur="250" fill="hold"/>
                                        <p:tgtEl>
                                          <p:spTgt spid="142"/>
                                        </p:tgtEl>
                                        <p:attrNameLst>
                                          <p:attrName>ppt_w</p:attrName>
                                        </p:attrNameLst>
                                      </p:cBhvr>
                                      <p:tavLst>
                                        <p:tav tm="0">
                                          <p:val>
                                            <p:fltVal val="0"/>
                                          </p:val>
                                        </p:tav>
                                        <p:tav tm="100000">
                                          <p:val>
                                            <p:strVal val="#ppt_w"/>
                                          </p:val>
                                        </p:tav>
                                      </p:tavLst>
                                    </p:anim>
                                    <p:anim calcmode="lin" valueType="num">
                                      <p:cBhvr>
                                        <p:cTn id="180" dur="250" fill="hold"/>
                                        <p:tgtEl>
                                          <p:spTgt spid="142"/>
                                        </p:tgtEl>
                                        <p:attrNameLst>
                                          <p:attrName>ppt_h</p:attrName>
                                        </p:attrNameLst>
                                      </p:cBhvr>
                                      <p:tavLst>
                                        <p:tav tm="0">
                                          <p:val>
                                            <p:fltVal val="0"/>
                                          </p:val>
                                        </p:tav>
                                        <p:tav tm="100000">
                                          <p:val>
                                            <p:strVal val="#ppt_h"/>
                                          </p:val>
                                        </p:tav>
                                      </p:tavLst>
                                    </p:anim>
                                    <p:animEffect transition="in" filter="fade">
                                      <p:cBhvr>
                                        <p:cTn id="181" dur="250"/>
                                        <p:tgtEl>
                                          <p:spTgt spid="142"/>
                                        </p:tgtEl>
                                      </p:cBhvr>
                                    </p:animEffect>
                                  </p:childTnLst>
                                </p:cTn>
                              </p:par>
                              <p:par>
                                <p:cTn id="182" presetID="53" presetClass="entr" presetSubtype="16" fill="hold" grpId="2" nodeType="withEffect">
                                  <p:stCondLst>
                                    <p:cond delay="0"/>
                                  </p:stCondLst>
                                  <p:childTnLst>
                                    <p:set>
                                      <p:cBhvr>
                                        <p:cTn id="183" dur="1" fill="hold">
                                          <p:stCondLst>
                                            <p:cond delay="0"/>
                                          </p:stCondLst>
                                        </p:cTn>
                                        <p:tgtEl>
                                          <p:spTgt spid="141"/>
                                        </p:tgtEl>
                                        <p:attrNameLst>
                                          <p:attrName>style.visibility</p:attrName>
                                        </p:attrNameLst>
                                      </p:cBhvr>
                                      <p:to>
                                        <p:strVal val="visible"/>
                                      </p:to>
                                    </p:set>
                                    <p:anim calcmode="lin" valueType="num">
                                      <p:cBhvr>
                                        <p:cTn id="184" dur="250" fill="hold"/>
                                        <p:tgtEl>
                                          <p:spTgt spid="141"/>
                                        </p:tgtEl>
                                        <p:attrNameLst>
                                          <p:attrName>ppt_w</p:attrName>
                                        </p:attrNameLst>
                                      </p:cBhvr>
                                      <p:tavLst>
                                        <p:tav tm="0">
                                          <p:val>
                                            <p:fltVal val="0"/>
                                          </p:val>
                                        </p:tav>
                                        <p:tav tm="100000">
                                          <p:val>
                                            <p:strVal val="#ppt_w"/>
                                          </p:val>
                                        </p:tav>
                                      </p:tavLst>
                                    </p:anim>
                                    <p:anim calcmode="lin" valueType="num">
                                      <p:cBhvr>
                                        <p:cTn id="185" dur="250" fill="hold"/>
                                        <p:tgtEl>
                                          <p:spTgt spid="141"/>
                                        </p:tgtEl>
                                        <p:attrNameLst>
                                          <p:attrName>ppt_h</p:attrName>
                                        </p:attrNameLst>
                                      </p:cBhvr>
                                      <p:tavLst>
                                        <p:tav tm="0">
                                          <p:val>
                                            <p:fltVal val="0"/>
                                          </p:val>
                                        </p:tav>
                                        <p:tav tm="100000">
                                          <p:val>
                                            <p:strVal val="#ppt_h"/>
                                          </p:val>
                                        </p:tav>
                                      </p:tavLst>
                                    </p:anim>
                                    <p:animEffect transition="in" filter="fade">
                                      <p:cBhvr>
                                        <p:cTn id="186" dur="250"/>
                                        <p:tgtEl>
                                          <p:spTgt spid="141"/>
                                        </p:tgtEl>
                                      </p:cBhvr>
                                    </p:animEffect>
                                  </p:childTnLst>
                                </p:cTn>
                              </p:par>
                              <p:par>
                                <p:cTn id="187" presetID="10" presetClass="exit" presetSubtype="0" fill="hold" grpId="1" nodeType="withEffect">
                                  <p:stCondLst>
                                    <p:cond delay="0"/>
                                  </p:stCondLst>
                                  <p:childTnLst>
                                    <p:animEffect transition="out" filter="fade">
                                      <p:cBhvr>
                                        <p:cTn id="188" dur="250"/>
                                        <p:tgtEl>
                                          <p:spTgt spid="146"/>
                                        </p:tgtEl>
                                      </p:cBhvr>
                                    </p:animEffect>
                                    <p:set>
                                      <p:cBhvr>
                                        <p:cTn id="189" dur="1" fill="hold">
                                          <p:stCondLst>
                                            <p:cond delay="249"/>
                                          </p:stCondLst>
                                        </p:cTn>
                                        <p:tgtEl>
                                          <p:spTgt spid="146"/>
                                        </p:tgtEl>
                                        <p:attrNameLst>
                                          <p:attrName>style.visibility</p:attrName>
                                        </p:attrNameLst>
                                      </p:cBhvr>
                                      <p:to>
                                        <p:strVal val="hidden"/>
                                      </p:to>
                                    </p:set>
                                  </p:childTnLst>
                                </p:cTn>
                              </p:par>
                              <p:par>
                                <p:cTn id="190" presetID="22" presetClass="entr" presetSubtype="2" fill="hold" nodeType="withEffect">
                                  <p:stCondLst>
                                    <p:cond delay="0"/>
                                  </p:stCondLst>
                                  <p:childTnLst>
                                    <p:set>
                                      <p:cBhvr>
                                        <p:cTn id="191" dur="1" fill="hold">
                                          <p:stCondLst>
                                            <p:cond delay="0"/>
                                          </p:stCondLst>
                                        </p:cTn>
                                        <p:tgtEl>
                                          <p:spTgt spid="137"/>
                                        </p:tgtEl>
                                        <p:attrNameLst>
                                          <p:attrName>style.visibility</p:attrName>
                                        </p:attrNameLst>
                                      </p:cBhvr>
                                      <p:to>
                                        <p:strVal val="visible"/>
                                      </p:to>
                                    </p:set>
                                    <p:animEffect transition="in" filter="wipe(right)">
                                      <p:cBhvr>
                                        <p:cTn id="192" dur="150"/>
                                        <p:tgtEl>
                                          <p:spTgt spid="137"/>
                                        </p:tgtEl>
                                      </p:cBhvr>
                                    </p:animEffect>
                                  </p:childTnLst>
                                </p:cTn>
                              </p:par>
                              <p:par>
                                <p:cTn id="193" presetID="1" presetClass="entr" presetSubtype="0" fill="hold" nodeType="withEffect">
                                  <p:stCondLst>
                                    <p:cond delay="0"/>
                                  </p:stCondLst>
                                  <p:childTnLst>
                                    <p:set>
                                      <p:cBhvr>
                                        <p:cTn id="194" dur="1" fill="hold">
                                          <p:stCondLst>
                                            <p:cond delay="0"/>
                                          </p:stCondLst>
                                        </p:cTn>
                                        <p:tgtEl>
                                          <p:spTgt spid="101"/>
                                        </p:tgtEl>
                                        <p:attrNameLst>
                                          <p:attrName>style.visibility</p:attrName>
                                        </p:attrNameLst>
                                      </p:cBhvr>
                                      <p:to>
                                        <p:strVal val="visible"/>
                                      </p:to>
                                    </p:set>
                                  </p:childTnLst>
                                </p:cTn>
                              </p:par>
                            </p:childTnLst>
                          </p:cTn>
                        </p:par>
                      </p:childTnLst>
                    </p:cTn>
                  </p:par>
                </p:childTnLst>
              </p:cTn>
              <p:nextCondLst>
                <p:cond evt="onClick" delay="0">
                  <p:tgtEl>
                    <p:spTgt spid="146"/>
                  </p:tgtEl>
                </p:cond>
              </p:nextCondLst>
            </p:seq>
            <p:seq concurrent="1" nextAc="seek">
              <p:cTn id="195" restart="whenNotActive" fill="hold" evtFilter="cancelBubble" nodeType="interactiveSeq">
                <p:stCondLst>
                  <p:cond evt="onClick" delay="0">
                    <p:tgtEl>
                      <p:spTgt spid="37"/>
                    </p:tgtEl>
                  </p:cond>
                </p:stCondLst>
                <p:endSync evt="end" delay="0">
                  <p:rtn val="all"/>
                </p:endSync>
                <p:childTnLst>
                  <p:par>
                    <p:cTn id="196" fill="hold">
                      <p:stCondLst>
                        <p:cond delay="0"/>
                      </p:stCondLst>
                      <p:childTnLst>
                        <p:par>
                          <p:cTn id="197" fill="hold">
                            <p:stCondLst>
                              <p:cond delay="0"/>
                            </p:stCondLst>
                            <p:childTnLst>
                              <p:par>
                                <p:cTn id="198" presetID="1" presetClass="entr" presetSubtype="0" fill="hold" nodeType="withEffect">
                                  <p:stCondLst>
                                    <p:cond delay="0"/>
                                  </p:stCondLst>
                                  <p:childTnLst>
                                    <p:set>
                                      <p:cBhvr>
                                        <p:cTn id="199" dur="1" fill="hold">
                                          <p:stCondLst>
                                            <p:cond delay="0"/>
                                          </p:stCondLst>
                                        </p:cTn>
                                        <p:tgtEl>
                                          <p:spTgt spid="33"/>
                                        </p:tgtEl>
                                        <p:attrNameLst>
                                          <p:attrName>style.visibility</p:attrName>
                                        </p:attrNameLst>
                                      </p:cBhvr>
                                      <p:to>
                                        <p:strVal val="visible"/>
                                      </p:to>
                                    </p:set>
                                  </p:childTnLst>
                                </p:cTn>
                              </p:par>
                              <p:par>
                                <p:cTn id="200" presetID="1" presetClass="entr" presetSubtype="0" fill="hold" nodeType="withEffect">
                                  <p:stCondLst>
                                    <p:cond delay="0"/>
                                  </p:stCondLst>
                                  <p:childTnLst>
                                    <p:set>
                                      <p:cBhvr>
                                        <p:cTn id="201"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202" restart="whenNotActive" fill="hold" evtFilter="cancelBubble" nodeType="interactiveSeq">
                <p:stCondLst>
                  <p:cond evt="onClick" delay="0">
                    <p:tgtEl>
                      <p:spTgt spid="38"/>
                    </p:tgtEl>
                  </p:cond>
                </p:stCondLst>
                <p:endSync evt="end" delay="0">
                  <p:rtn val="all"/>
                </p:endSync>
                <p:childTnLst>
                  <p:par>
                    <p:cTn id="203" fill="hold">
                      <p:stCondLst>
                        <p:cond delay="0"/>
                      </p:stCondLst>
                      <p:childTnLst>
                        <p:par>
                          <p:cTn id="204" fill="hold">
                            <p:stCondLst>
                              <p:cond delay="0"/>
                            </p:stCondLst>
                            <p:childTnLst>
                              <p:par>
                                <p:cTn id="205" presetID="1" presetClass="entr" presetSubtype="0" fill="hold" nodeType="withEffect">
                                  <p:stCondLst>
                                    <p:cond delay="0"/>
                                  </p:stCondLst>
                                  <p:childTnLst>
                                    <p:set>
                                      <p:cBhvr>
                                        <p:cTn id="206" dur="1" fill="hold">
                                          <p:stCondLst>
                                            <p:cond delay="0"/>
                                          </p:stCondLst>
                                        </p:cTn>
                                        <p:tgtEl>
                                          <p:spTgt spid="33"/>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209" restart="whenNotActive" fill="hold" evtFilter="cancelBubble" nodeType="interactiveSeq">
                <p:stCondLst>
                  <p:cond evt="onClick" delay="0">
                    <p:tgtEl>
                      <p:spTgt spid="150"/>
                    </p:tgtEl>
                  </p:cond>
                </p:stCondLst>
                <p:endSync evt="end" delay="0">
                  <p:rtn val="all"/>
                </p:endSync>
                <p:childTnLst>
                  <p:par>
                    <p:cTn id="210" fill="hold">
                      <p:stCondLst>
                        <p:cond delay="0"/>
                      </p:stCondLst>
                      <p:childTnLst>
                        <p:par>
                          <p:cTn id="211" fill="hold">
                            <p:stCondLst>
                              <p:cond delay="0"/>
                            </p:stCondLst>
                            <p:childTnLst>
                              <p:par>
                                <p:cTn id="212" presetID="1" presetClass="entr" presetSubtype="0" fill="hold" nodeType="withEffect">
                                  <p:stCondLst>
                                    <p:cond delay="0"/>
                                  </p:stCondLst>
                                  <p:childTnLst>
                                    <p:set>
                                      <p:cBhvr>
                                        <p:cTn id="213" dur="1" fill="hold">
                                          <p:stCondLst>
                                            <p:cond delay="0"/>
                                          </p:stCondLst>
                                        </p:cTn>
                                        <p:tgtEl>
                                          <p:spTgt spid="33"/>
                                        </p:tgtEl>
                                        <p:attrNameLst>
                                          <p:attrName>style.visibility</p:attrName>
                                        </p:attrNameLst>
                                      </p:cBhvr>
                                      <p:to>
                                        <p:strVal val="visible"/>
                                      </p:to>
                                    </p:set>
                                  </p:childTnLst>
                                </p:cTn>
                              </p:par>
                              <p:par>
                                <p:cTn id="214" presetID="1" presetClass="entr" presetSubtype="0" fill="hold" nodeType="withEffect">
                                  <p:stCondLst>
                                    <p:cond delay="0"/>
                                  </p:stCondLst>
                                  <p:childTnLst>
                                    <p:set>
                                      <p:cBhvr>
                                        <p:cTn id="215"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150"/>
                  </p:tgtEl>
                </p:cond>
              </p:nextCondLst>
            </p:seq>
            <p:seq concurrent="1" nextAc="seek">
              <p:cTn id="216" restart="whenNotActive" fill="hold" evtFilter="cancelBubble" nodeType="interactiveSeq">
                <p:stCondLst>
                  <p:cond evt="onClick" delay="0">
                    <p:tgtEl>
                      <p:spTgt spid="149"/>
                    </p:tgtEl>
                  </p:cond>
                </p:stCondLst>
                <p:endSync evt="end" delay="0">
                  <p:rtn val="all"/>
                </p:endSync>
                <p:childTnLst>
                  <p:par>
                    <p:cTn id="217" fill="hold">
                      <p:stCondLst>
                        <p:cond delay="0"/>
                      </p:stCondLst>
                      <p:childTnLst>
                        <p:par>
                          <p:cTn id="218" fill="hold">
                            <p:stCondLst>
                              <p:cond delay="0"/>
                            </p:stCondLst>
                            <p:childTnLst>
                              <p:par>
                                <p:cTn id="219" presetID="1" presetClass="entr" presetSubtype="0" fill="hold" nodeType="withEffect">
                                  <p:stCondLst>
                                    <p:cond delay="0"/>
                                  </p:stCondLst>
                                  <p:childTnLst>
                                    <p:set>
                                      <p:cBhvr>
                                        <p:cTn id="220" dur="1" fill="hold">
                                          <p:stCondLst>
                                            <p:cond delay="0"/>
                                          </p:stCondLst>
                                        </p:cTn>
                                        <p:tgtEl>
                                          <p:spTgt spid="33"/>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149"/>
                  </p:tgtEl>
                </p:cond>
              </p:nextCondLst>
            </p:seq>
            <p:seq concurrent="1" nextAc="seek">
              <p:cTn id="223" restart="whenNotActive" fill="hold" evtFilter="cancelBubble" nodeType="interactiveSeq">
                <p:stCondLst>
                  <p:cond evt="onClick" delay="0">
                    <p:tgtEl>
                      <p:spTgt spid="36"/>
                    </p:tgtEl>
                  </p:cond>
                </p:stCondLst>
                <p:endSync evt="end" delay="0">
                  <p:rtn val="all"/>
                </p:endSync>
                <p:childTnLst>
                  <p:par>
                    <p:cTn id="224" fill="hold">
                      <p:stCondLst>
                        <p:cond delay="0"/>
                      </p:stCondLst>
                      <p:childTnLst>
                        <p:par>
                          <p:cTn id="225" fill="hold">
                            <p:stCondLst>
                              <p:cond delay="0"/>
                            </p:stCondLst>
                            <p:childTnLst>
                              <p:par>
                                <p:cTn id="226" presetID="1" presetClass="entr" presetSubtype="0" fill="hold" nodeType="withEffect">
                                  <p:stCondLst>
                                    <p:cond delay="0"/>
                                  </p:stCondLst>
                                  <p:childTnLst>
                                    <p:set>
                                      <p:cBhvr>
                                        <p:cTn id="227" dur="1" fill="hold">
                                          <p:stCondLst>
                                            <p:cond delay="0"/>
                                          </p:stCondLst>
                                        </p:cTn>
                                        <p:tgtEl>
                                          <p:spTgt spid="39"/>
                                        </p:tgtEl>
                                        <p:attrNameLst>
                                          <p:attrName>style.visibility</p:attrName>
                                        </p:attrNameLst>
                                      </p:cBhvr>
                                      <p:to>
                                        <p:strVal val="visible"/>
                                      </p:to>
                                    </p:set>
                                  </p:childTnLst>
                                </p:cTn>
                              </p:par>
                              <p:par>
                                <p:cTn id="228" presetID="1" presetClass="entr" presetSubtype="0" fill="hold" nodeType="withEffect">
                                  <p:stCondLst>
                                    <p:cond delay="0"/>
                                  </p:stCondLst>
                                  <p:childTnLst>
                                    <p:set>
                                      <p:cBhvr>
                                        <p:cTn id="229"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30" restart="whenNotActive" fill="hold" evtFilter="cancelBubble" nodeType="interactiveSeq">
                <p:stCondLst>
                  <p:cond evt="onClick" delay="0">
                    <p:tgtEl>
                      <p:spTgt spid="78"/>
                    </p:tgtEl>
                  </p:cond>
                </p:stCondLst>
                <p:endSync evt="end" delay="0">
                  <p:rtn val="all"/>
                </p:endSync>
                <p:childTnLst>
                  <p:par>
                    <p:cTn id="231" fill="hold">
                      <p:stCondLst>
                        <p:cond delay="0"/>
                      </p:stCondLst>
                      <p:childTnLst>
                        <p:par>
                          <p:cTn id="232" fill="hold">
                            <p:stCondLst>
                              <p:cond delay="0"/>
                            </p:stCondLst>
                            <p:childTnLst>
                              <p:par>
                                <p:cTn id="233" presetID="53" presetClass="entr" presetSubtype="16" fill="hold" grpId="0" nodeType="withEffect">
                                  <p:stCondLst>
                                    <p:cond delay="0"/>
                                  </p:stCondLst>
                                  <p:childTnLst>
                                    <p:set>
                                      <p:cBhvr>
                                        <p:cTn id="234" dur="1" fill="hold">
                                          <p:stCondLst>
                                            <p:cond delay="0"/>
                                          </p:stCondLst>
                                        </p:cTn>
                                        <p:tgtEl>
                                          <p:spTgt spid="77"/>
                                        </p:tgtEl>
                                        <p:attrNameLst>
                                          <p:attrName>style.visibility</p:attrName>
                                        </p:attrNameLst>
                                      </p:cBhvr>
                                      <p:to>
                                        <p:strVal val="visible"/>
                                      </p:to>
                                    </p:set>
                                    <p:anim calcmode="lin" valueType="num">
                                      <p:cBhvr>
                                        <p:cTn id="235" dur="250" fill="hold"/>
                                        <p:tgtEl>
                                          <p:spTgt spid="77"/>
                                        </p:tgtEl>
                                        <p:attrNameLst>
                                          <p:attrName>ppt_w</p:attrName>
                                        </p:attrNameLst>
                                      </p:cBhvr>
                                      <p:tavLst>
                                        <p:tav tm="0">
                                          <p:val>
                                            <p:fltVal val="0"/>
                                          </p:val>
                                        </p:tav>
                                        <p:tav tm="100000">
                                          <p:val>
                                            <p:strVal val="#ppt_w"/>
                                          </p:val>
                                        </p:tav>
                                      </p:tavLst>
                                    </p:anim>
                                    <p:anim calcmode="lin" valueType="num">
                                      <p:cBhvr>
                                        <p:cTn id="236" dur="250" fill="hold"/>
                                        <p:tgtEl>
                                          <p:spTgt spid="77"/>
                                        </p:tgtEl>
                                        <p:attrNameLst>
                                          <p:attrName>ppt_h</p:attrName>
                                        </p:attrNameLst>
                                      </p:cBhvr>
                                      <p:tavLst>
                                        <p:tav tm="0">
                                          <p:val>
                                            <p:fltVal val="0"/>
                                          </p:val>
                                        </p:tav>
                                        <p:tav tm="100000">
                                          <p:val>
                                            <p:strVal val="#ppt_h"/>
                                          </p:val>
                                        </p:tav>
                                      </p:tavLst>
                                    </p:anim>
                                    <p:animEffect transition="in" filter="fade">
                                      <p:cBhvr>
                                        <p:cTn id="237" dur="250"/>
                                        <p:tgtEl>
                                          <p:spTgt spid="77"/>
                                        </p:tgtEl>
                                      </p:cBhvr>
                                    </p:animEffect>
                                  </p:childTnLst>
                                </p:cTn>
                              </p:par>
                              <p:par>
                                <p:cTn id="238" presetID="53" presetClass="entr" presetSubtype="16" fill="hold" grpId="0" nodeType="withEffect">
                                  <p:stCondLst>
                                    <p:cond delay="0"/>
                                  </p:stCondLst>
                                  <p:childTnLst>
                                    <p:set>
                                      <p:cBhvr>
                                        <p:cTn id="239" dur="1" fill="hold">
                                          <p:stCondLst>
                                            <p:cond delay="0"/>
                                          </p:stCondLst>
                                        </p:cTn>
                                        <p:tgtEl>
                                          <p:spTgt spid="76"/>
                                        </p:tgtEl>
                                        <p:attrNameLst>
                                          <p:attrName>style.visibility</p:attrName>
                                        </p:attrNameLst>
                                      </p:cBhvr>
                                      <p:to>
                                        <p:strVal val="visible"/>
                                      </p:to>
                                    </p:set>
                                    <p:anim calcmode="lin" valueType="num">
                                      <p:cBhvr>
                                        <p:cTn id="240" dur="250" fill="hold"/>
                                        <p:tgtEl>
                                          <p:spTgt spid="76"/>
                                        </p:tgtEl>
                                        <p:attrNameLst>
                                          <p:attrName>ppt_w</p:attrName>
                                        </p:attrNameLst>
                                      </p:cBhvr>
                                      <p:tavLst>
                                        <p:tav tm="0">
                                          <p:val>
                                            <p:fltVal val="0"/>
                                          </p:val>
                                        </p:tav>
                                        <p:tav tm="100000">
                                          <p:val>
                                            <p:strVal val="#ppt_w"/>
                                          </p:val>
                                        </p:tav>
                                      </p:tavLst>
                                    </p:anim>
                                    <p:anim calcmode="lin" valueType="num">
                                      <p:cBhvr>
                                        <p:cTn id="241" dur="250" fill="hold"/>
                                        <p:tgtEl>
                                          <p:spTgt spid="76"/>
                                        </p:tgtEl>
                                        <p:attrNameLst>
                                          <p:attrName>ppt_h</p:attrName>
                                        </p:attrNameLst>
                                      </p:cBhvr>
                                      <p:tavLst>
                                        <p:tav tm="0">
                                          <p:val>
                                            <p:fltVal val="0"/>
                                          </p:val>
                                        </p:tav>
                                        <p:tav tm="100000">
                                          <p:val>
                                            <p:strVal val="#ppt_h"/>
                                          </p:val>
                                        </p:tav>
                                      </p:tavLst>
                                    </p:anim>
                                    <p:animEffect transition="in" filter="fade">
                                      <p:cBhvr>
                                        <p:cTn id="242" dur="250"/>
                                        <p:tgtEl>
                                          <p:spTgt spid="76"/>
                                        </p:tgtEl>
                                      </p:cBhvr>
                                    </p:animEffect>
                                  </p:childTnLst>
                                </p:cTn>
                              </p:par>
                              <p:par>
                                <p:cTn id="243" presetID="53" presetClass="entr" presetSubtype="16" fill="hold" grpId="0" nodeType="withEffect">
                                  <p:stCondLst>
                                    <p:cond delay="0"/>
                                  </p:stCondLst>
                                  <p:childTnLst>
                                    <p:set>
                                      <p:cBhvr>
                                        <p:cTn id="244" dur="1" fill="hold">
                                          <p:stCondLst>
                                            <p:cond delay="0"/>
                                          </p:stCondLst>
                                        </p:cTn>
                                        <p:tgtEl>
                                          <p:spTgt spid="75"/>
                                        </p:tgtEl>
                                        <p:attrNameLst>
                                          <p:attrName>style.visibility</p:attrName>
                                        </p:attrNameLst>
                                      </p:cBhvr>
                                      <p:to>
                                        <p:strVal val="visible"/>
                                      </p:to>
                                    </p:set>
                                    <p:anim calcmode="lin" valueType="num">
                                      <p:cBhvr>
                                        <p:cTn id="245" dur="250" fill="hold"/>
                                        <p:tgtEl>
                                          <p:spTgt spid="75"/>
                                        </p:tgtEl>
                                        <p:attrNameLst>
                                          <p:attrName>ppt_w</p:attrName>
                                        </p:attrNameLst>
                                      </p:cBhvr>
                                      <p:tavLst>
                                        <p:tav tm="0">
                                          <p:val>
                                            <p:fltVal val="0"/>
                                          </p:val>
                                        </p:tav>
                                        <p:tav tm="100000">
                                          <p:val>
                                            <p:strVal val="#ppt_w"/>
                                          </p:val>
                                        </p:tav>
                                      </p:tavLst>
                                    </p:anim>
                                    <p:anim calcmode="lin" valueType="num">
                                      <p:cBhvr>
                                        <p:cTn id="246" dur="250" fill="hold"/>
                                        <p:tgtEl>
                                          <p:spTgt spid="75"/>
                                        </p:tgtEl>
                                        <p:attrNameLst>
                                          <p:attrName>ppt_h</p:attrName>
                                        </p:attrNameLst>
                                      </p:cBhvr>
                                      <p:tavLst>
                                        <p:tav tm="0">
                                          <p:val>
                                            <p:fltVal val="0"/>
                                          </p:val>
                                        </p:tav>
                                        <p:tav tm="100000">
                                          <p:val>
                                            <p:strVal val="#ppt_h"/>
                                          </p:val>
                                        </p:tav>
                                      </p:tavLst>
                                    </p:anim>
                                    <p:animEffect transition="in" filter="fade">
                                      <p:cBhvr>
                                        <p:cTn id="247" dur="250"/>
                                        <p:tgtEl>
                                          <p:spTgt spid="75"/>
                                        </p:tgtEl>
                                      </p:cBhvr>
                                    </p:animEffect>
                                  </p:childTnLst>
                                </p:cTn>
                              </p:par>
                              <p:par>
                                <p:cTn id="248" presetID="8" presetClass="emph" presetSubtype="0" fill="hold" grpId="0" nodeType="withEffect">
                                  <p:stCondLst>
                                    <p:cond delay="0"/>
                                  </p:stCondLst>
                                  <p:childTnLst>
                                    <p:animRot by="5400000">
                                      <p:cBhvr>
                                        <p:cTn id="249" dur="250" fill="hold"/>
                                        <p:tgtEl>
                                          <p:spTgt spid="78"/>
                                        </p:tgtEl>
                                        <p:attrNameLst>
                                          <p:attrName>r</p:attrName>
                                        </p:attrNameLst>
                                      </p:cBhvr>
                                    </p:animRot>
                                  </p:childTnLst>
                                </p:cTn>
                              </p:par>
                              <p:par>
                                <p:cTn id="250" presetID="22" presetClass="entr" presetSubtype="2" fill="hold" nodeType="withEffect">
                                  <p:stCondLst>
                                    <p:cond delay="0"/>
                                  </p:stCondLst>
                                  <p:childTnLst>
                                    <p:set>
                                      <p:cBhvr>
                                        <p:cTn id="251" dur="1" fill="hold">
                                          <p:stCondLst>
                                            <p:cond delay="0"/>
                                          </p:stCondLst>
                                        </p:cTn>
                                        <p:tgtEl>
                                          <p:spTgt spid="72"/>
                                        </p:tgtEl>
                                        <p:attrNameLst>
                                          <p:attrName>style.visibility</p:attrName>
                                        </p:attrNameLst>
                                      </p:cBhvr>
                                      <p:to>
                                        <p:strVal val="visible"/>
                                      </p:to>
                                    </p:set>
                                    <p:animEffect transition="in" filter="wipe(right)">
                                      <p:cBhvr>
                                        <p:cTn id="252" dur="150"/>
                                        <p:tgtEl>
                                          <p:spTgt spid="72"/>
                                        </p:tgtEl>
                                      </p:cBhvr>
                                    </p:animEffect>
                                  </p:childTnLst>
                                </p:cTn>
                              </p:par>
                            </p:childTnLst>
                          </p:cTn>
                        </p:par>
                      </p:childTnLst>
                    </p:cTn>
                  </p:par>
                  <p:par>
                    <p:cTn id="253" fill="hold">
                      <p:stCondLst>
                        <p:cond delay="indefinite"/>
                      </p:stCondLst>
                      <p:childTnLst>
                        <p:par>
                          <p:cTn id="254" fill="hold">
                            <p:stCondLst>
                              <p:cond delay="0"/>
                            </p:stCondLst>
                            <p:childTnLst>
                              <p:par>
                                <p:cTn id="255" presetID="53" presetClass="exit" presetSubtype="32" fill="hold" grpId="7" nodeType="clickEffect">
                                  <p:stCondLst>
                                    <p:cond delay="0"/>
                                  </p:stCondLst>
                                  <p:childTnLst>
                                    <p:anim calcmode="lin" valueType="num">
                                      <p:cBhvr>
                                        <p:cTn id="256" dur="250"/>
                                        <p:tgtEl>
                                          <p:spTgt spid="77"/>
                                        </p:tgtEl>
                                        <p:attrNameLst>
                                          <p:attrName>ppt_w</p:attrName>
                                        </p:attrNameLst>
                                      </p:cBhvr>
                                      <p:tavLst>
                                        <p:tav tm="0">
                                          <p:val>
                                            <p:strVal val="ppt_w"/>
                                          </p:val>
                                        </p:tav>
                                        <p:tav tm="100000">
                                          <p:val>
                                            <p:fltVal val="0"/>
                                          </p:val>
                                        </p:tav>
                                      </p:tavLst>
                                    </p:anim>
                                    <p:anim calcmode="lin" valueType="num">
                                      <p:cBhvr>
                                        <p:cTn id="257" dur="250"/>
                                        <p:tgtEl>
                                          <p:spTgt spid="77"/>
                                        </p:tgtEl>
                                        <p:attrNameLst>
                                          <p:attrName>ppt_h</p:attrName>
                                        </p:attrNameLst>
                                      </p:cBhvr>
                                      <p:tavLst>
                                        <p:tav tm="0">
                                          <p:val>
                                            <p:strVal val="ppt_h"/>
                                          </p:val>
                                        </p:tav>
                                        <p:tav tm="100000">
                                          <p:val>
                                            <p:fltVal val="0"/>
                                          </p:val>
                                        </p:tav>
                                      </p:tavLst>
                                    </p:anim>
                                    <p:animEffect transition="out" filter="fade">
                                      <p:cBhvr>
                                        <p:cTn id="258" dur="250"/>
                                        <p:tgtEl>
                                          <p:spTgt spid="77"/>
                                        </p:tgtEl>
                                      </p:cBhvr>
                                    </p:animEffect>
                                    <p:set>
                                      <p:cBhvr>
                                        <p:cTn id="259" dur="1" fill="hold">
                                          <p:stCondLst>
                                            <p:cond delay="249"/>
                                          </p:stCondLst>
                                        </p:cTn>
                                        <p:tgtEl>
                                          <p:spTgt spid="77"/>
                                        </p:tgtEl>
                                        <p:attrNameLst>
                                          <p:attrName>style.visibility</p:attrName>
                                        </p:attrNameLst>
                                      </p:cBhvr>
                                      <p:to>
                                        <p:strVal val="hidden"/>
                                      </p:to>
                                    </p:set>
                                  </p:childTnLst>
                                </p:cTn>
                              </p:par>
                              <p:par>
                                <p:cTn id="260" presetID="53" presetClass="exit" presetSubtype="32" fill="hold" grpId="7" nodeType="withEffect">
                                  <p:stCondLst>
                                    <p:cond delay="0"/>
                                  </p:stCondLst>
                                  <p:childTnLst>
                                    <p:anim calcmode="lin" valueType="num">
                                      <p:cBhvr>
                                        <p:cTn id="261" dur="250"/>
                                        <p:tgtEl>
                                          <p:spTgt spid="76"/>
                                        </p:tgtEl>
                                        <p:attrNameLst>
                                          <p:attrName>ppt_w</p:attrName>
                                        </p:attrNameLst>
                                      </p:cBhvr>
                                      <p:tavLst>
                                        <p:tav tm="0">
                                          <p:val>
                                            <p:strVal val="ppt_w"/>
                                          </p:val>
                                        </p:tav>
                                        <p:tav tm="100000">
                                          <p:val>
                                            <p:fltVal val="0"/>
                                          </p:val>
                                        </p:tav>
                                      </p:tavLst>
                                    </p:anim>
                                    <p:anim calcmode="lin" valueType="num">
                                      <p:cBhvr>
                                        <p:cTn id="262" dur="250"/>
                                        <p:tgtEl>
                                          <p:spTgt spid="76"/>
                                        </p:tgtEl>
                                        <p:attrNameLst>
                                          <p:attrName>ppt_h</p:attrName>
                                        </p:attrNameLst>
                                      </p:cBhvr>
                                      <p:tavLst>
                                        <p:tav tm="0">
                                          <p:val>
                                            <p:strVal val="ppt_h"/>
                                          </p:val>
                                        </p:tav>
                                        <p:tav tm="100000">
                                          <p:val>
                                            <p:fltVal val="0"/>
                                          </p:val>
                                        </p:tav>
                                      </p:tavLst>
                                    </p:anim>
                                    <p:animEffect transition="out" filter="fade">
                                      <p:cBhvr>
                                        <p:cTn id="263" dur="250"/>
                                        <p:tgtEl>
                                          <p:spTgt spid="76"/>
                                        </p:tgtEl>
                                      </p:cBhvr>
                                    </p:animEffect>
                                    <p:set>
                                      <p:cBhvr>
                                        <p:cTn id="264" dur="1" fill="hold">
                                          <p:stCondLst>
                                            <p:cond delay="249"/>
                                          </p:stCondLst>
                                        </p:cTn>
                                        <p:tgtEl>
                                          <p:spTgt spid="76"/>
                                        </p:tgtEl>
                                        <p:attrNameLst>
                                          <p:attrName>style.visibility</p:attrName>
                                        </p:attrNameLst>
                                      </p:cBhvr>
                                      <p:to>
                                        <p:strVal val="hidden"/>
                                      </p:to>
                                    </p:set>
                                  </p:childTnLst>
                                </p:cTn>
                              </p:par>
                              <p:par>
                                <p:cTn id="265" presetID="53" presetClass="exit" presetSubtype="32" fill="hold" grpId="7" nodeType="withEffect">
                                  <p:stCondLst>
                                    <p:cond delay="0"/>
                                  </p:stCondLst>
                                  <p:childTnLst>
                                    <p:anim calcmode="lin" valueType="num">
                                      <p:cBhvr>
                                        <p:cTn id="266" dur="250"/>
                                        <p:tgtEl>
                                          <p:spTgt spid="75"/>
                                        </p:tgtEl>
                                        <p:attrNameLst>
                                          <p:attrName>ppt_w</p:attrName>
                                        </p:attrNameLst>
                                      </p:cBhvr>
                                      <p:tavLst>
                                        <p:tav tm="0">
                                          <p:val>
                                            <p:strVal val="ppt_w"/>
                                          </p:val>
                                        </p:tav>
                                        <p:tav tm="100000">
                                          <p:val>
                                            <p:fltVal val="0"/>
                                          </p:val>
                                        </p:tav>
                                      </p:tavLst>
                                    </p:anim>
                                    <p:anim calcmode="lin" valueType="num">
                                      <p:cBhvr>
                                        <p:cTn id="267" dur="250"/>
                                        <p:tgtEl>
                                          <p:spTgt spid="75"/>
                                        </p:tgtEl>
                                        <p:attrNameLst>
                                          <p:attrName>ppt_h</p:attrName>
                                        </p:attrNameLst>
                                      </p:cBhvr>
                                      <p:tavLst>
                                        <p:tav tm="0">
                                          <p:val>
                                            <p:strVal val="ppt_h"/>
                                          </p:val>
                                        </p:tav>
                                        <p:tav tm="100000">
                                          <p:val>
                                            <p:fltVal val="0"/>
                                          </p:val>
                                        </p:tav>
                                      </p:tavLst>
                                    </p:anim>
                                    <p:animEffect transition="out" filter="fade">
                                      <p:cBhvr>
                                        <p:cTn id="268" dur="250"/>
                                        <p:tgtEl>
                                          <p:spTgt spid="75"/>
                                        </p:tgtEl>
                                      </p:cBhvr>
                                    </p:animEffect>
                                    <p:set>
                                      <p:cBhvr>
                                        <p:cTn id="269" dur="1" fill="hold">
                                          <p:stCondLst>
                                            <p:cond delay="249"/>
                                          </p:stCondLst>
                                        </p:cTn>
                                        <p:tgtEl>
                                          <p:spTgt spid="75"/>
                                        </p:tgtEl>
                                        <p:attrNameLst>
                                          <p:attrName>style.visibility</p:attrName>
                                        </p:attrNameLst>
                                      </p:cBhvr>
                                      <p:to>
                                        <p:strVal val="hidden"/>
                                      </p:to>
                                    </p:set>
                                  </p:childTnLst>
                                </p:cTn>
                              </p:par>
                              <p:par>
                                <p:cTn id="270" presetID="8" presetClass="emph" presetSubtype="0" fill="hold" grpId="1" nodeType="withEffect">
                                  <p:stCondLst>
                                    <p:cond delay="0"/>
                                  </p:stCondLst>
                                  <p:childTnLst>
                                    <p:animRot by="-5400000">
                                      <p:cBhvr>
                                        <p:cTn id="271" dur="250" fill="hold"/>
                                        <p:tgtEl>
                                          <p:spTgt spid="78"/>
                                        </p:tgtEl>
                                        <p:attrNameLst>
                                          <p:attrName>r</p:attrName>
                                        </p:attrNameLst>
                                      </p:cBhvr>
                                    </p:animRot>
                                  </p:childTnLst>
                                </p:cTn>
                              </p:par>
                              <p:par>
                                <p:cTn id="272" presetID="22" presetClass="exit" presetSubtype="8" fill="hold" nodeType="withEffect">
                                  <p:stCondLst>
                                    <p:cond delay="0"/>
                                  </p:stCondLst>
                                  <p:childTnLst>
                                    <p:animEffect transition="out" filter="wipe(left)">
                                      <p:cBhvr>
                                        <p:cTn id="273" dur="150"/>
                                        <p:tgtEl>
                                          <p:spTgt spid="72"/>
                                        </p:tgtEl>
                                      </p:cBhvr>
                                    </p:animEffect>
                                    <p:set>
                                      <p:cBhvr>
                                        <p:cTn id="274" dur="1" fill="hold">
                                          <p:stCondLst>
                                            <p:cond delay="14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275" restart="whenNotActive" fill="hold" evtFilter="cancelBubble" nodeType="interactiveSeq">
                <p:stCondLst>
                  <p:cond evt="onClick" delay="0">
                    <p:tgtEl>
                      <p:spTgt spid="77"/>
                    </p:tgtEl>
                  </p:cond>
                </p:stCondLst>
                <p:endSync evt="end" delay="0">
                  <p:rtn val="all"/>
                </p:endSync>
                <p:childTnLst>
                  <p:par>
                    <p:cTn id="276" fill="hold">
                      <p:stCondLst>
                        <p:cond delay="0"/>
                      </p:stCondLst>
                      <p:childTnLst>
                        <p:par>
                          <p:cTn id="277" fill="hold">
                            <p:stCondLst>
                              <p:cond delay="0"/>
                            </p:stCondLst>
                            <p:childTnLst>
                              <p:par>
                                <p:cTn id="278" presetID="10" presetClass="entr" presetSubtype="0" fill="hold" grpId="0" nodeType="withEffect">
                                  <p:stCondLst>
                                    <p:cond delay="0"/>
                                  </p:stCondLst>
                                  <p:childTnLst>
                                    <p:set>
                                      <p:cBhvr>
                                        <p:cTn id="279" dur="1" fill="hold">
                                          <p:stCondLst>
                                            <p:cond delay="0"/>
                                          </p:stCondLst>
                                        </p:cTn>
                                        <p:tgtEl>
                                          <p:spTgt spid="81"/>
                                        </p:tgtEl>
                                        <p:attrNameLst>
                                          <p:attrName>style.visibility</p:attrName>
                                        </p:attrNameLst>
                                      </p:cBhvr>
                                      <p:to>
                                        <p:strVal val="visible"/>
                                      </p:to>
                                    </p:set>
                                    <p:animEffect transition="in" filter="fade">
                                      <p:cBhvr>
                                        <p:cTn id="280" dur="250"/>
                                        <p:tgtEl>
                                          <p:spTgt spid="81"/>
                                        </p:tgtEl>
                                      </p:cBhvr>
                                    </p:animEffect>
                                  </p:childTnLst>
                                </p:cTn>
                              </p:par>
                              <p:par>
                                <p:cTn id="281" presetID="53" presetClass="exit" presetSubtype="32" fill="hold" grpId="1" nodeType="withEffect">
                                  <p:stCondLst>
                                    <p:cond delay="0"/>
                                  </p:stCondLst>
                                  <p:childTnLst>
                                    <p:anim calcmode="lin" valueType="num">
                                      <p:cBhvr>
                                        <p:cTn id="282" dur="250"/>
                                        <p:tgtEl>
                                          <p:spTgt spid="77"/>
                                        </p:tgtEl>
                                        <p:attrNameLst>
                                          <p:attrName>ppt_w</p:attrName>
                                        </p:attrNameLst>
                                      </p:cBhvr>
                                      <p:tavLst>
                                        <p:tav tm="0">
                                          <p:val>
                                            <p:strVal val="ppt_w"/>
                                          </p:val>
                                        </p:tav>
                                        <p:tav tm="100000">
                                          <p:val>
                                            <p:fltVal val="0"/>
                                          </p:val>
                                        </p:tav>
                                      </p:tavLst>
                                    </p:anim>
                                    <p:anim calcmode="lin" valueType="num">
                                      <p:cBhvr>
                                        <p:cTn id="283" dur="250"/>
                                        <p:tgtEl>
                                          <p:spTgt spid="77"/>
                                        </p:tgtEl>
                                        <p:attrNameLst>
                                          <p:attrName>ppt_h</p:attrName>
                                        </p:attrNameLst>
                                      </p:cBhvr>
                                      <p:tavLst>
                                        <p:tav tm="0">
                                          <p:val>
                                            <p:strVal val="ppt_h"/>
                                          </p:val>
                                        </p:tav>
                                        <p:tav tm="100000">
                                          <p:val>
                                            <p:fltVal val="0"/>
                                          </p:val>
                                        </p:tav>
                                      </p:tavLst>
                                    </p:anim>
                                    <p:animEffect transition="out" filter="fade">
                                      <p:cBhvr>
                                        <p:cTn id="284" dur="250"/>
                                        <p:tgtEl>
                                          <p:spTgt spid="77"/>
                                        </p:tgtEl>
                                      </p:cBhvr>
                                    </p:animEffect>
                                    <p:set>
                                      <p:cBhvr>
                                        <p:cTn id="285" dur="1" fill="hold">
                                          <p:stCondLst>
                                            <p:cond delay="249"/>
                                          </p:stCondLst>
                                        </p:cTn>
                                        <p:tgtEl>
                                          <p:spTgt spid="77"/>
                                        </p:tgtEl>
                                        <p:attrNameLst>
                                          <p:attrName>style.visibility</p:attrName>
                                        </p:attrNameLst>
                                      </p:cBhvr>
                                      <p:to>
                                        <p:strVal val="hidden"/>
                                      </p:to>
                                    </p:set>
                                  </p:childTnLst>
                                </p:cTn>
                              </p:par>
                              <p:par>
                                <p:cTn id="286" presetID="53" presetClass="exit" presetSubtype="32" fill="hold" grpId="1" nodeType="withEffect">
                                  <p:stCondLst>
                                    <p:cond delay="0"/>
                                  </p:stCondLst>
                                  <p:childTnLst>
                                    <p:anim calcmode="lin" valueType="num">
                                      <p:cBhvr>
                                        <p:cTn id="287" dur="250"/>
                                        <p:tgtEl>
                                          <p:spTgt spid="76"/>
                                        </p:tgtEl>
                                        <p:attrNameLst>
                                          <p:attrName>ppt_w</p:attrName>
                                        </p:attrNameLst>
                                      </p:cBhvr>
                                      <p:tavLst>
                                        <p:tav tm="0">
                                          <p:val>
                                            <p:strVal val="ppt_w"/>
                                          </p:val>
                                        </p:tav>
                                        <p:tav tm="100000">
                                          <p:val>
                                            <p:fltVal val="0"/>
                                          </p:val>
                                        </p:tav>
                                      </p:tavLst>
                                    </p:anim>
                                    <p:anim calcmode="lin" valueType="num">
                                      <p:cBhvr>
                                        <p:cTn id="288" dur="250"/>
                                        <p:tgtEl>
                                          <p:spTgt spid="76"/>
                                        </p:tgtEl>
                                        <p:attrNameLst>
                                          <p:attrName>ppt_h</p:attrName>
                                        </p:attrNameLst>
                                      </p:cBhvr>
                                      <p:tavLst>
                                        <p:tav tm="0">
                                          <p:val>
                                            <p:strVal val="ppt_h"/>
                                          </p:val>
                                        </p:tav>
                                        <p:tav tm="100000">
                                          <p:val>
                                            <p:fltVal val="0"/>
                                          </p:val>
                                        </p:tav>
                                      </p:tavLst>
                                    </p:anim>
                                    <p:animEffect transition="out" filter="fade">
                                      <p:cBhvr>
                                        <p:cTn id="289" dur="250"/>
                                        <p:tgtEl>
                                          <p:spTgt spid="76"/>
                                        </p:tgtEl>
                                      </p:cBhvr>
                                    </p:animEffect>
                                    <p:set>
                                      <p:cBhvr>
                                        <p:cTn id="290" dur="1" fill="hold">
                                          <p:stCondLst>
                                            <p:cond delay="249"/>
                                          </p:stCondLst>
                                        </p:cTn>
                                        <p:tgtEl>
                                          <p:spTgt spid="76"/>
                                        </p:tgtEl>
                                        <p:attrNameLst>
                                          <p:attrName>style.visibility</p:attrName>
                                        </p:attrNameLst>
                                      </p:cBhvr>
                                      <p:to>
                                        <p:strVal val="hidden"/>
                                      </p:to>
                                    </p:set>
                                  </p:childTnLst>
                                </p:cTn>
                              </p:par>
                              <p:par>
                                <p:cTn id="291" presetID="53" presetClass="exit" presetSubtype="32" fill="hold" grpId="1" nodeType="withEffect">
                                  <p:stCondLst>
                                    <p:cond delay="0"/>
                                  </p:stCondLst>
                                  <p:childTnLst>
                                    <p:anim calcmode="lin" valueType="num">
                                      <p:cBhvr>
                                        <p:cTn id="292" dur="250"/>
                                        <p:tgtEl>
                                          <p:spTgt spid="75"/>
                                        </p:tgtEl>
                                        <p:attrNameLst>
                                          <p:attrName>ppt_w</p:attrName>
                                        </p:attrNameLst>
                                      </p:cBhvr>
                                      <p:tavLst>
                                        <p:tav tm="0">
                                          <p:val>
                                            <p:strVal val="ppt_w"/>
                                          </p:val>
                                        </p:tav>
                                        <p:tav tm="100000">
                                          <p:val>
                                            <p:fltVal val="0"/>
                                          </p:val>
                                        </p:tav>
                                      </p:tavLst>
                                    </p:anim>
                                    <p:anim calcmode="lin" valueType="num">
                                      <p:cBhvr>
                                        <p:cTn id="293" dur="250"/>
                                        <p:tgtEl>
                                          <p:spTgt spid="75"/>
                                        </p:tgtEl>
                                        <p:attrNameLst>
                                          <p:attrName>ppt_h</p:attrName>
                                        </p:attrNameLst>
                                      </p:cBhvr>
                                      <p:tavLst>
                                        <p:tav tm="0">
                                          <p:val>
                                            <p:strVal val="ppt_h"/>
                                          </p:val>
                                        </p:tav>
                                        <p:tav tm="100000">
                                          <p:val>
                                            <p:fltVal val="0"/>
                                          </p:val>
                                        </p:tav>
                                      </p:tavLst>
                                    </p:anim>
                                    <p:animEffect transition="out" filter="fade">
                                      <p:cBhvr>
                                        <p:cTn id="294" dur="250"/>
                                        <p:tgtEl>
                                          <p:spTgt spid="75"/>
                                        </p:tgtEl>
                                      </p:cBhvr>
                                    </p:animEffect>
                                    <p:set>
                                      <p:cBhvr>
                                        <p:cTn id="295" dur="1" fill="hold">
                                          <p:stCondLst>
                                            <p:cond delay="249"/>
                                          </p:stCondLst>
                                        </p:cTn>
                                        <p:tgtEl>
                                          <p:spTgt spid="75"/>
                                        </p:tgtEl>
                                        <p:attrNameLst>
                                          <p:attrName>style.visibility</p:attrName>
                                        </p:attrNameLst>
                                      </p:cBhvr>
                                      <p:to>
                                        <p:strVal val="hidden"/>
                                      </p:to>
                                    </p:set>
                                  </p:childTnLst>
                                </p:cTn>
                              </p:par>
                              <p:par>
                                <p:cTn id="296" presetID="22" presetClass="exit" presetSubtype="8" fill="hold" nodeType="withEffect">
                                  <p:stCondLst>
                                    <p:cond delay="0"/>
                                  </p:stCondLst>
                                  <p:childTnLst>
                                    <p:animEffect transition="out" filter="wipe(left)">
                                      <p:cBhvr>
                                        <p:cTn id="297" dur="150"/>
                                        <p:tgtEl>
                                          <p:spTgt spid="72"/>
                                        </p:tgtEl>
                                      </p:cBhvr>
                                    </p:animEffect>
                                    <p:set>
                                      <p:cBhvr>
                                        <p:cTn id="298" dur="1" fill="hold">
                                          <p:stCondLst>
                                            <p:cond delay="14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299" restart="whenNotActive" fill="hold" evtFilter="cancelBubble" nodeType="interactiveSeq">
                <p:stCondLst>
                  <p:cond evt="onClick" delay="0">
                    <p:tgtEl>
                      <p:spTgt spid="76"/>
                    </p:tgtEl>
                  </p:cond>
                </p:stCondLst>
                <p:endSync evt="end" delay="0">
                  <p:rtn val="all"/>
                </p:endSync>
                <p:childTnLst>
                  <p:par>
                    <p:cTn id="300" fill="hold">
                      <p:stCondLst>
                        <p:cond delay="0"/>
                      </p:stCondLst>
                      <p:childTnLst>
                        <p:par>
                          <p:cTn id="301" fill="hold">
                            <p:stCondLst>
                              <p:cond delay="0"/>
                            </p:stCondLst>
                            <p:childTnLst>
                              <p:par>
                                <p:cTn id="302" presetID="10" presetClass="entr" presetSubtype="0" fill="hold" grpId="0" nodeType="withEffect">
                                  <p:stCondLst>
                                    <p:cond delay="0"/>
                                  </p:stCondLst>
                                  <p:childTnLst>
                                    <p:set>
                                      <p:cBhvr>
                                        <p:cTn id="303" dur="1" fill="hold">
                                          <p:stCondLst>
                                            <p:cond delay="0"/>
                                          </p:stCondLst>
                                        </p:cTn>
                                        <p:tgtEl>
                                          <p:spTgt spid="80"/>
                                        </p:tgtEl>
                                        <p:attrNameLst>
                                          <p:attrName>style.visibility</p:attrName>
                                        </p:attrNameLst>
                                      </p:cBhvr>
                                      <p:to>
                                        <p:strVal val="visible"/>
                                      </p:to>
                                    </p:set>
                                    <p:animEffect transition="in" filter="fade">
                                      <p:cBhvr>
                                        <p:cTn id="304" dur="250"/>
                                        <p:tgtEl>
                                          <p:spTgt spid="80"/>
                                        </p:tgtEl>
                                      </p:cBhvr>
                                    </p:animEffect>
                                  </p:childTnLst>
                                </p:cTn>
                              </p:par>
                              <p:par>
                                <p:cTn id="305" presetID="53" presetClass="exit" presetSubtype="32" fill="hold" grpId="6" nodeType="withEffect">
                                  <p:stCondLst>
                                    <p:cond delay="0"/>
                                  </p:stCondLst>
                                  <p:childTnLst>
                                    <p:anim calcmode="lin" valueType="num">
                                      <p:cBhvr>
                                        <p:cTn id="306" dur="250"/>
                                        <p:tgtEl>
                                          <p:spTgt spid="77"/>
                                        </p:tgtEl>
                                        <p:attrNameLst>
                                          <p:attrName>ppt_w</p:attrName>
                                        </p:attrNameLst>
                                      </p:cBhvr>
                                      <p:tavLst>
                                        <p:tav tm="0">
                                          <p:val>
                                            <p:strVal val="ppt_w"/>
                                          </p:val>
                                        </p:tav>
                                        <p:tav tm="100000">
                                          <p:val>
                                            <p:fltVal val="0"/>
                                          </p:val>
                                        </p:tav>
                                      </p:tavLst>
                                    </p:anim>
                                    <p:anim calcmode="lin" valueType="num">
                                      <p:cBhvr>
                                        <p:cTn id="307" dur="250"/>
                                        <p:tgtEl>
                                          <p:spTgt spid="77"/>
                                        </p:tgtEl>
                                        <p:attrNameLst>
                                          <p:attrName>ppt_h</p:attrName>
                                        </p:attrNameLst>
                                      </p:cBhvr>
                                      <p:tavLst>
                                        <p:tav tm="0">
                                          <p:val>
                                            <p:strVal val="ppt_h"/>
                                          </p:val>
                                        </p:tav>
                                        <p:tav tm="100000">
                                          <p:val>
                                            <p:fltVal val="0"/>
                                          </p:val>
                                        </p:tav>
                                      </p:tavLst>
                                    </p:anim>
                                    <p:animEffect transition="out" filter="fade">
                                      <p:cBhvr>
                                        <p:cTn id="308" dur="250"/>
                                        <p:tgtEl>
                                          <p:spTgt spid="77"/>
                                        </p:tgtEl>
                                      </p:cBhvr>
                                    </p:animEffect>
                                    <p:set>
                                      <p:cBhvr>
                                        <p:cTn id="309" dur="1" fill="hold">
                                          <p:stCondLst>
                                            <p:cond delay="249"/>
                                          </p:stCondLst>
                                        </p:cTn>
                                        <p:tgtEl>
                                          <p:spTgt spid="77"/>
                                        </p:tgtEl>
                                        <p:attrNameLst>
                                          <p:attrName>style.visibility</p:attrName>
                                        </p:attrNameLst>
                                      </p:cBhvr>
                                      <p:to>
                                        <p:strVal val="hidden"/>
                                      </p:to>
                                    </p:set>
                                  </p:childTnLst>
                                </p:cTn>
                              </p:par>
                              <p:par>
                                <p:cTn id="310" presetID="53" presetClass="exit" presetSubtype="32" fill="hold" grpId="6" nodeType="withEffect">
                                  <p:stCondLst>
                                    <p:cond delay="0"/>
                                  </p:stCondLst>
                                  <p:childTnLst>
                                    <p:anim calcmode="lin" valueType="num">
                                      <p:cBhvr>
                                        <p:cTn id="311" dur="250"/>
                                        <p:tgtEl>
                                          <p:spTgt spid="76"/>
                                        </p:tgtEl>
                                        <p:attrNameLst>
                                          <p:attrName>ppt_w</p:attrName>
                                        </p:attrNameLst>
                                      </p:cBhvr>
                                      <p:tavLst>
                                        <p:tav tm="0">
                                          <p:val>
                                            <p:strVal val="ppt_w"/>
                                          </p:val>
                                        </p:tav>
                                        <p:tav tm="100000">
                                          <p:val>
                                            <p:fltVal val="0"/>
                                          </p:val>
                                        </p:tav>
                                      </p:tavLst>
                                    </p:anim>
                                    <p:anim calcmode="lin" valueType="num">
                                      <p:cBhvr>
                                        <p:cTn id="312" dur="250"/>
                                        <p:tgtEl>
                                          <p:spTgt spid="76"/>
                                        </p:tgtEl>
                                        <p:attrNameLst>
                                          <p:attrName>ppt_h</p:attrName>
                                        </p:attrNameLst>
                                      </p:cBhvr>
                                      <p:tavLst>
                                        <p:tav tm="0">
                                          <p:val>
                                            <p:strVal val="ppt_h"/>
                                          </p:val>
                                        </p:tav>
                                        <p:tav tm="100000">
                                          <p:val>
                                            <p:fltVal val="0"/>
                                          </p:val>
                                        </p:tav>
                                      </p:tavLst>
                                    </p:anim>
                                    <p:animEffect transition="out" filter="fade">
                                      <p:cBhvr>
                                        <p:cTn id="313" dur="250"/>
                                        <p:tgtEl>
                                          <p:spTgt spid="76"/>
                                        </p:tgtEl>
                                      </p:cBhvr>
                                    </p:animEffect>
                                    <p:set>
                                      <p:cBhvr>
                                        <p:cTn id="314" dur="1" fill="hold">
                                          <p:stCondLst>
                                            <p:cond delay="249"/>
                                          </p:stCondLst>
                                        </p:cTn>
                                        <p:tgtEl>
                                          <p:spTgt spid="76"/>
                                        </p:tgtEl>
                                        <p:attrNameLst>
                                          <p:attrName>style.visibility</p:attrName>
                                        </p:attrNameLst>
                                      </p:cBhvr>
                                      <p:to>
                                        <p:strVal val="hidden"/>
                                      </p:to>
                                    </p:set>
                                  </p:childTnLst>
                                </p:cTn>
                              </p:par>
                              <p:par>
                                <p:cTn id="315" presetID="53" presetClass="exit" presetSubtype="32" fill="hold" grpId="6" nodeType="withEffect">
                                  <p:stCondLst>
                                    <p:cond delay="0"/>
                                  </p:stCondLst>
                                  <p:childTnLst>
                                    <p:anim calcmode="lin" valueType="num">
                                      <p:cBhvr>
                                        <p:cTn id="316" dur="250"/>
                                        <p:tgtEl>
                                          <p:spTgt spid="75"/>
                                        </p:tgtEl>
                                        <p:attrNameLst>
                                          <p:attrName>ppt_w</p:attrName>
                                        </p:attrNameLst>
                                      </p:cBhvr>
                                      <p:tavLst>
                                        <p:tav tm="0">
                                          <p:val>
                                            <p:strVal val="ppt_w"/>
                                          </p:val>
                                        </p:tav>
                                        <p:tav tm="100000">
                                          <p:val>
                                            <p:fltVal val="0"/>
                                          </p:val>
                                        </p:tav>
                                      </p:tavLst>
                                    </p:anim>
                                    <p:anim calcmode="lin" valueType="num">
                                      <p:cBhvr>
                                        <p:cTn id="317" dur="250"/>
                                        <p:tgtEl>
                                          <p:spTgt spid="75"/>
                                        </p:tgtEl>
                                        <p:attrNameLst>
                                          <p:attrName>ppt_h</p:attrName>
                                        </p:attrNameLst>
                                      </p:cBhvr>
                                      <p:tavLst>
                                        <p:tav tm="0">
                                          <p:val>
                                            <p:strVal val="ppt_h"/>
                                          </p:val>
                                        </p:tav>
                                        <p:tav tm="100000">
                                          <p:val>
                                            <p:fltVal val="0"/>
                                          </p:val>
                                        </p:tav>
                                      </p:tavLst>
                                    </p:anim>
                                    <p:animEffect transition="out" filter="fade">
                                      <p:cBhvr>
                                        <p:cTn id="318" dur="250"/>
                                        <p:tgtEl>
                                          <p:spTgt spid="75"/>
                                        </p:tgtEl>
                                      </p:cBhvr>
                                    </p:animEffect>
                                    <p:set>
                                      <p:cBhvr>
                                        <p:cTn id="319" dur="1" fill="hold">
                                          <p:stCondLst>
                                            <p:cond delay="249"/>
                                          </p:stCondLst>
                                        </p:cTn>
                                        <p:tgtEl>
                                          <p:spTgt spid="75"/>
                                        </p:tgtEl>
                                        <p:attrNameLst>
                                          <p:attrName>style.visibility</p:attrName>
                                        </p:attrNameLst>
                                      </p:cBhvr>
                                      <p:to>
                                        <p:strVal val="hidden"/>
                                      </p:to>
                                    </p:set>
                                  </p:childTnLst>
                                </p:cTn>
                              </p:par>
                              <p:par>
                                <p:cTn id="320" presetID="22" presetClass="exit" presetSubtype="8" fill="hold" nodeType="withEffect">
                                  <p:stCondLst>
                                    <p:cond delay="0"/>
                                  </p:stCondLst>
                                  <p:childTnLst>
                                    <p:animEffect transition="out" filter="wipe(left)">
                                      <p:cBhvr>
                                        <p:cTn id="321" dur="150"/>
                                        <p:tgtEl>
                                          <p:spTgt spid="72"/>
                                        </p:tgtEl>
                                      </p:cBhvr>
                                    </p:animEffect>
                                    <p:set>
                                      <p:cBhvr>
                                        <p:cTn id="322" dur="1" fill="hold">
                                          <p:stCondLst>
                                            <p:cond delay="149"/>
                                          </p:stCondLst>
                                        </p:cTn>
                                        <p:tgtEl>
                                          <p:spTgt spid="72"/>
                                        </p:tgtEl>
                                        <p:attrNameLst>
                                          <p:attrName>style.visibility</p:attrName>
                                        </p:attrNameLst>
                                      </p:cBhvr>
                                      <p:to>
                                        <p:strVal val="hidden"/>
                                      </p:to>
                                    </p:set>
                                  </p:childTnLst>
                                </p:cTn>
                              </p:par>
                              <p:par>
                                <p:cTn id="323" presetID="1" presetClass="exit" presetSubtype="0" fill="hold" nodeType="withEffect">
                                  <p:stCondLst>
                                    <p:cond delay="0"/>
                                  </p:stCondLst>
                                  <p:childTnLst>
                                    <p:set>
                                      <p:cBhvr>
                                        <p:cTn id="324"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325" restart="whenNotActive" fill="hold" evtFilter="cancelBubble" nodeType="interactiveSeq">
                <p:stCondLst>
                  <p:cond evt="onClick" delay="0">
                    <p:tgtEl>
                      <p:spTgt spid="75"/>
                    </p:tgtEl>
                  </p:cond>
                </p:stCondLst>
                <p:endSync evt="end" delay="0">
                  <p:rtn val="all"/>
                </p:endSync>
                <p:childTnLst>
                  <p:par>
                    <p:cTn id="326" fill="hold">
                      <p:stCondLst>
                        <p:cond delay="0"/>
                      </p:stCondLst>
                      <p:childTnLst>
                        <p:par>
                          <p:cTn id="327" fill="hold">
                            <p:stCondLst>
                              <p:cond delay="0"/>
                            </p:stCondLst>
                            <p:childTnLst>
                              <p:par>
                                <p:cTn id="328" presetID="10" presetClass="entr" presetSubtype="0" fill="hold" grpId="0" nodeType="withEffect">
                                  <p:stCondLst>
                                    <p:cond delay="0"/>
                                  </p:stCondLst>
                                  <p:childTnLst>
                                    <p:set>
                                      <p:cBhvr>
                                        <p:cTn id="329" dur="1" fill="hold">
                                          <p:stCondLst>
                                            <p:cond delay="0"/>
                                          </p:stCondLst>
                                        </p:cTn>
                                        <p:tgtEl>
                                          <p:spTgt spid="79"/>
                                        </p:tgtEl>
                                        <p:attrNameLst>
                                          <p:attrName>style.visibility</p:attrName>
                                        </p:attrNameLst>
                                      </p:cBhvr>
                                      <p:to>
                                        <p:strVal val="visible"/>
                                      </p:to>
                                    </p:set>
                                    <p:animEffect transition="in" filter="fade">
                                      <p:cBhvr>
                                        <p:cTn id="330" dur="250"/>
                                        <p:tgtEl>
                                          <p:spTgt spid="79"/>
                                        </p:tgtEl>
                                      </p:cBhvr>
                                    </p:animEffect>
                                  </p:childTnLst>
                                </p:cTn>
                              </p:par>
                              <p:par>
                                <p:cTn id="331" presetID="53" presetClass="exit" presetSubtype="32" fill="hold" grpId="5" nodeType="withEffect">
                                  <p:stCondLst>
                                    <p:cond delay="0"/>
                                  </p:stCondLst>
                                  <p:childTnLst>
                                    <p:anim calcmode="lin" valueType="num">
                                      <p:cBhvr>
                                        <p:cTn id="332" dur="250"/>
                                        <p:tgtEl>
                                          <p:spTgt spid="77"/>
                                        </p:tgtEl>
                                        <p:attrNameLst>
                                          <p:attrName>ppt_w</p:attrName>
                                        </p:attrNameLst>
                                      </p:cBhvr>
                                      <p:tavLst>
                                        <p:tav tm="0">
                                          <p:val>
                                            <p:strVal val="ppt_w"/>
                                          </p:val>
                                        </p:tav>
                                        <p:tav tm="100000">
                                          <p:val>
                                            <p:fltVal val="0"/>
                                          </p:val>
                                        </p:tav>
                                      </p:tavLst>
                                    </p:anim>
                                    <p:anim calcmode="lin" valueType="num">
                                      <p:cBhvr>
                                        <p:cTn id="333" dur="250"/>
                                        <p:tgtEl>
                                          <p:spTgt spid="77"/>
                                        </p:tgtEl>
                                        <p:attrNameLst>
                                          <p:attrName>ppt_h</p:attrName>
                                        </p:attrNameLst>
                                      </p:cBhvr>
                                      <p:tavLst>
                                        <p:tav tm="0">
                                          <p:val>
                                            <p:strVal val="ppt_h"/>
                                          </p:val>
                                        </p:tav>
                                        <p:tav tm="100000">
                                          <p:val>
                                            <p:fltVal val="0"/>
                                          </p:val>
                                        </p:tav>
                                      </p:tavLst>
                                    </p:anim>
                                    <p:animEffect transition="out" filter="fade">
                                      <p:cBhvr>
                                        <p:cTn id="334" dur="250"/>
                                        <p:tgtEl>
                                          <p:spTgt spid="77"/>
                                        </p:tgtEl>
                                      </p:cBhvr>
                                    </p:animEffect>
                                    <p:set>
                                      <p:cBhvr>
                                        <p:cTn id="335" dur="1" fill="hold">
                                          <p:stCondLst>
                                            <p:cond delay="249"/>
                                          </p:stCondLst>
                                        </p:cTn>
                                        <p:tgtEl>
                                          <p:spTgt spid="77"/>
                                        </p:tgtEl>
                                        <p:attrNameLst>
                                          <p:attrName>style.visibility</p:attrName>
                                        </p:attrNameLst>
                                      </p:cBhvr>
                                      <p:to>
                                        <p:strVal val="hidden"/>
                                      </p:to>
                                    </p:set>
                                  </p:childTnLst>
                                </p:cTn>
                              </p:par>
                              <p:par>
                                <p:cTn id="336" presetID="53" presetClass="exit" presetSubtype="32" fill="hold" grpId="5" nodeType="withEffect">
                                  <p:stCondLst>
                                    <p:cond delay="0"/>
                                  </p:stCondLst>
                                  <p:childTnLst>
                                    <p:anim calcmode="lin" valueType="num">
                                      <p:cBhvr>
                                        <p:cTn id="337" dur="250"/>
                                        <p:tgtEl>
                                          <p:spTgt spid="76"/>
                                        </p:tgtEl>
                                        <p:attrNameLst>
                                          <p:attrName>ppt_w</p:attrName>
                                        </p:attrNameLst>
                                      </p:cBhvr>
                                      <p:tavLst>
                                        <p:tav tm="0">
                                          <p:val>
                                            <p:strVal val="ppt_w"/>
                                          </p:val>
                                        </p:tav>
                                        <p:tav tm="100000">
                                          <p:val>
                                            <p:fltVal val="0"/>
                                          </p:val>
                                        </p:tav>
                                      </p:tavLst>
                                    </p:anim>
                                    <p:anim calcmode="lin" valueType="num">
                                      <p:cBhvr>
                                        <p:cTn id="338" dur="250"/>
                                        <p:tgtEl>
                                          <p:spTgt spid="76"/>
                                        </p:tgtEl>
                                        <p:attrNameLst>
                                          <p:attrName>ppt_h</p:attrName>
                                        </p:attrNameLst>
                                      </p:cBhvr>
                                      <p:tavLst>
                                        <p:tav tm="0">
                                          <p:val>
                                            <p:strVal val="ppt_h"/>
                                          </p:val>
                                        </p:tav>
                                        <p:tav tm="100000">
                                          <p:val>
                                            <p:fltVal val="0"/>
                                          </p:val>
                                        </p:tav>
                                      </p:tavLst>
                                    </p:anim>
                                    <p:animEffect transition="out" filter="fade">
                                      <p:cBhvr>
                                        <p:cTn id="339" dur="250"/>
                                        <p:tgtEl>
                                          <p:spTgt spid="76"/>
                                        </p:tgtEl>
                                      </p:cBhvr>
                                    </p:animEffect>
                                    <p:set>
                                      <p:cBhvr>
                                        <p:cTn id="340" dur="1" fill="hold">
                                          <p:stCondLst>
                                            <p:cond delay="249"/>
                                          </p:stCondLst>
                                        </p:cTn>
                                        <p:tgtEl>
                                          <p:spTgt spid="76"/>
                                        </p:tgtEl>
                                        <p:attrNameLst>
                                          <p:attrName>style.visibility</p:attrName>
                                        </p:attrNameLst>
                                      </p:cBhvr>
                                      <p:to>
                                        <p:strVal val="hidden"/>
                                      </p:to>
                                    </p:set>
                                  </p:childTnLst>
                                </p:cTn>
                              </p:par>
                              <p:par>
                                <p:cTn id="341" presetID="53" presetClass="exit" presetSubtype="32" fill="hold" grpId="5" nodeType="withEffect">
                                  <p:stCondLst>
                                    <p:cond delay="0"/>
                                  </p:stCondLst>
                                  <p:childTnLst>
                                    <p:anim calcmode="lin" valueType="num">
                                      <p:cBhvr>
                                        <p:cTn id="342" dur="250"/>
                                        <p:tgtEl>
                                          <p:spTgt spid="75"/>
                                        </p:tgtEl>
                                        <p:attrNameLst>
                                          <p:attrName>ppt_w</p:attrName>
                                        </p:attrNameLst>
                                      </p:cBhvr>
                                      <p:tavLst>
                                        <p:tav tm="0">
                                          <p:val>
                                            <p:strVal val="ppt_w"/>
                                          </p:val>
                                        </p:tav>
                                        <p:tav tm="100000">
                                          <p:val>
                                            <p:fltVal val="0"/>
                                          </p:val>
                                        </p:tav>
                                      </p:tavLst>
                                    </p:anim>
                                    <p:anim calcmode="lin" valueType="num">
                                      <p:cBhvr>
                                        <p:cTn id="343" dur="250"/>
                                        <p:tgtEl>
                                          <p:spTgt spid="75"/>
                                        </p:tgtEl>
                                        <p:attrNameLst>
                                          <p:attrName>ppt_h</p:attrName>
                                        </p:attrNameLst>
                                      </p:cBhvr>
                                      <p:tavLst>
                                        <p:tav tm="0">
                                          <p:val>
                                            <p:strVal val="ppt_h"/>
                                          </p:val>
                                        </p:tav>
                                        <p:tav tm="100000">
                                          <p:val>
                                            <p:fltVal val="0"/>
                                          </p:val>
                                        </p:tav>
                                      </p:tavLst>
                                    </p:anim>
                                    <p:animEffect transition="out" filter="fade">
                                      <p:cBhvr>
                                        <p:cTn id="344" dur="250"/>
                                        <p:tgtEl>
                                          <p:spTgt spid="75"/>
                                        </p:tgtEl>
                                      </p:cBhvr>
                                    </p:animEffect>
                                    <p:set>
                                      <p:cBhvr>
                                        <p:cTn id="345" dur="1" fill="hold">
                                          <p:stCondLst>
                                            <p:cond delay="249"/>
                                          </p:stCondLst>
                                        </p:cTn>
                                        <p:tgtEl>
                                          <p:spTgt spid="75"/>
                                        </p:tgtEl>
                                        <p:attrNameLst>
                                          <p:attrName>style.visibility</p:attrName>
                                        </p:attrNameLst>
                                      </p:cBhvr>
                                      <p:to>
                                        <p:strVal val="hidden"/>
                                      </p:to>
                                    </p:set>
                                  </p:childTnLst>
                                </p:cTn>
                              </p:par>
                              <p:par>
                                <p:cTn id="346" presetID="22" presetClass="exit" presetSubtype="8" fill="hold" nodeType="withEffect">
                                  <p:stCondLst>
                                    <p:cond delay="0"/>
                                  </p:stCondLst>
                                  <p:childTnLst>
                                    <p:animEffect transition="out" filter="wipe(left)">
                                      <p:cBhvr>
                                        <p:cTn id="347" dur="150"/>
                                        <p:tgtEl>
                                          <p:spTgt spid="72"/>
                                        </p:tgtEl>
                                      </p:cBhvr>
                                    </p:animEffect>
                                    <p:set>
                                      <p:cBhvr>
                                        <p:cTn id="348" dur="1" fill="hold">
                                          <p:stCondLst>
                                            <p:cond delay="14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349" restart="whenNotActive" fill="hold" evtFilter="cancelBubble" nodeType="interactiveSeq">
                <p:stCondLst>
                  <p:cond evt="onClick" delay="0">
                    <p:tgtEl>
                      <p:spTgt spid="81"/>
                    </p:tgtEl>
                  </p:cond>
                </p:stCondLst>
                <p:endSync evt="end" delay="0">
                  <p:rtn val="all"/>
                </p:endSync>
                <p:childTnLst>
                  <p:par>
                    <p:cTn id="350" fill="hold">
                      <p:stCondLst>
                        <p:cond delay="0"/>
                      </p:stCondLst>
                      <p:childTnLst>
                        <p:par>
                          <p:cTn id="351" fill="hold">
                            <p:stCondLst>
                              <p:cond delay="0"/>
                            </p:stCondLst>
                            <p:childTnLst>
                              <p:par>
                                <p:cTn id="352" presetID="53" presetClass="entr" presetSubtype="16" fill="hold" grpId="4" nodeType="withEffect">
                                  <p:stCondLst>
                                    <p:cond delay="0"/>
                                  </p:stCondLst>
                                  <p:childTnLst>
                                    <p:set>
                                      <p:cBhvr>
                                        <p:cTn id="353" dur="1" fill="hold">
                                          <p:stCondLst>
                                            <p:cond delay="0"/>
                                          </p:stCondLst>
                                        </p:cTn>
                                        <p:tgtEl>
                                          <p:spTgt spid="77"/>
                                        </p:tgtEl>
                                        <p:attrNameLst>
                                          <p:attrName>style.visibility</p:attrName>
                                        </p:attrNameLst>
                                      </p:cBhvr>
                                      <p:to>
                                        <p:strVal val="visible"/>
                                      </p:to>
                                    </p:set>
                                    <p:anim calcmode="lin" valueType="num">
                                      <p:cBhvr>
                                        <p:cTn id="354" dur="250" fill="hold"/>
                                        <p:tgtEl>
                                          <p:spTgt spid="77"/>
                                        </p:tgtEl>
                                        <p:attrNameLst>
                                          <p:attrName>ppt_w</p:attrName>
                                        </p:attrNameLst>
                                      </p:cBhvr>
                                      <p:tavLst>
                                        <p:tav tm="0">
                                          <p:val>
                                            <p:fltVal val="0"/>
                                          </p:val>
                                        </p:tav>
                                        <p:tav tm="100000">
                                          <p:val>
                                            <p:strVal val="#ppt_w"/>
                                          </p:val>
                                        </p:tav>
                                      </p:tavLst>
                                    </p:anim>
                                    <p:anim calcmode="lin" valueType="num">
                                      <p:cBhvr>
                                        <p:cTn id="355" dur="250" fill="hold"/>
                                        <p:tgtEl>
                                          <p:spTgt spid="77"/>
                                        </p:tgtEl>
                                        <p:attrNameLst>
                                          <p:attrName>ppt_h</p:attrName>
                                        </p:attrNameLst>
                                      </p:cBhvr>
                                      <p:tavLst>
                                        <p:tav tm="0">
                                          <p:val>
                                            <p:fltVal val="0"/>
                                          </p:val>
                                        </p:tav>
                                        <p:tav tm="100000">
                                          <p:val>
                                            <p:strVal val="#ppt_h"/>
                                          </p:val>
                                        </p:tav>
                                      </p:tavLst>
                                    </p:anim>
                                    <p:animEffect transition="in" filter="fade">
                                      <p:cBhvr>
                                        <p:cTn id="356" dur="250"/>
                                        <p:tgtEl>
                                          <p:spTgt spid="77"/>
                                        </p:tgtEl>
                                      </p:cBhvr>
                                    </p:animEffect>
                                  </p:childTnLst>
                                </p:cTn>
                              </p:par>
                              <p:par>
                                <p:cTn id="357" presetID="53" presetClass="entr" presetSubtype="16" fill="hold" grpId="4" nodeType="withEffect">
                                  <p:stCondLst>
                                    <p:cond delay="0"/>
                                  </p:stCondLst>
                                  <p:childTnLst>
                                    <p:set>
                                      <p:cBhvr>
                                        <p:cTn id="358" dur="1" fill="hold">
                                          <p:stCondLst>
                                            <p:cond delay="0"/>
                                          </p:stCondLst>
                                        </p:cTn>
                                        <p:tgtEl>
                                          <p:spTgt spid="76"/>
                                        </p:tgtEl>
                                        <p:attrNameLst>
                                          <p:attrName>style.visibility</p:attrName>
                                        </p:attrNameLst>
                                      </p:cBhvr>
                                      <p:to>
                                        <p:strVal val="visible"/>
                                      </p:to>
                                    </p:set>
                                    <p:anim calcmode="lin" valueType="num">
                                      <p:cBhvr>
                                        <p:cTn id="359" dur="250" fill="hold"/>
                                        <p:tgtEl>
                                          <p:spTgt spid="76"/>
                                        </p:tgtEl>
                                        <p:attrNameLst>
                                          <p:attrName>ppt_w</p:attrName>
                                        </p:attrNameLst>
                                      </p:cBhvr>
                                      <p:tavLst>
                                        <p:tav tm="0">
                                          <p:val>
                                            <p:fltVal val="0"/>
                                          </p:val>
                                        </p:tav>
                                        <p:tav tm="100000">
                                          <p:val>
                                            <p:strVal val="#ppt_w"/>
                                          </p:val>
                                        </p:tav>
                                      </p:tavLst>
                                    </p:anim>
                                    <p:anim calcmode="lin" valueType="num">
                                      <p:cBhvr>
                                        <p:cTn id="360" dur="250" fill="hold"/>
                                        <p:tgtEl>
                                          <p:spTgt spid="76"/>
                                        </p:tgtEl>
                                        <p:attrNameLst>
                                          <p:attrName>ppt_h</p:attrName>
                                        </p:attrNameLst>
                                      </p:cBhvr>
                                      <p:tavLst>
                                        <p:tav tm="0">
                                          <p:val>
                                            <p:fltVal val="0"/>
                                          </p:val>
                                        </p:tav>
                                        <p:tav tm="100000">
                                          <p:val>
                                            <p:strVal val="#ppt_h"/>
                                          </p:val>
                                        </p:tav>
                                      </p:tavLst>
                                    </p:anim>
                                    <p:animEffect transition="in" filter="fade">
                                      <p:cBhvr>
                                        <p:cTn id="361" dur="250"/>
                                        <p:tgtEl>
                                          <p:spTgt spid="76"/>
                                        </p:tgtEl>
                                      </p:cBhvr>
                                    </p:animEffect>
                                  </p:childTnLst>
                                </p:cTn>
                              </p:par>
                              <p:par>
                                <p:cTn id="362" presetID="53" presetClass="entr" presetSubtype="16" fill="hold" grpId="4" nodeType="withEffect">
                                  <p:stCondLst>
                                    <p:cond delay="0"/>
                                  </p:stCondLst>
                                  <p:childTnLst>
                                    <p:set>
                                      <p:cBhvr>
                                        <p:cTn id="363" dur="1" fill="hold">
                                          <p:stCondLst>
                                            <p:cond delay="0"/>
                                          </p:stCondLst>
                                        </p:cTn>
                                        <p:tgtEl>
                                          <p:spTgt spid="75"/>
                                        </p:tgtEl>
                                        <p:attrNameLst>
                                          <p:attrName>style.visibility</p:attrName>
                                        </p:attrNameLst>
                                      </p:cBhvr>
                                      <p:to>
                                        <p:strVal val="visible"/>
                                      </p:to>
                                    </p:set>
                                    <p:anim calcmode="lin" valueType="num">
                                      <p:cBhvr>
                                        <p:cTn id="364" dur="250" fill="hold"/>
                                        <p:tgtEl>
                                          <p:spTgt spid="75"/>
                                        </p:tgtEl>
                                        <p:attrNameLst>
                                          <p:attrName>ppt_w</p:attrName>
                                        </p:attrNameLst>
                                      </p:cBhvr>
                                      <p:tavLst>
                                        <p:tav tm="0">
                                          <p:val>
                                            <p:fltVal val="0"/>
                                          </p:val>
                                        </p:tav>
                                        <p:tav tm="100000">
                                          <p:val>
                                            <p:strVal val="#ppt_w"/>
                                          </p:val>
                                        </p:tav>
                                      </p:tavLst>
                                    </p:anim>
                                    <p:anim calcmode="lin" valueType="num">
                                      <p:cBhvr>
                                        <p:cTn id="365" dur="250" fill="hold"/>
                                        <p:tgtEl>
                                          <p:spTgt spid="75"/>
                                        </p:tgtEl>
                                        <p:attrNameLst>
                                          <p:attrName>ppt_h</p:attrName>
                                        </p:attrNameLst>
                                      </p:cBhvr>
                                      <p:tavLst>
                                        <p:tav tm="0">
                                          <p:val>
                                            <p:fltVal val="0"/>
                                          </p:val>
                                        </p:tav>
                                        <p:tav tm="100000">
                                          <p:val>
                                            <p:strVal val="#ppt_h"/>
                                          </p:val>
                                        </p:tav>
                                      </p:tavLst>
                                    </p:anim>
                                    <p:animEffect transition="in" filter="fade">
                                      <p:cBhvr>
                                        <p:cTn id="366" dur="250"/>
                                        <p:tgtEl>
                                          <p:spTgt spid="75"/>
                                        </p:tgtEl>
                                      </p:cBhvr>
                                    </p:animEffect>
                                  </p:childTnLst>
                                </p:cTn>
                              </p:par>
                              <p:par>
                                <p:cTn id="367" presetID="10" presetClass="exit" presetSubtype="0" fill="hold" grpId="1" nodeType="withEffect">
                                  <p:stCondLst>
                                    <p:cond delay="0"/>
                                  </p:stCondLst>
                                  <p:childTnLst>
                                    <p:animEffect transition="out" filter="fade">
                                      <p:cBhvr>
                                        <p:cTn id="368" dur="250"/>
                                        <p:tgtEl>
                                          <p:spTgt spid="81"/>
                                        </p:tgtEl>
                                      </p:cBhvr>
                                    </p:animEffect>
                                    <p:set>
                                      <p:cBhvr>
                                        <p:cTn id="369" dur="1" fill="hold">
                                          <p:stCondLst>
                                            <p:cond delay="249"/>
                                          </p:stCondLst>
                                        </p:cTn>
                                        <p:tgtEl>
                                          <p:spTgt spid="81"/>
                                        </p:tgtEl>
                                        <p:attrNameLst>
                                          <p:attrName>style.visibility</p:attrName>
                                        </p:attrNameLst>
                                      </p:cBhvr>
                                      <p:to>
                                        <p:strVal val="hidden"/>
                                      </p:to>
                                    </p:set>
                                  </p:childTnLst>
                                </p:cTn>
                              </p:par>
                              <p:par>
                                <p:cTn id="370" presetID="22" presetClass="entr" presetSubtype="2" fill="hold" nodeType="withEffect">
                                  <p:stCondLst>
                                    <p:cond delay="0"/>
                                  </p:stCondLst>
                                  <p:childTnLst>
                                    <p:set>
                                      <p:cBhvr>
                                        <p:cTn id="371" dur="1" fill="hold">
                                          <p:stCondLst>
                                            <p:cond delay="0"/>
                                          </p:stCondLst>
                                        </p:cTn>
                                        <p:tgtEl>
                                          <p:spTgt spid="72"/>
                                        </p:tgtEl>
                                        <p:attrNameLst>
                                          <p:attrName>style.visibility</p:attrName>
                                        </p:attrNameLst>
                                      </p:cBhvr>
                                      <p:to>
                                        <p:strVal val="visible"/>
                                      </p:to>
                                    </p:set>
                                    <p:animEffect transition="in" filter="wipe(right)">
                                      <p:cBhvr>
                                        <p:cTn id="372" dur="150"/>
                                        <p:tgtEl>
                                          <p:spTgt spid="72"/>
                                        </p:tgtEl>
                                      </p:cBhvr>
                                    </p:animEffect>
                                  </p:childTnLst>
                                </p:cTn>
                              </p:par>
                            </p:childTnLst>
                          </p:cTn>
                        </p:par>
                      </p:childTnLst>
                    </p:cTn>
                  </p:par>
                </p:childTnLst>
              </p:cTn>
              <p:nextCondLst>
                <p:cond evt="onClick" delay="0">
                  <p:tgtEl>
                    <p:spTgt spid="81"/>
                  </p:tgtEl>
                </p:cond>
              </p:nextCondLst>
            </p:seq>
            <p:seq concurrent="1" nextAc="seek">
              <p:cTn id="373" restart="whenNotActive" fill="hold" evtFilter="cancelBubble" nodeType="interactiveSeq">
                <p:stCondLst>
                  <p:cond evt="onClick" delay="0">
                    <p:tgtEl>
                      <p:spTgt spid="80"/>
                    </p:tgtEl>
                  </p:cond>
                </p:stCondLst>
                <p:endSync evt="end" delay="0">
                  <p:rtn val="all"/>
                </p:endSync>
                <p:childTnLst>
                  <p:par>
                    <p:cTn id="374" fill="hold">
                      <p:stCondLst>
                        <p:cond delay="0"/>
                      </p:stCondLst>
                      <p:childTnLst>
                        <p:par>
                          <p:cTn id="375" fill="hold">
                            <p:stCondLst>
                              <p:cond delay="0"/>
                            </p:stCondLst>
                            <p:childTnLst>
                              <p:par>
                                <p:cTn id="376" presetID="53" presetClass="entr" presetSubtype="16" fill="hold" grpId="3" nodeType="withEffect">
                                  <p:stCondLst>
                                    <p:cond delay="0"/>
                                  </p:stCondLst>
                                  <p:childTnLst>
                                    <p:set>
                                      <p:cBhvr>
                                        <p:cTn id="377" dur="1" fill="hold">
                                          <p:stCondLst>
                                            <p:cond delay="0"/>
                                          </p:stCondLst>
                                        </p:cTn>
                                        <p:tgtEl>
                                          <p:spTgt spid="77"/>
                                        </p:tgtEl>
                                        <p:attrNameLst>
                                          <p:attrName>style.visibility</p:attrName>
                                        </p:attrNameLst>
                                      </p:cBhvr>
                                      <p:to>
                                        <p:strVal val="visible"/>
                                      </p:to>
                                    </p:set>
                                    <p:anim calcmode="lin" valueType="num">
                                      <p:cBhvr>
                                        <p:cTn id="378" dur="250" fill="hold"/>
                                        <p:tgtEl>
                                          <p:spTgt spid="77"/>
                                        </p:tgtEl>
                                        <p:attrNameLst>
                                          <p:attrName>ppt_w</p:attrName>
                                        </p:attrNameLst>
                                      </p:cBhvr>
                                      <p:tavLst>
                                        <p:tav tm="0">
                                          <p:val>
                                            <p:fltVal val="0"/>
                                          </p:val>
                                        </p:tav>
                                        <p:tav tm="100000">
                                          <p:val>
                                            <p:strVal val="#ppt_w"/>
                                          </p:val>
                                        </p:tav>
                                      </p:tavLst>
                                    </p:anim>
                                    <p:anim calcmode="lin" valueType="num">
                                      <p:cBhvr>
                                        <p:cTn id="379" dur="250" fill="hold"/>
                                        <p:tgtEl>
                                          <p:spTgt spid="77"/>
                                        </p:tgtEl>
                                        <p:attrNameLst>
                                          <p:attrName>ppt_h</p:attrName>
                                        </p:attrNameLst>
                                      </p:cBhvr>
                                      <p:tavLst>
                                        <p:tav tm="0">
                                          <p:val>
                                            <p:fltVal val="0"/>
                                          </p:val>
                                        </p:tav>
                                        <p:tav tm="100000">
                                          <p:val>
                                            <p:strVal val="#ppt_h"/>
                                          </p:val>
                                        </p:tav>
                                      </p:tavLst>
                                    </p:anim>
                                    <p:animEffect transition="in" filter="fade">
                                      <p:cBhvr>
                                        <p:cTn id="380" dur="250"/>
                                        <p:tgtEl>
                                          <p:spTgt spid="77"/>
                                        </p:tgtEl>
                                      </p:cBhvr>
                                    </p:animEffect>
                                  </p:childTnLst>
                                </p:cTn>
                              </p:par>
                              <p:par>
                                <p:cTn id="381" presetID="53" presetClass="entr" presetSubtype="16" fill="hold" grpId="3" nodeType="withEffect">
                                  <p:stCondLst>
                                    <p:cond delay="0"/>
                                  </p:stCondLst>
                                  <p:childTnLst>
                                    <p:set>
                                      <p:cBhvr>
                                        <p:cTn id="382" dur="1" fill="hold">
                                          <p:stCondLst>
                                            <p:cond delay="0"/>
                                          </p:stCondLst>
                                        </p:cTn>
                                        <p:tgtEl>
                                          <p:spTgt spid="76"/>
                                        </p:tgtEl>
                                        <p:attrNameLst>
                                          <p:attrName>style.visibility</p:attrName>
                                        </p:attrNameLst>
                                      </p:cBhvr>
                                      <p:to>
                                        <p:strVal val="visible"/>
                                      </p:to>
                                    </p:set>
                                    <p:anim calcmode="lin" valueType="num">
                                      <p:cBhvr>
                                        <p:cTn id="383" dur="250" fill="hold"/>
                                        <p:tgtEl>
                                          <p:spTgt spid="76"/>
                                        </p:tgtEl>
                                        <p:attrNameLst>
                                          <p:attrName>ppt_w</p:attrName>
                                        </p:attrNameLst>
                                      </p:cBhvr>
                                      <p:tavLst>
                                        <p:tav tm="0">
                                          <p:val>
                                            <p:fltVal val="0"/>
                                          </p:val>
                                        </p:tav>
                                        <p:tav tm="100000">
                                          <p:val>
                                            <p:strVal val="#ppt_w"/>
                                          </p:val>
                                        </p:tav>
                                      </p:tavLst>
                                    </p:anim>
                                    <p:anim calcmode="lin" valueType="num">
                                      <p:cBhvr>
                                        <p:cTn id="384" dur="250" fill="hold"/>
                                        <p:tgtEl>
                                          <p:spTgt spid="76"/>
                                        </p:tgtEl>
                                        <p:attrNameLst>
                                          <p:attrName>ppt_h</p:attrName>
                                        </p:attrNameLst>
                                      </p:cBhvr>
                                      <p:tavLst>
                                        <p:tav tm="0">
                                          <p:val>
                                            <p:fltVal val="0"/>
                                          </p:val>
                                        </p:tav>
                                        <p:tav tm="100000">
                                          <p:val>
                                            <p:strVal val="#ppt_h"/>
                                          </p:val>
                                        </p:tav>
                                      </p:tavLst>
                                    </p:anim>
                                    <p:animEffect transition="in" filter="fade">
                                      <p:cBhvr>
                                        <p:cTn id="385" dur="250"/>
                                        <p:tgtEl>
                                          <p:spTgt spid="76"/>
                                        </p:tgtEl>
                                      </p:cBhvr>
                                    </p:animEffect>
                                  </p:childTnLst>
                                </p:cTn>
                              </p:par>
                              <p:par>
                                <p:cTn id="386" presetID="53" presetClass="entr" presetSubtype="16" fill="hold" grpId="3" nodeType="withEffect">
                                  <p:stCondLst>
                                    <p:cond delay="0"/>
                                  </p:stCondLst>
                                  <p:childTnLst>
                                    <p:set>
                                      <p:cBhvr>
                                        <p:cTn id="387" dur="1" fill="hold">
                                          <p:stCondLst>
                                            <p:cond delay="0"/>
                                          </p:stCondLst>
                                        </p:cTn>
                                        <p:tgtEl>
                                          <p:spTgt spid="75"/>
                                        </p:tgtEl>
                                        <p:attrNameLst>
                                          <p:attrName>style.visibility</p:attrName>
                                        </p:attrNameLst>
                                      </p:cBhvr>
                                      <p:to>
                                        <p:strVal val="visible"/>
                                      </p:to>
                                    </p:set>
                                    <p:anim calcmode="lin" valueType="num">
                                      <p:cBhvr>
                                        <p:cTn id="388" dur="250" fill="hold"/>
                                        <p:tgtEl>
                                          <p:spTgt spid="75"/>
                                        </p:tgtEl>
                                        <p:attrNameLst>
                                          <p:attrName>ppt_w</p:attrName>
                                        </p:attrNameLst>
                                      </p:cBhvr>
                                      <p:tavLst>
                                        <p:tav tm="0">
                                          <p:val>
                                            <p:fltVal val="0"/>
                                          </p:val>
                                        </p:tav>
                                        <p:tav tm="100000">
                                          <p:val>
                                            <p:strVal val="#ppt_w"/>
                                          </p:val>
                                        </p:tav>
                                      </p:tavLst>
                                    </p:anim>
                                    <p:anim calcmode="lin" valueType="num">
                                      <p:cBhvr>
                                        <p:cTn id="389" dur="250" fill="hold"/>
                                        <p:tgtEl>
                                          <p:spTgt spid="75"/>
                                        </p:tgtEl>
                                        <p:attrNameLst>
                                          <p:attrName>ppt_h</p:attrName>
                                        </p:attrNameLst>
                                      </p:cBhvr>
                                      <p:tavLst>
                                        <p:tav tm="0">
                                          <p:val>
                                            <p:fltVal val="0"/>
                                          </p:val>
                                        </p:tav>
                                        <p:tav tm="100000">
                                          <p:val>
                                            <p:strVal val="#ppt_h"/>
                                          </p:val>
                                        </p:tav>
                                      </p:tavLst>
                                    </p:anim>
                                    <p:animEffect transition="in" filter="fade">
                                      <p:cBhvr>
                                        <p:cTn id="390" dur="250"/>
                                        <p:tgtEl>
                                          <p:spTgt spid="75"/>
                                        </p:tgtEl>
                                      </p:cBhvr>
                                    </p:animEffect>
                                  </p:childTnLst>
                                </p:cTn>
                              </p:par>
                              <p:par>
                                <p:cTn id="391" presetID="10" presetClass="exit" presetSubtype="0" fill="hold" grpId="1" nodeType="withEffect">
                                  <p:stCondLst>
                                    <p:cond delay="0"/>
                                  </p:stCondLst>
                                  <p:childTnLst>
                                    <p:animEffect transition="out" filter="fade">
                                      <p:cBhvr>
                                        <p:cTn id="392" dur="250"/>
                                        <p:tgtEl>
                                          <p:spTgt spid="80"/>
                                        </p:tgtEl>
                                      </p:cBhvr>
                                    </p:animEffect>
                                    <p:set>
                                      <p:cBhvr>
                                        <p:cTn id="393" dur="1" fill="hold">
                                          <p:stCondLst>
                                            <p:cond delay="249"/>
                                          </p:stCondLst>
                                        </p:cTn>
                                        <p:tgtEl>
                                          <p:spTgt spid="80"/>
                                        </p:tgtEl>
                                        <p:attrNameLst>
                                          <p:attrName>style.visibility</p:attrName>
                                        </p:attrNameLst>
                                      </p:cBhvr>
                                      <p:to>
                                        <p:strVal val="hidden"/>
                                      </p:to>
                                    </p:set>
                                  </p:childTnLst>
                                </p:cTn>
                              </p:par>
                              <p:par>
                                <p:cTn id="394" presetID="22" presetClass="entr" presetSubtype="2" fill="hold" nodeType="withEffect">
                                  <p:stCondLst>
                                    <p:cond delay="0"/>
                                  </p:stCondLst>
                                  <p:childTnLst>
                                    <p:set>
                                      <p:cBhvr>
                                        <p:cTn id="395" dur="1" fill="hold">
                                          <p:stCondLst>
                                            <p:cond delay="0"/>
                                          </p:stCondLst>
                                        </p:cTn>
                                        <p:tgtEl>
                                          <p:spTgt spid="72"/>
                                        </p:tgtEl>
                                        <p:attrNameLst>
                                          <p:attrName>style.visibility</p:attrName>
                                        </p:attrNameLst>
                                      </p:cBhvr>
                                      <p:to>
                                        <p:strVal val="visible"/>
                                      </p:to>
                                    </p:set>
                                    <p:animEffect transition="in" filter="wipe(right)">
                                      <p:cBhvr>
                                        <p:cTn id="396" dur="150"/>
                                        <p:tgtEl>
                                          <p:spTgt spid="72"/>
                                        </p:tgtEl>
                                      </p:cBhvr>
                                    </p:animEffect>
                                  </p:childTnLst>
                                </p:cTn>
                              </p:par>
                              <p:par>
                                <p:cTn id="397" presetID="1" presetClass="entr" presetSubtype="0" fill="hold" nodeType="withEffect">
                                  <p:stCondLst>
                                    <p:cond delay="0"/>
                                  </p:stCondLst>
                                  <p:childTnLst>
                                    <p:set>
                                      <p:cBhvr>
                                        <p:cTn id="398"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80"/>
                  </p:tgtEl>
                </p:cond>
              </p:nextCondLst>
            </p:seq>
            <p:seq concurrent="1" nextAc="seek">
              <p:cTn id="399" restart="whenNotActive" fill="hold" evtFilter="cancelBubble" nodeType="interactiveSeq">
                <p:stCondLst>
                  <p:cond evt="onClick" delay="0">
                    <p:tgtEl>
                      <p:spTgt spid="79"/>
                    </p:tgtEl>
                  </p:cond>
                </p:stCondLst>
                <p:endSync evt="end" delay="0">
                  <p:rtn val="all"/>
                </p:endSync>
                <p:childTnLst>
                  <p:par>
                    <p:cTn id="400" fill="hold">
                      <p:stCondLst>
                        <p:cond delay="0"/>
                      </p:stCondLst>
                      <p:childTnLst>
                        <p:par>
                          <p:cTn id="401" fill="hold">
                            <p:stCondLst>
                              <p:cond delay="0"/>
                            </p:stCondLst>
                            <p:childTnLst>
                              <p:par>
                                <p:cTn id="402" presetID="53" presetClass="entr" presetSubtype="16" fill="hold" grpId="2" nodeType="withEffect">
                                  <p:stCondLst>
                                    <p:cond delay="0"/>
                                  </p:stCondLst>
                                  <p:childTnLst>
                                    <p:set>
                                      <p:cBhvr>
                                        <p:cTn id="403" dur="1" fill="hold">
                                          <p:stCondLst>
                                            <p:cond delay="0"/>
                                          </p:stCondLst>
                                        </p:cTn>
                                        <p:tgtEl>
                                          <p:spTgt spid="77"/>
                                        </p:tgtEl>
                                        <p:attrNameLst>
                                          <p:attrName>style.visibility</p:attrName>
                                        </p:attrNameLst>
                                      </p:cBhvr>
                                      <p:to>
                                        <p:strVal val="visible"/>
                                      </p:to>
                                    </p:set>
                                    <p:anim calcmode="lin" valueType="num">
                                      <p:cBhvr>
                                        <p:cTn id="404" dur="250" fill="hold"/>
                                        <p:tgtEl>
                                          <p:spTgt spid="77"/>
                                        </p:tgtEl>
                                        <p:attrNameLst>
                                          <p:attrName>ppt_w</p:attrName>
                                        </p:attrNameLst>
                                      </p:cBhvr>
                                      <p:tavLst>
                                        <p:tav tm="0">
                                          <p:val>
                                            <p:fltVal val="0"/>
                                          </p:val>
                                        </p:tav>
                                        <p:tav tm="100000">
                                          <p:val>
                                            <p:strVal val="#ppt_w"/>
                                          </p:val>
                                        </p:tav>
                                      </p:tavLst>
                                    </p:anim>
                                    <p:anim calcmode="lin" valueType="num">
                                      <p:cBhvr>
                                        <p:cTn id="405" dur="250" fill="hold"/>
                                        <p:tgtEl>
                                          <p:spTgt spid="77"/>
                                        </p:tgtEl>
                                        <p:attrNameLst>
                                          <p:attrName>ppt_h</p:attrName>
                                        </p:attrNameLst>
                                      </p:cBhvr>
                                      <p:tavLst>
                                        <p:tav tm="0">
                                          <p:val>
                                            <p:fltVal val="0"/>
                                          </p:val>
                                        </p:tav>
                                        <p:tav tm="100000">
                                          <p:val>
                                            <p:strVal val="#ppt_h"/>
                                          </p:val>
                                        </p:tav>
                                      </p:tavLst>
                                    </p:anim>
                                    <p:animEffect transition="in" filter="fade">
                                      <p:cBhvr>
                                        <p:cTn id="406" dur="250"/>
                                        <p:tgtEl>
                                          <p:spTgt spid="77"/>
                                        </p:tgtEl>
                                      </p:cBhvr>
                                    </p:animEffect>
                                  </p:childTnLst>
                                </p:cTn>
                              </p:par>
                              <p:par>
                                <p:cTn id="407" presetID="53" presetClass="entr" presetSubtype="16" fill="hold" grpId="2" nodeType="withEffect">
                                  <p:stCondLst>
                                    <p:cond delay="0"/>
                                  </p:stCondLst>
                                  <p:childTnLst>
                                    <p:set>
                                      <p:cBhvr>
                                        <p:cTn id="408" dur="1" fill="hold">
                                          <p:stCondLst>
                                            <p:cond delay="0"/>
                                          </p:stCondLst>
                                        </p:cTn>
                                        <p:tgtEl>
                                          <p:spTgt spid="76"/>
                                        </p:tgtEl>
                                        <p:attrNameLst>
                                          <p:attrName>style.visibility</p:attrName>
                                        </p:attrNameLst>
                                      </p:cBhvr>
                                      <p:to>
                                        <p:strVal val="visible"/>
                                      </p:to>
                                    </p:set>
                                    <p:anim calcmode="lin" valueType="num">
                                      <p:cBhvr>
                                        <p:cTn id="409" dur="250" fill="hold"/>
                                        <p:tgtEl>
                                          <p:spTgt spid="76"/>
                                        </p:tgtEl>
                                        <p:attrNameLst>
                                          <p:attrName>ppt_w</p:attrName>
                                        </p:attrNameLst>
                                      </p:cBhvr>
                                      <p:tavLst>
                                        <p:tav tm="0">
                                          <p:val>
                                            <p:fltVal val="0"/>
                                          </p:val>
                                        </p:tav>
                                        <p:tav tm="100000">
                                          <p:val>
                                            <p:strVal val="#ppt_w"/>
                                          </p:val>
                                        </p:tav>
                                      </p:tavLst>
                                    </p:anim>
                                    <p:anim calcmode="lin" valueType="num">
                                      <p:cBhvr>
                                        <p:cTn id="410" dur="250" fill="hold"/>
                                        <p:tgtEl>
                                          <p:spTgt spid="76"/>
                                        </p:tgtEl>
                                        <p:attrNameLst>
                                          <p:attrName>ppt_h</p:attrName>
                                        </p:attrNameLst>
                                      </p:cBhvr>
                                      <p:tavLst>
                                        <p:tav tm="0">
                                          <p:val>
                                            <p:fltVal val="0"/>
                                          </p:val>
                                        </p:tav>
                                        <p:tav tm="100000">
                                          <p:val>
                                            <p:strVal val="#ppt_h"/>
                                          </p:val>
                                        </p:tav>
                                      </p:tavLst>
                                    </p:anim>
                                    <p:animEffect transition="in" filter="fade">
                                      <p:cBhvr>
                                        <p:cTn id="411" dur="250"/>
                                        <p:tgtEl>
                                          <p:spTgt spid="76"/>
                                        </p:tgtEl>
                                      </p:cBhvr>
                                    </p:animEffect>
                                  </p:childTnLst>
                                </p:cTn>
                              </p:par>
                              <p:par>
                                <p:cTn id="412" presetID="53" presetClass="entr" presetSubtype="16" fill="hold" grpId="2" nodeType="withEffect">
                                  <p:stCondLst>
                                    <p:cond delay="0"/>
                                  </p:stCondLst>
                                  <p:childTnLst>
                                    <p:set>
                                      <p:cBhvr>
                                        <p:cTn id="413" dur="1" fill="hold">
                                          <p:stCondLst>
                                            <p:cond delay="0"/>
                                          </p:stCondLst>
                                        </p:cTn>
                                        <p:tgtEl>
                                          <p:spTgt spid="75"/>
                                        </p:tgtEl>
                                        <p:attrNameLst>
                                          <p:attrName>style.visibility</p:attrName>
                                        </p:attrNameLst>
                                      </p:cBhvr>
                                      <p:to>
                                        <p:strVal val="visible"/>
                                      </p:to>
                                    </p:set>
                                    <p:anim calcmode="lin" valueType="num">
                                      <p:cBhvr>
                                        <p:cTn id="414" dur="250" fill="hold"/>
                                        <p:tgtEl>
                                          <p:spTgt spid="75"/>
                                        </p:tgtEl>
                                        <p:attrNameLst>
                                          <p:attrName>ppt_w</p:attrName>
                                        </p:attrNameLst>
                                      </p:cBhvr>
                                      <p:tavLst>
                                        <p:tav tm="0">
                                          <p:val>
                                            <p:fltVal val="0"/>
                                          </p:val>
                                        </p:tav>
                                        <p:tav tm="100000">
                                          <p:val>
                                            <p:strVal val="#ppt_w"/>
                                          </p:val>
                                        </p:tav>
                                      </p:tavLst>
                                    </p:anim>
                                    <p:anim calcmode="lin" valueType="num">
                                      <p:cBhvr>
                                        <p:cTn id="415" dur="250" fill="hold"/>
                                        <p:tgtEl>
                                          <p:spTgt spid="75"/>
                                        </p:tgtEl>
                                        <p:attrNameLst>
                                          <p:attrName>ppt_h</p:attrName>
                                        </p:attrNameLst>
                                      </p:cBhvr>
                                      <p:tavLst>
                                        <p:tav tm="0">
                                          <p:val>
                                            <p:fltVal val="0"/>
                                          </p:val>
                                        </p:tav>
                                        <p:tav tm="100000">
                                          <p:val>
                                            <p:strVal val="#ppt_h"/>
                                          </p:val>
                                        </p:tav>
                                      </p:tavLst>
                                    </p:anim>
                                    <p:animEffect transition="in" filter="fade">
                                      <p:cBhvr>
                                        <p:cTn id="416" dur="250"/>
                                        <p:tgtEl>
                                          <p:spTgt spid="75"/>
                                        </p:tgtEl>
                                      </p:cBhvr>
                                    </p:animEffect>
                                  </p:childTnLst>
                                </p:cTn>
                              </p:par>
                              <p:par>
                                <p:cTn id="417" presetID="10" presetClass="exit" presetSubtype="0" fill="hold" grpId="1" nodeType="withEffect">
                                  <p:stCondLst>
                                    <p:cond delay="0"/>
                                  </p:stCondLst>
                                  <p:childTnLst>
                                    <p:animEffect transition="out" filter="fade">
                                      <p:cBhvr>
                                        <p:cTn id="418" dur="250"/>
                                        <p:tgtEl>
                                          <p:spTgt spid="79"/>
                                        </p:tgtEl>
                                      </p:cBhvr>
                                    </p:animEffect>
                                    <p:set>
                                      <p:cBhvr>
                                        <p:cTn id="419" dur="1" fill="hold">
                                          <p:stCondLst>
                                            <p:cond delay="249"/>
                                          </p:stCondLst>
                                        </p:cTn>
                                        <p:tgtEl>
                                          <p:spTgt spid="79"/>
                                        </p:tgtEl>
                                        <p:attrNameLst>
                                          <p:attrName>style.visibility</p:attrName>
                                        </p:attrNameLst>
                                      </p:cBhvr>
                                      <p:to>
                                        <p:strVal val="hidden"/>
                                      </p:to>
                                    </p:set>
                                  </p:childTnLst>
                                </p:cTn>
                              </p:par>
                              <p:par>
                                <p:cTn id="420" presetID="22" presetClass="entr" presetSubtype="2" fill="hold" nodeType="withEffect">
                                  <p:stCondLst>
                                    <p:cond delay="0"/>
                                  </p:stCondLst>
                                  <p:childTnLst>
                                    <p:set>
                                      <p:cBhvr>
                                        <p:cTn id="421" dur="1" fill="hold">
                                          <p:stCondLst>
                                            <p:cond delay="0"/>
                                          </p:stCondLst>
                                        </p:cTn>
                                        <p:tgtEl>
                                          <p:spTgt spid="72"/>
                                        </p:tgtEl>
                                        <p:attrNameLst>
                                          <p:attrName>style.visibility</p:attrName>
                                        </p:attrNameLst>
                                      </p:cBhvr>
                                      <p:to>
                                        <p:strVal val="visible"/>
                                      </p:to>
                                    </p:set>
                                    <p:animEffect transition="in" filter="wipe(right)">
                                      <p:cBhvr>
                                        <p:cTn id="422" dur="150"/>
                                        <p:tgtEl>
                                          <p:spTgt spid="72"/>
                                        </p:tgtEl>
                                      </p:cBhvr>
                                    </p:animEffect>
                                  </p:childTnLst>
                                </p:cTn>
                              </p:par>
                            </p:childTnLst>
                          </p:cTn>
                        </p:par>
                      </p:childTnLst>
                    </p:cTn>
                  </p:par>
                </p:childTnLst>
              </p:cTn>
              <p:nextCondLst>
                <p:cond evt="onClick" delay="0">
                  <p:tgtEl>
                    <p:spTgt spid="79"/>
                  </p:tgtEl>
                </p:cond>
              </p:nextCondLst>
            </p:seq>
            <p:seq concurrent="1" nextAc="seek">
              <p:cTn id="423" restart="whenNotActive" fill="hold" evtFilter="cancelBubble" nodeType="interactiveSeq">
                <p:stCondLst>
                  <p:cond evt="onClick" delay="0">
                    <p:tgtEl>
                      <p:spTgt spid="88"/>
                    </p:tgtEl>
                  </p:cond>
                </p:stCondLst>
                <p:endSync evt="end" delay="0">
                  <p:rtn val="all"/>
                </p:endSync>
                <p:childTnLst>
                  <p:par>
                    <p:cTn id="424" fill="hold">
                      <p:stCondLst>
                        <p:cond delay="0"/>
                      </p:stCondLst>
                      <p:childTnLst>
                        <p:par>
                          <p:cTn id="425" fill="hold">
                            <p:stCondLst>
                              <p:cond delay="0"/>
                            </p:stCondLst>
                            <p:childTnLst>
                              <p:par>
                                <p:cTn id="426" presetID="53" presetClass="entr" presetSubtype="16" fill="hold" grpId="0" nodeType="withEffect">
                                  <p:stCondLst>
                                    <p:cond delay="0"/>
                                  </p:stCondLst>
                                  <p:childTnLst>
                                    <p:set>
                                      <p:cBhvr>
                                        <p:cTn id="427" dur="1" fill="hold">
                                          <p:stCondLst>
                                            <p:cond delay="0"/>
                                          </p:stCondLst>
                                        </p:cTn>
                                        <p:tgtEl>
                                          <p:spTgt spid="87"/>
                                        </p:tgtEl>
                                        <p:attrNameLst>
                                          <p:attrName>style.visibility</p:attrName>
                                        </p:attrNameLst>
                                      </p:cBhvr>
                                      <p:to>
                                        <p:strVal val="visible"/>
                                      </p:to>
                                    </p:set>
                                    <p:anim calcmode="lin" valueType="num">
                                      <p:cBhvr>
                                        <p:cTn id="428" dur="250" fill="hold"/>
                                        <p:tgtEl>
                                          <p:spTgt spid="87"/>
                                        </p:tgtEl>
                                        <p:attrNameLst>
                                          <p:attrName>ppt_w</p:attrName>
                                        </p:attrNameLst>
                                      </p:cBhvr>
                                      <p:tavLst>
                                        <p:tav tm="0">
                                          <p:val>
                                            <p:fltVal val="0"/>
                                          </p:val>
                                        </p:tav>
                                        <p:tav tm="100000">
                                          <p:val>
                                            <p:strVal val="#ppt_w"/>
                                          </p:val>
                                        </p:tav>
                                      </p:tavLst>
                                    </p:anim>
                                    <p:anim calcmode="lin" valueType="num">
                                      <p:cBhvr>
                                        <p:cTn id="429" dur="250" fill="hold"/>
                                        <p:tgtEl>
                                          <p:spTgt spid="87"/>
                                        </p:tgtEl>
                                        <p:attrNameLst>
                                          <p:attrName>ppt_h</p:attrName>
                                        </p:attrNameLst>
                                      </p:cBhvr>
                                      <p:tavLst>
                                        <p:tav tm="0">
                                          <p:val>
                                            <p:fltVal val="0"/>
                                          </p:val>
                                        </p:tav>
                                        <p:tav tm="100000">
                                          <p:val>
                                            <p:strVal val="#ppt_h"/>
                                          </p:val>
                                        </p:tav>
                                      </p:tavLst>
                                    </p:anim>
                                    <p:animEffect transition="in" filter="fade">
                                      <p:cBhvr>
                                        <p:cTn id="430" dur="250"/>
                                        <p:tgtEl>
                                          <p:spTgt spid="87"/>
                                        </p:tgtEl>
                                      </p:cBhvr>
                                    </p:animEffect>
                                  </p:childTnLst>
                                </p:cTn>
                              </p:par>
                              <p:par>
                                <p:cTn id="431" presetID="53" presetClass="entr" presetSubtype="16" fill="hold" grpId="0" nodeType="withEffect">
                                  <p:stCondLst>
                                    <p:cond delay="0"/>
                                  </p:stCondLst>
                                  <p:childTnLst>
                                    <p:set>
                                      <p:cBhvr>
                                        <p:cTn id="432" dur="1" fill="hold">
                                          <p:stCondLst>
                                            <p:cond delay="0"/>
                                          </p:stCondLst>
                                        </p:cTn>
                                        <p:tgtEl>
                                          <p:spTgt spid="86"/>
                                        </p:tgtEl>
                                        <p:attrNameLst>
                                          <p:attrName>style.visibility</p:attrName>
                                        </p:attrNameLst>
                                      </p:cBhvr>
                                      <p:to>
                                        <p:strVal val="visible"/>
                                      </p:to>
                                    </p:set>
                                    <p:anim calcmode="lin" valueType="num">
                                      <p:cBhvr>
                                        <p:cTn id="433" dur="250" fill="hold"/>
                                        <p:tgtEl>
                                          <p:spTgt spid="86"/>
                                        </p:tgtEl>
                                        <p:attrNameLst>
                                          <p:attrName>ppt_w</p:attrName>
                                        </p:attrNameLst>
                                      </p:cBhvr>
                                      <p:tavLst>
                                        <p:tav tm="0">
                                          <p:val>
                                            <p:fltVal val="0"/>
                                          </p:val>
                                        </p:tav>
                                        <p:tav tm="100000">
                                          <p:val>
                                            <p:strVal val="#ppt_w"/>
                                          </p:val>
                                        </p:tav>
                                      </p:tavLst>
                                    </p:anim>
                                    <p:anim calcmode="lin" valueType="num">
                                      <p:cBhvr>
                                        <p:cTn id="434" dur="250" fill="hold"/>
                                        <p:tgtEl>
                                          <p:spTgt spid="86"/>
                                        </p:tgtEl>
                                        <p:attrNameLst>
                                          <p:attrName>ppt_h</p:attrName>
                                        </p:attrNameLst>
                                      </p:cBhvr>
                                      <p:tavLst>
                                        <p:tav tm="0">
                                          <p:val>
                                            <p:fltVal val="0"/>
                                          </p:val>
                                        </p:tav>
                                        <p:tav tm="100000">
                                          <p:val>
                                            <p:strVal val="#ppt_h"/>
                                          </p:val>
                                        </p:tav>
                                      </p:tavLst>
                                    </p:anim>
                                    <p:animEffect transition="in" filter="fade">
                                      <p:cBhvr>
                                        <p:cTn id="435" dur="250"/>
                                        <p:tgtEl>
                                          <p:spTgt spid="86"/>
                                        </p:tgtEl>
                                      </p:cBhvr>
                                    </p:animEffect>
                                  </p:childTnLst>
                                </p:cTn>
                              </p:par>
                              <p:par>
                                <p:cTn id="436" presetID="53" presetClass="entr" presetSubtype="16" fill="hold" grpId="0" nodeType="withEffect">
                                  <p:stCondLst>
                                    <p:cond delay="0"/>
                                  </p:stCondLst>
                                  <p:childTnLst>
                                    <p:set>
                                      <p:cBhvr>
                                        <p:cTn id="437" dur="1" fill="hold">
                                          <p:stCondLst>
                                            <p:cond delay="0"/>
                                          </p:stCondLst>
                                        </p:cTn>
                                        <p:tgtEl>
                                          <p:spTgt spid="85"/>
                                        </p:tgtEl>
                                        <p:attrNameLst>
                                          <p:attrName>style.visibility</p:attrName>
                                        </p:attrNameLst>
                                      </p:cBhvr>
                                      <p:to>
                                        <p:strVal val="visible"/>
                                      </p:to>
                                    </p:set>
                                    <p:anim calcmode="lin" valueType="num">
                                      <p:cBhvr>
                                        <p:cTn id="438" dur="250" fill="hold"/>
                                        <p:tgtEl>
                                          <p:spTgt spid="85"/>
                                        </p:tgtEl>
                                        <p:attrNameLst>
                                          <p:attrName>ppt_w</p:attrName>
                                        </p:attrNameLst>
                                      </p:cBhvr>
                                      <p:tavLst>
                                        <p:tav tm="0">
                                          <p:val>
                                            <p:fltVal val="0"/>
                                          </p:val>
                                        </p:tav>
                                        <p:tav tm="100000">
                                          <p:val>
                                            <p:strVal val="#ppt_w"/>
                                          </p:val>
                                        </p:tav>
                                      </p:tavLst>
                                    </p:anim>
                                    <p:anim calcmode="lin" valueType="num">
                                      <p:cBhvr>
                                        <p:cTn id="439" dur="250" fill="hold"/>
                                        <p:tgtEl>
                                          <p:spTgt spid="85"/>
                                        </p:tgtEl>
                                        <p:attrNameLst>
                                          <p:attrName>ppt_h</p:attrName>
                                        </p:attrNameLst>
                                      </p:cBhvr>
                                      <p:tavLst>
                                        <p:tav tm="0">
                                          <p:val>
                                            <p:fltVal val="0"/>
                                          </p:val>
                                        </p:tav>
                                        <p:tav tm="100000">
                                          <p:val>
                                            <p:strVal val="#ppt_h"/>
                                          </p:val>
                                        </p:tav>
                                      </p:tavLst>
                                    </p:anim>
                                    <p:animEffect transition="in" filter="fade">
                                      <p:cBhvr>
                                        <p:cTn id="440" dur="250"/>
                                        <p:tgtEl>
                                          <p:spTgt spid="85"/>
                                        </p:tgtEl>
                                      </p:cBhvr>
                                    </p:animEffect>
                                  </p:childTnLst>
                                </p:cTn>
                              </p:par>
                              <p:par>
                                <p:cTn id="441" presetID="8" presetClass="emph" presetSubtype="0" fill="hold" grpId="0" nodeType="withEffect">
                                  <p:stCondLst>
                                    <p:cond delay="0"/>
                                  </p:stCondLst>
                                  <p:childTnLst>
                                    <p:animRot by="5400000">
                                      <p:cBhvr>
                                        <p:cTn id="442" dur="250" fill="hold"/>
                                        <p:tgtEl>
                                          <p:spTgt spid="88"/>
                                        </p:tgtEl>
                                        <p:attrNameLst>
                                          <p:attrName>r</p:attrName>
                                        </p:attrNameLst>
                                      </p:cBhvr>
                                    </p:animRot>
                                  </p:childTnLst>
                                </p:cTn>
                              </p:par>
                              <p:par>
                                <p:cTn id="443" presetID="22" presetClass="entr" presetSubtype="2" fill="hold" nodeType="withEffect">
                                  <p:stCondLst>
                                    <p:cond delay="0"/>
                                  </p:stCondLst>
                                  <p:childTnLst>
                                    <p:set>
                                      <p:cBhvr>
                                        <p:cTn id="444" dur="1" fill="hold">
                                          <p:stCondLst>
                                            <p:cond delay="0"/>
                                          </p:stCondLst>
                                        </p:cTn>
                                        <p:tgtEl>
                                          <p:spTgt spid="82"/>
                                        </p:tgtEl>
                                        <p:attrNameLst>
                                          <p:attrName>style.visibility</p:attrName>
                                        </p:attrNameLst>
                                      </p:cBhvr>
                                      <p:to>
                                        <p:strVal val="visible"/>
                                      </p:to>
                                    </p:set>
                                    <p:animEffect transition="in" filter="wipe(right)">
                                      <p:cBhvr>
                                        <p:cTn id="445" dur="150"/>
                                        <p:tgtEl>
                                          <p:spTgt spid="82"/>
                                        </p:tgtEl>
                                      </p:cBhvr>
                                    </p:animEffect>
                                  </p:childTnLst>
                                </p:cTn>
                              </p:par>
                            </p:childTnLst>
                          </p:cTn>
                        </p:par>
                      </p:childTnLst>
                    </p:cTn>
                  </p:par>
                  <p:par>
                    <p:cTn id="446" fill="hold">
                      <p:stCondLst>
                        <p:cond delay="indefinite"/>
                      </p:stCondLst>
                      <p:childTnLst>
                        <p:par>
                          <p:cTn id="447" fill="hold">
                            <p:stCondLst>
                              <p:cond delay="0"/>
                            </p:stCondLst>
                            <p:childTnLst>
                              <p:par>
                                <p:cTn id="448" presetID="53" presetClass="exit" presetSubtype="32" fill="hold" grpId="7" nodeType="clickEffect">
                                  <p:stCondLst>
                                    <p:cond delay="0"/>
                                  </p:stCondLst>
                                  <p:childTnLst>
                                    <p:anim calcmode="lin" valueType="num">
                                      <p:cBhvr>
                                        <p:cTn id="449" dur="250"/>
                                        <p:tgtEl>
                                          <p:spTgt spid="87"/>
                                        </p:tgtEl>
                                        <p:attrNameLst>
                                          <p:attrName>ppt_w</p:attrName>
                                        </p:attrNameLst>
                                      </p:cBhvr>
                                      <p:tavLst>
                                        <p:tav tm="0">
                                          <p:val>
                                            <p:strVal val="ppt_w"/>
                                          </p:val>
                                        </p:tav>
                                        <p:tav tm="100000">
                                          <p:val>
                                            <p:fltVal val="0"/>
                                          </p:val>
                                        </p:tav>
                                      </p:tavLst>
                                    </p:anim>
                                    <p:anim calcmode="lin" valueType="num">
                                      <p:cBhvr>
                                        <p:cTn id="450" dur="250"/>
                                        <p:tgtEl>
                                          <p:spTgt spid="87"/>
                                        </p:tgtEl>
                                        <p:attrNameLst>
                                          <p:attrName>ppt_h</p:attrName>
                                        </p:attrNameLst>
                                      </p:cBhvr>
                                      <p:tavLst>
                                        <p:tav tm="0">
                                          <p:val>
                                            <p:strVal val="ppt_h"/>
                                          </p:val>
                                        </p:tav>
                                        <p:tav tm="100000">
                                          <p:val>
                                            <p:fltVal val="0"/>
                                          </p:val>
                                        </p:tav>
                                      </p:tavLst>
                                    </p:anim>
                                    <p:animEffect transition="out" filter="fade">
                                      <p:cBhvr>
                                        <p:cTn id="451" dur="250"/>
                                        <p:tgtEl>
                                          <p:spTgt spid="87"/>
                                        </p:tgtEl>
                                      </p:cBhvr>
                                    </p:animEffect>
                                    <p:set>
                                      <p:cBhvr>
                                        <p:cTn id="452" dur="1" fill="hold">
                                          <p:stCondLst>
                                            <p:cond delay="249"/>
                                          </p:stCondLst>
                                        </p:cTn>
                                        <p:tgtEl>
                                          <p:spTgt spid="87"/>
                                        </p:tgtEl>
                                        <p:attrNameLst>
                                          <p:attrName>style.visibility</p:attrName>
                                        </p:attrNameLst>
                                      </p:cBhvr>
                                      <p:to>
                                        <p:strVal val="hidden"/>
                                      </p:to>
                                    </p:set>
                                  </p:childTnLst>
                                </p:cTn>
                              </p:par>
                              <p:par>
                                <p:cTn id="453" presetID="53" presetClass="exit" presetSubtype="32" fill="hold" grpId="7" nodeType="withEffect">
                                  <p:stCondLst>
                                    <p:cond delay="0"/>
                                  </p:stCondLst>
                                  <p:childTnLst>
                                    <p:anim calcmode="lin" valueType="num">
                                      <p:cBhvr>
                                        <p:cTn id="454" dur="250"/>
                                        <p:tgtEl>
                                          <p:spTgt spid="86"/>
                                        </p:tgtEl>
                                        <p:attrNameLst>
                                          <p:attrName>ppt_w</p:attrName>
                                        </p:attrNameLst>
                                      </p:cBhvr>
                                      <p:tavLst>
                                        <p:tav tm="0">
                                          <p:val>
                                            <p:strVal val="ppt_w"/>
                                          </p:val>
                                        </p:tav>
                                        <p:tav tm="100000">
                                          <p:val>
                                            <p:fltVal val="0"/>
                                          </p:val>
                                        </p:tav>
                                      </p:tavLst>
                                    </p:anim>
                                    <p:anim calcmode="lin" valueType="num">
                                      <p:cBhvr>
                                        <p:cTn id="455" dur="250"/>
                                        <p:tgtEl>
                                          <p:spTgt spid="86"/>
                                        </p:tgtEl>
                                        <p:attrNameLst>
                                          <p:attrName>ppt_h</p:attrName>
                                        </p:attrNameLst>
                                      </p:cBhvr>
                                      <p:tavLst>
                                        <p:tav tm="0">
                                          <p:val>
                                            <p:strVal val="ppt_h"/>
                                          </p:val>
                                        </p:tav>
                                        <p:tav tm="100000">
                                          <p:val>
                                            <p:fltVal val="0"/>
                                          </p:val>
                                        </p:tav>
                                      </p:tavLst>
                                    </p:anim>
                                    <p:animEffect transition="out" filter="fade">
                                      <p:cBhvr>
                                        <p:cTn id="456" dur="250"/>
                                        <p:tgtEl>
                                          <p:spTgt spid="86"/>
                                        </p:tgtEl>
                                      </p:cBhvr>
                                    </p:animEffect>
                                    <p:set>
                                      <p:cBhvr>
                                        <p:cTn id="457" dur="1" fill="hold">
                                          <p:stCondLst>
                                            <p:cond delay="249"/>
                                          </p:stCondLst>
                                        </p:cTn>
                                        <p:tgtEl>
                                          <p:spTgt spid="86"/>
                                        </p:tgtEl>
                                        <p:attrNameLst>
                                          <p:attrName>style.visibility</p:attrName>
                                        </p:attrNameLst>
                                      </p:cBhvr>
                                      <p:to>
                                        <p:strVal val="hidden"/>
                                      </p:to>
                                    </p:set>
                                  </p:childTnLst>
                                </p:cTn>
                              </p:par>
                              <p:par>
                                <p:cTn id="458" presetID="53" presetClass="exit" presetSubtype="32" fill="hold" grpId="7" nodeType="withEffect">
                                  <p:stCondLst>
                                    <p:cond delay="0"/>
                                  </p:stCondLst>
                                  <p:childTnLst>
                                    <p:anim calcmode="lin" valueType="num">
                                      <p:cBhvr>
                                        <p:cTn id="459" dur="250"/>
                                        <p:tgtEl>
                                          <p:spTgt spid="85"/>
                                        </p:tgtEl>
                                        <p:attrNameLst>
                                          <p:attrName>ppt_w</p:attrName>
                                        </p:attrNameLst>
                                      </p:cBhvr>
                                      <p:tavLst>
                                        <p:tav tm="0">
                                          <p:val>
                                            <p:strVal val="ppt_w"/>
                                          </p:val>
                                        </p:tav>
                                        <p:tav tm="100000">
                                          <p:val>
                                            <p:fltVal val="0"/>
                                          </p:val>
                                        </p:tav>
                                      </p:tavLst>
                                    </p:anim>
                                    <p:anim calcmode="lin" valueType="num">
                                      <p:cBhvr>
                                        <p:cTn id="460" dur="250"/>
                                        <p:tgtEl>
                                          <p:spTgt spid="85"/>
                                        </p:tgtEl>
                                        <p:attrNameLst>
                                          <p:attrName>ppt_h</p:attrName>
                                        </p:attrNameLst>
                                      </p:cBhvr>
                                      <p:tavLst>
                                        <p:tav tm="0">
                                          <p:val>
                                            <p:strVal val="ppt_h"/>
                                          </p:val>
                                        </p:tav>
                                        <p:tav tm="100000">
                                          <p:val>
                                            <p:fltVal val="0"/>
                                          </p:val>
                                        </p:tav>
                                      </p:tavLst>
                                    </p:anim>
                                    <p:animEffect transition="out" filter="fade">
                                      <p:cBhvr>
                                        <p:cTn id="461" dur="250"/>
                                        <p:tgtEl>
                                          <p:spTgt spid="85"/>
                                        </p:tgtEl>
                                      </p:cBhvr>
                                    </p:animEffect>
                                    <p:set>
                                      <p:cBhvr>
                                        <p:cTn id="462" dur="1" fill="hold">
                                          <p:stCondLst>
                                            <p:cond delay="249"/>
                                          </p:stCondLst>
                                        </p:cTn>
                                        <p:tgtEl>
                                          <p:spTgt spid="85"/>
                                        </p:tgtEl>
                                        <p:attrNameLst>
                                          <p:attrName>style.visibility</p:attrName>
                                        </p:attrNameLst>
                                      </p:cBhvr>
                                      <p:to>
                                        <p:strVal val="hidden"/>
                                      </p:to>
                                    </p:set>
                                  </p:childTnLst>
                                </p:cTn>
                              </p:par>
                              <p:par>
                                <p:cTn id="463" presetID="8" presetClass="emph" presetSubtype="0" fill="hold" grpId="1" nodeType="withEffect">
                                  <p:stCondLst>
                                    <p:cond delay="0"/>
                                  </p:stCondLst>
                                  <p:childTnLst>
                                    <p:animRot by="-5400000">
                                      <p:cBhvr>
                                        <p:cTn id="464" dur="250" fill="hold"/>
                                        <p:tgtEl>
                                          <p:spTgt spid="88"/>
                                        </p:tgtEl>
                                        <p:attrNameLst>
                                          <p:attrName>r</p:attrName>
                                        </p:attrNameLst>
                                      </p:cBhvr>
                                    </p:animRot>
                                  </p:childTnLst>
                                </p:cTn>
                              </p:par>
                              <p:par>
                                <p:cTn id="465" presetID="22" presetClass="exit" presetSubtype="8" fill="hold" nodeType="withEffect">
                                  <p:stCondLst>
                                    <p:cond delay="0"/>
                                  </p:stCondLst>
                                  <p:childTnLst>
                                    <p:animEffect transition="out" filter="wipe(left)">
                                      <p:cBhvr>
                                        <p:cTn id="466" dur="150"/>
                                        <p:tgtEl>
                                          <p:spTgt spid="82"/>
                                        </p:tgtEl>
                                      </p:cBhvr>
                                    </p:animEffect>
                                    <p:set>
                                      <p:cBhvr>
                                        <p:cTn id="467" dur="1" fill="hold">
                                          <p:stCondLst>
                                            <p:cond delay="14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468" restart="whenNotActive" fill="hold" evtFilter="cancelBubble" nodeType="interactiveSeq">
                <p:stCondLst>
                  <p:cond evt="onClick" delay="0">
                    <p:tgtEl>
                      <p:spTgt spid="87"/>
                    </p:tgtEl>
                  </p:cond>
                </p:stCondLst>
                <p:endSync evt="end" delay="0">
                  <p:rtn val="all"/>
                </p:endSync>
                <p:childTnLst>
                  <p:par>
                    <p:cTn id="469" fill="hold">
                      <p:stCondLst>
                        <p:cond delay="0"/>
                      </p:stCondLst>
                      <p:childTnLst>
                        <p:par>
                          <p:cTn id="470" fill="hold">
                            <p:stCondLst>
                              <p:cond delay="0"/>
                            </p:stCondLst>
                            <p:childTnLst>
                              <p:par>
                                <p:cTn id="471" presetID="10" presetClass="entr" presetSubtype="0" fill="hold" grpId="0" nodeType="withEffect">
                                  <p:stCondLst>
                                    <p:cond delay="0"/>
                                  </p:stCondLst>
                                  <p:childTnLst>
                                    <p:set>
                                      <p:cBhvr>
                                        <p:cTn id="472" dur="1" fill="hold">
                                          <p:stCondLst>
                                            <p:cond delay="0"/>
                                          </p:stCondLst>
                                        </p:cTn>
                                        <p:tgtEl>
                                          <p:spTgt spid="91"/>
                                        </p:tgtEl>
                                        <p:attrNameLst>
                                          <p:attrName>style.visibility</p:attrName>
                                        </p:attrNameLst>
                                      </p:cBhvr>
                                      <p:to>
                                        <p:strVal val="visible"/>
                                      </p:to>
                                    </p:set>
                                    <p:animEffect transition="in" filter="fade">
                                      <p:cBhvr>
                                        <p:cTn id="473" dur="250"/>
                                        <p:tgtEl>
                                          <p:spTgt spid="91"/>
                                        </p:tgtEl>
                                      </p:cBhvr>
                                    </p:animEffect>
                                  </p:childTnLst>
                                </p:cTn>
                              </p:par>
                              <p:par>
                                <p:cTn id="474" presetID="53" presetClass="exit" presetSubtype="32" fill="hold" grpId="1" nodeType="withEffect">
                                  <p:stCondLst>
                                    <p:cond delay="0"/>
                                  </p:stCondLst>
                                  <p:childTnLst>
                                    <p:anim calcmode="lin" valueType="num">
                                      <p:cBhvr>
                                        <p:cTn id="475" dur="250"/>
                                        <p:tgtEl>
                                          <p:spTgt spid="87"/>
                                        </p:tgtEl>
                                        <p:attrNameLst>
                                          <p:attrName>ppt_w</p:attrName>
                                        </p:attrNameLst>
                                      </p:cBhvr>
                                      <p:tavLst>
                                        <p:tav tm="0">
                                          <p:val>
                                            <p:strVal val="ppt_w"/>
                                          </p:val>
                                        </p:tav>
                                        <p:tav tm="100000">
                                          <p:val>
                                            <p:fltVal val="0"/>
                                          </p:val>
                                        </p:tav>
                                      </p:tavLst>
                                    </p:anim>
                                    <p:anim calcmode="lin" valueType="num">
                                      <p:cBhvr>
                                        <p:cTn id="476" dur="250"/>
                                        <p:tgtEl>
                                          <p:spTgt spid="87"/>
                                        </p:tgtEl>
                                        <p:attrNameLst>
                                          <p:attrName>ppt_h</p:attrName>
                                        </p:attrNameLst>
                                      </p:cBhvr>
                                      <p:tavLst>
                                        <p:tav tm="0">
                                          <p:val>
                                            <p:strVal val="ppt_h"/>
                                          </p:val>
                                        </p:tav>
                                        <p:tav tm="100000">
                                          <p:val>
                                            <p:fltVal val="0"/>
                                          </p:val>
                                        </p:tav>
                                      </p:tavLst>
                                    </p:anim>
                                    <p:animEffect transition="out" filter="fade">
                                      <p:cBhvr>
                                        <p:cTn id="477" dur="250"/>
                                        <p:tgtEl>
                                          <p:spTgt spid="87"/>
                                        </p:tgtEl>
                                      </p:cBhvr>
                                    </p:animEffect>
                                    <p:set>
                                      <p:cBhvr>
                                        <p:cTn id="478" dur="1" fill="hold">
                                          <p:stCondLst>
                                            <p:cond delay="249"/>
                                          </p:stCondLst>
                                        </p:cTn>
                                        <p:tgtEl>
                                          <p:spTgt spid="87"/>
                                        </p:tgtEl>
                                        <p:attrNameLst>
                                          <p:attrName>style.visibility</p:attrName>
                                        </p:attrNameLst>
                                      </p:cBhvr>
                                      <p:to>
                                        <p:strVal val="hidden"/>
                                      </p:to>
                                    </p:set>
                                  </p:childTnLst>
                                </p:cTn>
                              </p:par>
                              <p:par>
                                <p:cTn id="479" presetID="53" presetClass="exit" presetSubtype="32" fill="hold" grpId="1" nodeType="withEffect">
                                  <p:stCondLst>
                                    <p:cond delay="0"/>
                                  </p:stCondLst>
                                  <p:childTnLst>
                                    <p:anim calcmode="lin" valueType="num">
                                      <p:cBhvr>
                                        <p:cTn id="480" dur="250"/>
                                        <p:tgtEl>
                                          <p:spTgt spid="86"/>
                                        </p:tgtEl>
                                        <p:attrNameLst>
                                          <p:attrName>ppt_w</p:attrName>
                                        </p:attrNameLst>
                                      </p:cBhvr>
                                      <p:tavLst>
                                        <p:tav tm="0">
                                          <p:val>
                                            <p:strVal val="ppt_w"/>
                                          </p:val>
                                        </p:tav>
                                        <p:tav tm="100000">
                                          <p:val>
                                            <p:fltVal val="0"/>
                                          </p:val>
                                        </p:tav>
                                      </p:tavLst>
                                    </p:anim>
                                    <p:anim calcmode="lin" valueType="num">
                                      <p:cBhvr>
                                        <p:cTn id="481" dur="250"/>
                                        <p:tgtEl>
                                          <p:spTgt spid="86"/>
                                        </p:tgtEl>
                                        <p:attrNameLst>
                                          <p:attrName>ppt_h</p:attrName>
                                        </p:attrNameLst>
                                      </p:cBhvr>
                                      <p:tavLst>
                                        <p:tav tm="0">
                                          <p:val>
                                            <p:strVal val="ppt_h"/>
                                          </p:val>
                                        </p:tav>
                                        <p:tav tm="100000">
                                          <p:val>
                                            <p:fltVal val="0"/>
                                          </p:val>
                                        </p:tav>
                                      </p:tavLst>
                                    </p:anim>
                                    <p:animEffect transition="out" filter="fade">
                                      <p:cBhvr>
                                        <p:cTn id="482" dur="250"/>
                                        <p:tgtEl>
                                          <p:spTgt spid="86"/>
                                        </p:tgtEl>
                                      </p:cBhvr>
                                    </p:animEffect>
                                    <p:set>
                                      <p:cBhvr>
                                        <p:cTn id="483" dur="1" fill="hold">
                                          <p:stCondLst>
                                            <p:cond delay="249"/>
                                          </p:stCondLst>
                                        </p:cTn>
                                        <p:tgtEl>
                                          <p:spTgt spid="86"/>
                                        </p:tgtEl>
                                        <p:attrNameLst>
                                          <p:attrName>style.visibility</p:attrName>
                                        </p:attrNameLst>
                                      </p:cBhvr>
                                      <p:to>
                                        <p:strVal val="hidden"/>
                                      </p:to>
                                    </p:set>
                                  </p:childTnLst>
                                </p:cTn>
                              </p:par>
                              <p:par>
                                <p:cTn id="484" presetID="53" presetClass="exit" presetSubtype="32" fill="hold" grpId="1" nodeType="withEffect">
                                  <p:stCondLst>
                                    <p:cond delay="0"/>
                                  </p:stCondLst>
                                  <p:childTnLst>
                                    <p:anim calcmode="lin" valueType="num">
                                      <p:cBhvr>
                                        <p:cTn id="485" dur="250"/>
                                        <p:tgtEl>
                                          <p:spTgt spid="85"/>
                                        </p:tgtEl>
                                        <p:attrNameLst>
                                          <p:attrName>ppt_w</p:attrName>
                                        </p:attrNameLst>
                                      </p:cBhvr>
                                      <p:tavLst>
                                        <p:tav tm="0">
                                          <p:val>
                                            <p:strVal val="ppt_w"/>
                                          </p:val>
                                        </p:tav>
                                        <p:tav tm="100000">
                                          <p:val>
                                            <p:fltVal val="0"/>
                                          </p:val>
                                        </p:tav>
                                      </p:tavLst>
                                    </p:anim>
                                    <p:anim calcmode="lin" valueType="num">
                                      <p:cBhvr>
                                        <p:cTn id="486" dur="250"/>
                                        <p:tgtEl>
                                          <p:spTgt spid="85"/>
                                        </p:tgtEl>
                                        <p:attrNameLst>
                                          <p:attrName>ppt_h</p:attrName>
                                        </p:attrNameLst>
                                      </p:cBhvr>
                                      <p:tavLst>
                                        <p:tav tm="0">
                                          <p:val>
                                            <p:strVal val="ppt_h"/>
                                          </p:val>
                                        </p:tav>
                                        <p:tav tm="100000">
                                          <p:val>
                                            <p:fltVal val="0"/>
                                          </p:val>
                                        </p:tav>
                                      </p:tavLst>
                                    </p:anim>
                                    <p:animEffect transition="out" filter="fade">
                                      <p:cBhvr>
                                        <p:cTn id="487" dur="250"/>
                                        <p:tgtEl>
                                          <p:spTgt spid="85"/>
                                        </p:tgtEl>
                                      </p:cBhvr>
                                    </p:animEffect>
                                    <p:set>
                                      <p:cBhvr>
                                        <p:cTn id="488" dur="1" fill="hold">
                                          <p:stCondLst>
                                            <p:cond delay="249"/>
                                          </p:stCondLst>
                                        </p:cTn>
                                        <p:tgtEl>
                                          <p:spTgt spid="85"/>
                                        </p:tgtEl>
                                        <p:attrNameLst>
                                          <p:attrName>style.visibility</p:attrName>
                                        </p:attrNameLst>
                                      </p:cBhvr>
                                      <p:to>
                                        <p:strVal val="hidden"/>
                                      </p:to>
                                    </p:set>
                                  </p:childTnLst>
                                </p:cTn>
                              </p:par>
                              <p:par>
                                <p:cTn id="489" presetID="22" presetClass="exit" presetSubtype="8" fill="hold" nodeType="withEffect">
                                  <p:stCondLst>
                                    <p:cond delay="0"/>
                                  </p:stCondLst>
                                  <p:childTnLst>
                                    <p:animEffect transition="out" filter="wipe(left)">
                                      <p:cBhvr>
                                        <p:cTn id="490" dur="150"/>
                                        <p:tgtEl>
                                          <p:spTgt spid="82"/>
                                        </p:tgtEl>
                                      </p:cBhvr>
                                    </p:animEffect>
                                    <p:set>
                                      <p:cBhvr>
                                        <p:cTn id="491" dur="1" fill="hold">
                                          <p:stCondLst>
                                            <p:cond delay="14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7"/>
                  </p:tgtEl>
                </p:cond>
              </p:nextCondLst>
            </p:seq>
            <p:seq concurrent="1" nextAc="seek">
              <p:cTn id="492" restart="whenNotActive" fill="hold" evtFilter="cancelBubble" nodeType="interactiveSeq">
                <p:stCondLst>
                  <p:cond evt="onClick" delay="0">
                    <p:tgtEl>
                      <p:spTgt spid="86"/>
                    </p:tgtEl>
                  </p:cond>
                </p:stCondLst>
                <p:endSync evt="end" delay="0">
                  <p:rtn val="all"/>
                </p:endSync>
                <p:childTnLst>
                  <p:par>
                    <p:cTn id="493" fill="hold">
                      <p:stCondLst>
                        <p:cond delay="0"/>
                      </p:stCondLst>
                      <p:childTnLst>
                        <p:par>
                          <p:cTn id="494" fill="hold">
                            <p:stCondLst>
                              <p:cond delay="0"/>
                            </p:stCondLst>
                            <p:childTnLst>
                              <p:par>
                                <p:cTn id="495" presetID="10" presetClass="entr" presetSubtype="0" fill="hold" grpId="0" nodeType="withEffect">
                                  <p:stCondLst>
                                    <p:cond delay="0"/>
                                  </p:stCondLst>
                                  <p:childTnLst>
                                    <p:set>
                                      <p:cBhvr>
                                        <p:cTn id="496" dur="1" fill="hold">
                                          <p:stCondLst>
                                            <p:cond delay="0"/>
                                          </p:stCondLst>
                                        </p:cTn>
                                        <p:tgtEl>
                                          <p:spTgt spid="90"/>
                                        </p:tgtEl>
                                        <p:attrNameLst>
                                          <p:attrName>style.visibility</p:attrName>
                                        </p:attrNameLst>
                                      </p:cBhvr>
                                      <p:to>
                                        <p:strVal val="visible"/>
                                      </p:to>
                                    </p:set>
                                    <p:animEffect transition="in" filter="fade">
                                      <p:cBhvr>
                                        <p:cTn id="497" dur="250"/>
                                        <p:tgtEl>
                                          <p:spTgt spid="90"/>
                                        </p:tgtEl>
                                      </p:cBhvr>
                                    </p:animEffect>
                                  </p:childTnLst>
                                </p:cTn>
                              </p:par>
                              <p:par>
                                <p:cTn id="498" presetID="53" presetClass="exit" presetSubtype="32" fill="hold" grpId="6" nodeType="withEffect">
                                  <p:stCondLst>
                                    <p:cond delay="0"/>
                                  </p:stCondLst>
                                  <p:childTnLst>
                                    <p:anim calcmode="lin" valueType="num">
                                      <p:cBhvr>
                                        <p:cTn id="499" dur="250"/>
                                        <p:tgtEl>
                                          <p:spTgt spid="87"/>
                                        </p:tgtEl>
                                        <p:attrNameLst>
                                          <p:attrName>ppt_w</p:attrName>
                                        </p:attrNameLst>
                                      </p:cBhvr>
                                      <p:tavLst>
                                        <p:tav tm="0">
                                          <p:val>
                                            <p:strVal val="ppt_w"/>
                                          </p:val>
                                        </p:tav>
                                        <p:tav tm="100000">
                                          <p:val>
                                            <p:fltVal val="0"/>
                                          </p:val>
                                        </p:tav>
                                      </p:tavLst>
                                    </p:anim>
                                    <p:anim calcmode="lin" valueType="num">
                                      <p:cBhvr>
                                        <p:cTn id="500" dur="250"/>
                                        <p:tgtEl>
                                          <p:spTgt spid="87"/>
                                        </p:tgtEl>
                                        <p:attrNameLst>
                                          <p:attrName>ppt_h</p:attrName>
                                        </p:attrNameLst>
                                      </p:cBhvr>
                                      <p:tavLst>
                                        <p:tav tm="0">
                                          <p:val>
                                            <p:strVal val="ppt_h"/>
                                          </p:val>
                                        </p:tav>
                                        <p:tav tm="100000">
                                          <p:val>
                                            <p:fltVal val="0"/>
                                          </p:val>
                                        </p:tav>
                                      </p:tavLst>
                                    </p:anim>
                                    <p:animEffect transition="out" filter="fade">
                                      <p:cBhvr>
                                        <p:cTn id="501" dur="250"/>
                                        <p:tgtEl>
                                          <p:spTgt spid="87"/>
                                        </p:tgtEl>
                                      </p:cBhvr>
                                    </p:animEffect>
                                    <p:set>
                                      <p:cBhvr>
                                        <p:cTn id="502" dur="1" fill="hold">
                                          <p:stCondLst>
                                            <p:cond delay="249"/>
                                          </p:stCondLst>
                                        </p:cTn>
                                        <p:tgtEl>
                                          <p:spTgt spid="87"/>
                                        </p:tgtEl>
                                        <p:attrNameLst>
                                          <p:attrName>style.visibility</p:attrName>
                                        </p:attrNameLst>
                                      </p:cBhvr>
                                      <p:to>
                                        <p:strVal val="hidden"/>
                                      </p:to>
                                    </p:set>
                                  </p:childTnLst>
                                </p:cTn>
                              </p:par>
                              <p:par>
                                <p:cTn id="503" presetID="53" presetClass="exit" presetSubtype="32" fill="hold" grpId="6" nodeType="withEffect">
                                  <p:stCondLst>
                                    <p:cond delay="0"/>
                                  </p:stCondLst>
                                  <p:childTnLst>
                                    <p:anim calcmode="lin" valueType="num">
                                      <p:cBhvr>
                                        <p:cTn id="504" dur="250"/>
                                        <p:tgtEl>
                                          <p:spTgt spid="86"/>
                                        </p:tgtEl>
                                        <p:attrNameLst>
                                          <p:attrName>ppt_w</p:attrName>
                                        </p:attrNameLst>
                                      </p:cBhvr>
                                      <p:tavLst>
                                        <p:tav tm="0">
                                          <p:val>
                                            <p:strVal val="ppt_w"/>
                                          </p:val>
                                        </p:tav>
                                        <p:tav tm="100000">
                                          <p:val>
                                            <p:fltVal val="0"/>
                                          </p:val>
                                        </p:tav>
                                      </p:tavLst>
                                    </p:anim>
                                    <p:anim calcmode="lin" valueType="num">
                                      <p:cBhvr>
                                        <p:cTn id="505" dur="250"/>
                                        <p:tgtEl>
                                          <p:spTgt spid="86"/>
                                        </p:tgtEl>
                                        <p:attrNameLst>
                                          <p:attrName>ppt_h</p:attrName>
                                        </p:attrNameLst>
                                      </p:cBhvr>
                                      <p:tavLst>
                                        <p:tav tm="0">
                                          <p:val>
                                            <p:strVal val="ppt_h"/>
                                          </p:val>
                                        </p:tav>
                                        <p:tav tm="100000">
                                          <p:val>
                                            <p:fltVal val="0"/>
                                          </p:val>
                                        </p:tav>
                                      </p:tavLst>
                                    </p:anim>
                                    <p:animEffect transition="out" filter="fade">
                                      <p:cBhvr>
                                        <p:cTn id="506" dur="250"/>
                                        <p:tgtEl>
                                          <p:spTgt spid="86"/>
                                        </p:tgtEl>
                                      </p:cBhvr>
                                    </p:animEffect>
                                    <p:set>
                                      <p:cBhvr>
                                        <p:cTn id="507" dur="1" fill="hold">
                                          <p:stCondLst>
                                            <p:cond delay="249"/>
                                          </p:stCondLst>
                                        </p:cTn>
                                        <p:tgtEl>
                                          <p:spTgt spid="86"/>
                                        </p:tgtEl>
                                        <p:attrNameLst>
                                          <p:attrName>style.visibility</p:attrName>
                                        </p:attrNameLst>
                                      </p:cBhvr>
                                      <p:to>
                                        <p:strVal val="hidden"/>
                                      </p:to>
                                    </p:set>
                                  </p:childTnLst>
                                </p:cTn>
                              </p:par>
                              <p:par>
                                <p:cTn id="508" presetID="53" presetClass="exit" presetSubtype="32" fill="hold" grpId="6" nodeType="withEffect">
                                  <p:stCondLst>
                                    <p:cond delay="0"/>
                                  </p:stCondLst>
                                  <p:childTnLst>
                                    <p:anim calcmode="lin" valueType="num">
                                      <p:cBhvr>
                                        <p:cTn id="509" dur="250"/>
                                        <p:tgtEl>
                                          <p:spTgt spid="85"/>
                                        </p:tgtEl>
                                        <p:attrNameLst>
                                          <p:attrName>ppt_w</p:attrName>
                                        </p:attrNameLst>
                                      </p:cBhvr>
                                      <p:tavLst>
                                        <p:tav tm="0">
                                          <p:val>
                                            <p:strVal val="ppt_w"/>
                                          </p:val>
                                        </p:tav>
                                        <p:tav tm="100000">
                                          <p:val>
                                            <p:fltVal val="0"/>
                                          </p:val>
                                        </p:tav>
                                      </p:tavLst>
                                    </p:anim>
                                    <p:anim calcmode="lin" valueType="num">
                                      <p:cBhvr>
                                        <p:cTn id="510" dur="250"/>
                                        <p:tgtEl>
                                          <p:spTgt spid="85"/>
                                        </p:tgtEl>
                                        <p:attrNameLst>
                                          <p:attrName>ppt_h</p:attrName>
                                        </p:attrNameLst>
                                      </p:cBhvr>
                                      <p:tavLst>
                                        <p:tav tm="0">
                                          <p:val>
                                            <p:strVal val="ppt_h"/>
                                          </p:val>
                                        </p:tav>
                                        <p:tav tm="100000">
                                          <p:val>
                                            <p:fltVal val="0"/>
                                          </p:val>
                                        </p:tav>
                                      </p:tavLst>
                                    </p:anim>
                                    <p:animEffect transition="out" filter="fade">
                                      <p:cBhvr>
                                        <p:cTn id="511" dur="250"/>
                                        <p:tgtEl>
                                          <p:spTgt spid="85"/>
                                        </p:tgtEl>
                                      </p:cBhvr>
                                    </p:animEffect>
                                    <p:set>
                                      <p:cBhvr>
                                        <p:cTn id="512" dur="1" fill="hold">
                                          <p:stCondLst>
                                            <p:cond delay="249"/>
                                          </p:stCondLst>
                                        </p:cTn>
                                        <p:tgtEl>
                                          <p:spTgt spid="85"/>
                                        </p:tgtEl>
                                        <p:attrNameLst>
                                          <p:attrName>style.visibility</p:attrName>
                                        </p:attrNameLst>
                                      </p:cBhvr>
                                      <p:to>
                                        <p:strVal val="hidden"/>
                                      </p:to>
                                    </p:set>
                                  </p:childTnLst>
                                </p:cTn>
                              </p:par>
                              <p:par>
                                <p:cTn id="513" presetID="22" presetClass="exit" presetSubtype="8" fill="hold" nodeType="withEffect">
                                  <p:stCondLst>
                                    <p:cond delay="0"/>
                                  </p:stCondLst>
                                  <p:childTnLst>
                                    <p:animEffect transition="out" filter="wipe(left)">
                                      <p:cBhvr>
                                        <p:cTn id="514" dur="150"/>
                                        <p:tgtEl>
                                          <p:spTgt spid="82"/>
                                        </p:tgtEl>
                                      </p:cBhvr>
                                    </p:animEffect>
                                    <p:set>
                                      <p:cBhvr>
                                        <p:cTn id="515" dur="1" fill="hold">
                                          <p:stCondLst>
                                            <p:cond delay="149"/>
                                          </p:stCondLst>
                                        </p:cTn>
                                        <p:tgtEl>
                                          <p:spTgt spid="82"/>
                                        </p:tgtEl>
                                        <p:attrNameLst>
                                          <p:attrName>style.visibility</p:attrName>
                                        </p:attrNameLst>
                                      </p:cBhvr>
                                      <p:to>
                                        <p:strVal val="hidden"/>
                                      </p:to>
                                    </p:set>
                                  </p:childTnLst>
                                </p:cTn>
                              </p:par>
                              <p:par>
                                <p:cTn id="516" presetID="1" presetClass="exit" presetSubtype="0" fill="hold" nodeType="withEffect">
                                  <p:stCondLst>
                                    <p:cond delay="0"/>
                                  </p:stCondLst>
                                  <p:childTnLst>
                                    <p:set>
                                      <p:cBhvr>
                                        <p:cTn id="517" dur="1" fill="hold">
                                          <p:stCondLst>
                                            <p:cond delay="0"/>
                                          </p:stCondLst>
                                        </p:cTn>
                                        <p:tgtEl>
                                          <p:spTgt spid="150"/>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518" restart="whenNotActive" fill="hold" evtFilter="cancelBubble" nodeType="interactiveSeq">
                <p:stCondLst>
                  <p:cond evt="onClick" delay="0">
                    <p:tgtEl>
                      <p:spTgt spid="85"/>
                    </p:tgtEl>
                  </p:cond>
                </p:stCondLst>
                <p:endSync evt="end" delay="0">
                  <p:rtn val="all"/>
                </p:endSync>
                <p:childTnLst>
                  <p:par>
                    <p:cTn id="519" fill="hold">
                      <p:stCondLst>
                        <p:cond delay="0"/>
                      </p:stCondLst>
                      <p:childTnLst>
                        <p:par>
                          <p:cTn id="520" fill="hold">
                            <p:stCondLst>
                              <p:cond delay="0"/>
                            </p:stCondLst>
                            <p:childTnLst>
                              <p:par>
                                <p:cTn id="521" presetID="10" presetClass="entr" presetSubtype="0" fill="hold" grpId="0" nodeType="withEffect">
                                  <p:stCondLst>
                                    <p:cond delay="0"/>
                                  </p:stCondLst>
                                  <p:childTnLst>
                                    <p:set>
                                      <p:cBhvr>
                                        <p:cTn id="522" dur="1" fill="hold">
                                          <p:stCondLst>
                                            <p:cond delay="0"/>
                                          </p:stCondLst>
                                        </p:cTn>
                                        <p:tgtEl>
                                          <p:spTgt spid="89"/>
                                        </p:tgtEl>
                                        <p:attrNameLst>
                                          <p:attrName>style.visibility</p:attrName>
                                        </p:attrNameLst>
                                      </p:cBhvr>
                                      <p:to>
                                        <p:strVal val="visible"/>
                                      </p:to>
                                    </p:set>
                                    <p:animEffect transition="in" filter="fade">
                                      <p:cBhvr>
                                        <p:cTn id="523" dur="250"/>
                                        <p:tgtEl>
                                          <p:spTgt spid="89"/>
                                        </p:tgtEl>
                                      </p:cBhvr>
                                    </p:animEffect>
                                  </p:childTnLst>
                                </p:cTn>
                              </p:par>
                              <p:par>
                                <p:cTn id="524" presetID="53" presetClass="exit" presetSubtype="32" fill="hold" grpId="5" nodeType="withEffect">
                                  <p:stCondLst>
                                    <p:cond delay="0"/>
                                  </p:stCondLst>
                                  <p:childTnLst>
                                    <p:anim calcmode="lin" valueType="num">
                                      <p:cBhvr>
                                        <p:cTn id="525" dur="250"/>
                                        <p:tgtEl>
                                          <p:spTgt spid="87"/>
                                        </p:tgtEl>
                                        <p:attrNameLst>
                                          <p:attrName>ppt_w</p:attrName>
                                        </p:attrNameLst>
                                      </p:cBhvr>
                                      <p:tavLst>
                                        <p:tav tm="0">
                                          <p:val>
                                            <p:strVal val="ppt_w"/>
                                          </p:val>
                                        </p:tav>
                                        <p:tav tm="100000">
                                          <p:val>
                                            <p:fltVal val="0"/>
                                          </p:val>
                                        </p:tav>
                                      </p:tavLst>
                                    </p:anim>
                                    <p:anim calcmode="lin" valueType="num">
                                      <p:cBhvr>
                                        <p:cTn id="526" dur="250"/>
                                        <p:tgtEl>
                                          <p:spTgt spid="87"/>
                                        </p:tgtEl>
                                        <p:attrNameLst>
                                          <p:attrName>ppt_h</p:attrName>
                                        </p:attrNameLst>
                                      </p:cBhvr>
                                      <p:tavLst>
                                        <p:tav tm="0">
                                          <p:val>
                                            <p:strVal val="ppt_h"/>
                                          </p:val>
                                        </p:tav>
                                        <p:tav tm="100000">
                                          <p:val>
                                            <p:fltVal val="0"/>
                                          </p:val>
                                        </p:tav>
                                      </p:tavLst>
                                    </p:anim>
                                    <p:animEffect transition="out" filter="fade">
                                      <p:cBhvr>
                                        <p:cTn id="527" dur="250"/>
                                        <p:tgtEl>
                                          <p:spTgt spid="87"/>
                                        </p:tgtEl>
                                      </p:cBhvr>
                                    </p:animEffect>
                                    <p:set>
                                      <p:cBhvr>
                                        <p:cTn id="528" dur="1" fill="hold">
                                          <p:stCondLst>
                                            <p:cond delay="249"/>
                                          </p:stCondLst>
                                        </p:cTn>
                                        <p:tgtEl>
                                          <p:spTgt spid="87"/>
                                        </p:tgtEl>
                                        <p:attrNameLst>
                                          <p:attrName>style.visibility</p:attrName>
                                        </p:attrNameLst>
                                      </p:cBhvr>
                                      <p:to>
                                        <p:strVal val="hidden"/>
                                      </p:to>
                                    </p:set>
                                  </p:childTnLst>
                                </p:cTn>
                              </p:par>
                              <p:par>
                                <p:cTn id="529" presetID="53" presetClass="exit" presetSubtype="32" fill="hold" grpId="5" nodeType="withEffect">
                                  <p:stCondLst>
                                    <p:cond delay="0"/>
                                  </p:stCondLst>
                                  <p:childTnLst>
                                    <p:anim calcmode="lin" valueType="num">
                                      <p:cBhvr>
                                        <p:cTn id="530" dur="250"/>
                                        <p:tgtEl>
                                          <p:spTgt spid="86"/>
                                        </p:tgtEl>
                                        <p:attrNameLst>
                                          <p:attrName>ppt_w</p:attrName>
                                        </p:attrNameLst>
                                      </p:cBhvr>
                                      <p:tavLst>
                                        <p:tav tm="0">
                                          <p:val>
                                            <p:strVal val="ppt_w"/>
                                          </p:val>
                                        </p:tav>
                                        <p:tav tm="100000">
                                          <p:val>
                                            <p:fltVal val="0"/>
                                          </p:val>
                                        </p:tav>
                                      </p:tavLst>
                                    </p:anim>
                                    <p:anim calcmode="lin" valueType="num">
                                      <p:cBhvr>
                                        <p:cTn id="531" dur="250"/>
                                        <p:tgtEl>
                                          <p:spTgt spid="86"/>
                                        </p:tgtEl>
                                        <p:attrNameLst>
                                          <p:attrName>ppt_h</p:attrName>
                                        </p:attrNameLst>
                                      </p:cBhvr>
                                      <p:tavLst>
                                        <p:tav tm="0">
                                          <p:val>
                                            <p:strVal val="ppt_h"/>
                                          </p:val>
                                        </p:tav>
                                        <p:tav tm="100000">
                                          <p:val>
                                            <p:fltVal val="0"/>
                                          </p:val>
                                        </p:tav>
                                      </p:tavLst>
                                    </p:anim>
                                    <p:animEffect transition="out" filter="fade">
                                      <p:cBhvr>
                                        <p:cTn id="532" dur="250"/>
                                        <p:tgtEl>
                                          <p:spTgt spid="86"/>
                                        </p:tgtEl>
                                      </p:cBhvr>
                                    </p:animEffect>
                                    <p:set>
                                      <p:cBhvr>
                                        <p:cTn id="533" dur="1" fill="hold">
                                          <p:stCondLst>
                                            <p:cond delay="249"/>
                                          </p:stCondLst>
                                        </p:cTn>
                                        <p:tgtEl>
                                          <p:spTgt spid="86"/>
                                        </p:tgtEl>
                                        <p:attrNameLst>
                                          <p:attrName>style.visibility</p:attrName>
                                        </p:attrNameLst>
                                      </p:cBhvr>
                                      <p:to>
                                        <p:strVal val="hidden"/>
                                      </p:to>
                                    </p:set>
                                  </p:childTnLst>
                                </p:cTn>
                              </p:par>
                              <p:par>
                                <p:cTn id="534" presetID="53" presetClass="exit" presetSubtype="32" fill="hold" grpId="5" nodeType="withEffect">
                                  <p:stCondLst>
                                    <p:cond delay="0"/>
                                  </p:stCondLst>
                                  <p:childTnLst>
                                    <p:anim calcmode="lin" valueType="num">
                                      <p:cBhvr>
                                        <p:cTn id="535" dur="250"/>
                                        <p:tgtEl>
                                          <p:spTgt spid="85"/>
                                        </p:tgtEl>
                                        <p:attrNameLst>
                                          <p:attrName>ppt_w</p:attrName>
                                        </p:attrNameLst>
                                      </p:cBhvr>
                                      <p:tavLst>
                                        <p:tav tm="0">
                                          <p:val>
                                            <p:strVal val="ppt_w"/>
                                          </p:val>
                                        </p:tav>
                                        <p:tav tm="100000">
                                          <p:val>
                                            <p:fltVal val="0"/>
                                          </p:val>
                                        </p:tav>
                                      </p:tavLst>
                                    </p:anim>
                                    <p:anim calcmode="lin" valueType="num">
                                      <p:cBhvr>
                                        <p:cTn id="536" dur="250"/>
                                        <p:tgtEl>
                                          <p:spTgt spid="85"/>
                                        </p:tgtEl>
                                        <p:attrNameLst>
                                          <p:attrName>ppt_h</p:attrName>
                                        </p:attrNameLst>
                                      </p:cBhvr>
                                      <p:tavLst>
                                        <p:tav tm="0">
                                          <p:val>
                                            <p:strVal val="ppt_h"/>
                                          </p:val>
                                        </p:tav>
                                        <p:tav tm="100000">
                                          <p:val>
                                            <p:fltVal val="0"/>
                                          </p:val>
                                        </p:tav>
                                      </p:tavLst>
                                    </p:anim>
                                    <p:animEffect transition="out" filter="fade">
                                      <p:cBhvr>
                                        <p:cTn id="537" dur="250"/>
                                        <p:tgtEl>
                                          <p:spTgt spid="85"/>
                                        </p:tgtEl>
                                      </p:cBhvr>
                                    </p:animEffect>
                                    <p:set>
                                      <p:cBhvr>
                                        <p:cTn id="538" dur="1" fill="hold">
                                          <p:stCondLst>
                                            <p:cond delay="249"/>
                                          </p:stCondLst>
                                        </p:cTn>
                                        <p:tgtEl>
                                          <p:spTgt spid="85"/>
                                        </p:tgtEl>
                                        <p:attrNameLst>
                                          <p:attrName>style.visibility</p:attrName>
                                        </p:attrNameLst>
                                      </p:cBhvr>
                                      <p:to>
                                        <p:strVal val="hidden"/>
                                      </p:to>
                                    </p:set>
                                  </p:childTnLst>
                                </p:cTn>
                              </p:par>
                              <p:par>
                                <p:cTn id="539" presetID="22" presetClass="exit" presetSubtype="8" fill="hold" nodeType="withEffect">
                                  <p:stCondLst>
                                    <p:cond delay="0"/>
                                  </p:stCondLst>
                                  <p:childTnLst>
                                    <p:animEffect transition="out" filter="wipe(left)">
                                      <p:cBhvr>
                                        <p:cTn id="540" dur="150"/>
                                        <p:tgtEl>
                                          <p:spTgt spid="82"/>
                                        </p:tgtEl>
                                      </p:cBhvr>
                                    </p:animEffect>
                                    <p:set>
                                      <p:cBhvr>
                                        <p:cTn id="541" dur="1" fill="hold">
                                          <p:stCondLst>
                                            <p:cond delay="14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542" restart="whenNotActive" fill="hold" evtFilter="cancelBubble" nodeType="interactiveSeq">
                <p:stCondLst>
                  <p:cond evt="onClick" delay="0">
                    <p:tgtEl>
                      <p:spTgt spid="91"/>
                    </p:tgtEl>
                  </p:cond>
                </p:stCondLst>
                <p:endSync evt="end" delay="0">
                  <p:rtn val="all"/>
                </p:endSync>
                <p:childTnLst>
                  <p:par>
                    <p:cTn id="543" fill="hold">
                      <p:stCondLst>
                        <p:cond delay="0"/>
                      </p:stCondLst>
                      <p:childTnLst>
                        <p:par>
                          <p:cTn id="544" fill="hold">
                            <p:stCondLst>
                              <p:cond delay="0"/>
                            </p:stCondLst>
                            <p:childTnLst>
                              <p:par>
                                <p:cTn id="545" presetID="53" presetClass="entr" presetSubtype="16" fill="hold" grpId="4" nodeType="withEffect">
                                  <p:stCondLst>
                                    <p:cond delay="0"/>
                                  </p:stCondLst>
                                  <p:childTnLst>
                                    <p:set>
                                      <p:cBhvr>
                                        <p:cTn id="546" dur="1" fill="hold">
                                          <p:stCondLst>
                                            <p:cond delay="0"/>
                                          </p:stCondLst>
                                        </p:cTn>
                                        <p:tgtEl>
                                          <p:spTgt spid="87"/>
                                        </p:tgtEl>
                                        <p:attrNameLst>
                                          <p:attrName>style.visibility</p:attrName>
                                        </p:attrNameLst>
                                      </p:cBhvr>
                                      <p:to>
                                        <p:strVal val="visible"/>
                                      </p:to>
                                    </p:set>
                                    <p:anim calcmode="lin" valueType="num">
                                      <p:cBhvr>
                                        <p:cTn id="547" dur="250" fill="hold"/>
                                        <p:tgtEl>
                                          <p:spTgt spid="87"/>
                                        </p:tgtEl>
                                        <p:attrNameLst>
                                          <p:attrName>ppt_w</p:attrName>
                                        </p:attrNameLst>
                                      </p:cBhvr>
                                      <p:tavLst>
                                        <p:tav tm="0">
                                          <p:val>
                                            <p:fltVal val="0"/>
                                          </p:val>
                                        </p:tav>
                                        <p:tav tm="100000">
                                          <p:val>
                                            <p:strVal val="#ppt_w"/>
                                          </p:val>
                                        </p:tav>
                                      </p:tavLst>
                                    </p:anim>
                                    <p:anim calcmode="lin" valueType="num">
                                      <p:cBhvr>
                                        <p:cTn id="548" dur="250" fill="hold"/>
                                        <p:tgtEl>
                                          <p:spTgt spid="87"/>
                                        </p:tgtEl>
                                        <p:attrNameLst>
                                          <p:attrName>ppt_h</p:attrName>
                                        </p:attrNameLst>
                                      </p:cBhvr>
                                      <p:tavLst>
                                        <p:tav tm="0">
                                          <p:val>
                                            <p:fltVal val="0"/>
                                          </p:val>
                                        </p:tav>
                                        <p:tav tm="100000">
                                          <p:val>
                                            <p:strVal val="#ppt_h"/>
                                          </p:val>
                                        </p:tav>
                                      </p:tavLst>
                                    </p:anim>
                                    <p:animEffect transition="in" filter="fade">
                                      <p:cBhvr>
                                        <p:cTn id="549" dur="250"/>
                                        <p:tgtEl>
                                          <p:spTgt spid="87"/>
                                        </p:tgtEl>
                                      </p:cBhvr>
                                    </p:animEffect>
                                  </p:childTnLst>
                                </p:cTn>
                              </p:par>
                              <p:par>
                                <p:cTn id="550" presetID="53" presetClass="entr" presetSubtype="16" fill="hold" grpId="4" nodeType="withEffect">
                                  <p:stCondLst>
                                    <p:cond delay="0"/>
                                  </p:stCondLst>
                                  <p:childTnLst>
                                    <p:set>
                                      <p:cBhvr>
                                        <p:cTn id="551" dur="1" fill="hold">
                                          <p:stCondLst>
                                            <p:cond delay="0"/>
                                          </p:stCondLst>
                                        </p:cTn>
                                        <p:tgtEl>
                                          <p:spTgt spid="86"/>
                                        </p:tgtEl>
                                        <p:attrNameLst>
                                          <p:attrName>style.visibility</p:attrName>
                                        </p:attrNameLst>
                                      </p:cBhvr>
                                      <p:to>
                                        <p:strVal val="visible"/>
                                      </p:to>
                                    </p:set>
                                    <p:anim calcmode="lin" valueType="num">
                                      <p:cBhvr>
                                        <p:cTn id="552" dur="250" fill="hold"/>
                                        <p:tgtEl>
                                          <p:spTgt spid="86"/>
                                        </p:tgtEl>
                                        <p:attrNameLst>
                                          <p:attrName>ppt_w</p:attrName>
                                        </p:attrNameLst>
                                      </p:cBhvr>
                                      <p:tavLst>
                                        <p:tav tm="0">
                                          <p:val>
                                            <p:fltVal val="0"/>
                                          </p:val>
                                        </p:tav>
                                        <p:tav tm="100000">
                                          <p:val>
                                            <p:strVal val="#ppt_w"/>
                                          </p:val>
                                        </p:tav>
                                      </p:tavLst>
                                    </p:anim>
                                    <p:anim calcmode="lin" valueType="num">
                                      <p:cBhvr>
                                        <p:cTn id="553" dur="250" fill="hold"/>
                                        <p:tgtEl>
                                          <p:spTgt spid="86"/>
                                        </p:tgtEl>
                                        <p:attrNameLst>
                                          <p:attrName>ppt_h</p:attrName>
                                        </p:attrNameLst>
                                      </p:cBhvr>
                                      <p:tavLst>
                                        <p:tav tm="0">
                                          <p:val>
                                            <p:fltVal val="0"/>
                                          </p:val>
                                        </p:tav>
                                        <p:tav tm="100000">
                                          <p:val>
                                            <p:strVal val="#ppt_h"/>
                                          </p:val>
                                        </p:tav>
                                      </p:tavLst>
                                    </p:anim>
                                    <p:animEffect transition="in" filter="fade">
                                      <p:cBhvr>
                                        <p:cTn id="554" dur="250"/>
                                        <p:tgtEl>
                                          <p:spTgt spid="86"/>
                                        </p:tgtEl>
                                      </p:cBhvr>
                                    </p:animEffect>
                                  </p:childTnLst>
                                </p:cTn>
                              </p:par>
                              <p:par>
                                <p:cTn id="555" presetID="53" presetClass="entr" presetSubtype="16" fill="hold" grpId="4" nodeType="withEffect">
                                  <p:stCondLst>
                                    <p:cond delay="0"/>
                                  </p:stCondLst>
                                  <p:childTnLst>
                                    <p:set>
                                      <p:cBhvr>
                                        <p:cTn id="556" dur="1" fill="hold">
                                          <p:stCondLst>
                                            <p:cond delay="0"/>
                                          </p:stCondLst>
                                        </p:cTn>
                                        <p:tgtEl>
                                          <p:spTgt spid="85"/>
                                        </p:tgtEl>
                                        <p:attrNameLst>
                                          <p:attrName>style.visibility</p:attrName>
                                        </p:attrNameLst>
                                      </p:cBhvr>
                                      <p:to>
                                        <p:strVal val="visible"/>
                                      </p:to>
                                    </p:set>
                                    <p:anim calcmode="lin" valueType="num">
                                      <p:cBhvr>
                                        <p:cTn id="557" dur="250" fill="hold"/>
                                        <p:tgtEl>
                                          <p:spTgt spid="85"/>
                                        </p:tgtEl>
                                        <p:attrNameLst>
                                          <p:attrName>ppt_w</p:attrName>
                                        </p:attrNameLst>
                                      </p:cBhvr>
                                      <p:tavLst>
                                        <p:tav tm="0">
                                          <p:val>
                                            <p:fltVal val="0"/>
                                          </p:val>
                                        </p:tav>
                                        <p:tav tm="100000">
                                          <p:val>
                                            <p:strVal val="#ppt_w"/>
                                          </p:val>
                                        </p:tav>
                                      </p:tavLst>
                                    </p:anim>
                                    <p:anim calcmode="lin" valueType="num">
                                      <p:cBhvr>
                                        <p:cTn id="558" dur="250" fill="hold"/>
                                        <p:tgtEl>
                                          <p:spTgt spid="85"/>
                                        </p:tgtEl>
                                        <p:attrNameLst>
                                          <p:attrName>ppt_h</p:attrName>
                                        </p:attrNameLst>
                                      </p:cBhvr>
                                      <p:tavLst>
                                        <p:tav tm="0">
                                          <p:val>
                                            <p:fltVal val="0"/>
                                          </p:val>
                                        </p:tav>
                                        <p:tav tm="100000">
                                          <p:val>
                                            <p:strVal val="#ppt_h"/>
                                          </p:val>
                                        </p:tav>
                                      </p:tavLst>
                                    </p:anim>
                                    <p:animEffect transition="in" filter="fade">
                                      <p:cBhvr>
                                        <p:cTn id="559" dur="250"/>
                                        <p:tgtEl>
                                          <p:spTgt spid="85"/>
                                        </p:tgtEl>
                                      </p:cBhvr>
                                    </p:animEffect>
                                  </p:childTnLst>
                                </p:cTn>
                              </p:par>
                              <p:par>
                                <p:cTn id="560" presetID="10" presetClass="exit" presetSubtype="0" fill="hold" grpId="1" nodeType="withEffect">
                                  <p:stCondLst>
                                    <p:cond delay="0"/>
                                  </p:stCondLst>
                                  <p:childTnLst>
                                    <p:animEffect transition="out" filter="fade">
                                      <p:cBhvr>
                                        <p:cTn id="561" dur="250"/>
                                        <p:tgtEl>
                                          <p:spTgt spid="91"/>
                                        </p:tgtEl>
                                      </p:cBhvr>
                                    </p:animEffect>
                                    <p:set>
                                      <p:cBhvr>
                                        <p:cTn id="562" dur="1" fill="hold">
                                          <p:stCondLst>
                                            <p:cond delay="249"/>
                                          </p:stCondLst>
                                        </p:cTn>
                                        <p:tgtEl>
                                          <p:spTgt spid="91"/>
                                        </p:tgtEl>
                                        <p:attrNameLst>
                                          <p:attrName>style.visibility</p:attrName>
                                        </p:attrNameLst>
                                      </p:cBhvr>
                                      <p:to>
                                        <p:strVal val="hidden"/>
                                      </p:to>
                                    </p:set>
                                  </p:childTnLst>
                                </p:cTn>
                              </p:par>
                              <p:par>
                                <p:cTn id="563" presetID="22" presetClass="entr" presetSubtype="2" fill="hold" nodeType="withEffect">
                                  <p:stCondLst>
                                    <p:cond delay="0"/>
                                  </p:stCondLst>
                                  <p:childTnLst>
                                    <p:set>
                                      <p:cBhvr>
                                        <p:cTn id="564" dur="1" fill="hold">
                                          <p:stCondLst>
                                            <p:cond delay="0"/>
                                          </p:stCondLst>
                                        </p:cTn>
                                        <p:tgtEl>
                                          <p:spTgt spid="82"/>
                                        </p:tgtEl>
                                        <p:attrNameLst>
                                          <p:attrName>style.visibility</p:attrName>
                                        </p:attrNameLst>
                                      </p:cBhvr>
                                      <p:to>
                                        <p:strVal val="visible"/>
                                      </p:to>
                                    </p:set>
                                    <p:animEffect transition="in" filter="wipe(right)">
                                      <p:cBhvr>
                                        <p:cTn id="565" dur="150"/>
                                        <p:tgtEl>
                                          <p:spTgt spid="82"/>
                                        </p:tgtEl>
                                      </p:cBhvr>
                                    </p:animEffect>
                                  </p:childTnLst>
                                </p:cTn>
                              </p:par>
                            </p:childTnLst>
                          </p:cTn>
                        </p:par>
                      </p:childTnLst>
                    </p:cTn>
                  </p:par>
                </p:childTnLst>
              </p:cTn>
              <p:nextCondLst>
                <p:cond evt="onClick" delay="0">
                  <p:tgtEl>
                    <p:spTgt spid="91"/>
                  </p:tgtEl>
                </p:cond>
              </p:nextCondLst>
            </p:seq>
            <p:seq concurrent="1" nextAc="seek">
              <p:cTn id="566" restart="whenNotActive" fill="hold" evtFilter="cancelBubble" nodeType="interactiveSeq">
                <p:stCondLst>
                  <p:cond evt="onClick" delay="0">
                    <p:tgtEl>
                      <p:spTgt spid="90"/>
                    </p:tgtEl>
                  </p:cond>
                </p:stCondLst>
                <p:endSync evt="end" delay="0">
                  <p:rtn val="all"/>
                </p:endSync>
                <p:childTnLst>
                  <p:par>
                    <p:cTn id="567" fill="hold">
                      <p:stCondLst>
                        <p:cond delay="0"/>
                      </p:stCondLst>
                      <p:childTnLst>
                        <p:par>
                          <p:cTn id="568" fill="hold">
                            <p:stCondLst>
                              <p:cond delay="0"/>
                            </p:stCondLst>
                            <p:childTnLst>
                              <p:par>
                                <p:cTn id="569" presetID="53" presetClass="entr" presetSubtype="16" fill="hold" grpId="3" nodeType="withEffect">
                                  <p:stCondLst>
                                    <p:cond delay="0"/>
                                  </p:stCondLst>
                                  <p:childTnLst>
                                    <p:set>
                                      <p:cBhvr>
                                        <p:cTn id="570" dur="1" fill="hold">
                                          <p:stCondLst>
                                            <p:cond delay="0"/>
                                          </p:stCondLst>
                                        </p:cTn>
                                        <p:tgtEl>
                                          <p:spTgt spid="87"/>
                                        </p:tgtEl>
                                        <p:attrNameLst>
                                          <p:attrName>style.visibility</p:attrName>
                                        </p:attrNameLst>
                                      </p:cBhvr>
                                      <p:to>
                                        <p:strVal val="visible"/>
                                      </p:to>
                                    </p:set>
                                    <p:anim calcmode="lin" valueType="num">
                                      <p:cBhvr>
                                        <p:cTn id="571" dur="250" fill="hold"/>
                                        <p:tgtEl>
                                          <p:spTgt spid="87"/>
                                        </p:tgtEl>
                                        <p:attrNameLst>
                                          <p:attrName>ppt_w</p:attrName>
                                        </p:attrNameLst>
                                      </p:cBhvr>
                                      <p:tavLst>
                                        <p:tav tm="0">
                                          <p:val>
                                            <p:fltVal val="0"/>
                                          </p:val>
                                        </p:tav>
                                        <p:tav tm="100000">
                                          <p:val>
                                            <p:strVal val="#ppt_w"/>
                                          </p:val>
                                        </p:tav>
                                      </p:tavLst>
                                    </p:anim>
                                    <p:anim calcmode="lin" valueType="num">
                                      <p:cBhvr>
                                        <p:cTn id="572" dur="250" fill="hold"/>
                                        <p:tgtEl>
                                          <p:spTgt spid="87"/>
                                        </p:tgtEl>
                                        <p:attrNameLst>
                                          <p:attrName>ppt_h</p:attrName>
                                        </p:attrNameLst>
                                      </p:cBhvr>
                                      <p:tavLst>
                                        <p:tav tm="0">
                                          <p:val>
                                            <p:fltVal val="0"/>
                                          </p:val>
                                        </p:tav>
                                        <p:tav tm="100000">
                                          <p:val>
                                            <p:strVal val="#ppt_h"/>
                                          </p:val>
                                        </p:tav>
                                      </p:tavLst>
                                    </p:anim>
                                    <p:animEffect transition="in" filter="fade">
                                      <p:cBhvr>
                                        <p:cTn id="573" dur="250"/>
                                        <p:tgtEl>
                                          <p:spTgt spid="87"/>
                                        </p:tgtEl>
                                      </p:cBhvr>
                                    </p:animEffect>
                                  </p:childTnLst>
                                </p:cTn>
                              </p:par>
                              <p:par>
                                <p:cTn id="574" presetID="53" presetClass="entr" presetSubtype="16" fill="hold" grpId="3" nodeType="withEffect">
                                  <p:stCondLst>
                                    <p:cond delay="0"/>
                                  </p:stCondLst>
                                  <p:childTnLst>
                                    <p:set>
                                      <p:cBhvr>
                                        <p:cTn id="575" dur="1" fill="hold">
                                          <p:stCondLst>
                                            <p:cond delay="0"/>
                                          </p:stCondLst>
                                        </p:cTn>
                                        <p:tgtEl>
                                          <p:spTgt spid="86"/>
                                        </p:tgtEl>
                                        <p:attrNameLst>
                                          <p:attrName>style.visibility</p:attrName>
                                        </p:attrNameLst>
                                      </p:cBhvr>
                                      <p:to>
                                        <p:strVal val="visible"/>
                                      </p:to>
                                    </p:set>
                                    <p:anim calcmode="lin" valueType="num">
                                      <p:cBhvr>
                                        <p:cTn id="576" dur="250" fill="hold"/>
                                        <p:tgtEl>
                                          <p:spTgt spid="86"/>
                                        </p:tgtEl>
                                        <p:attrNameLst>
                                          <p:attrName>ppt_w</p:attrName>
                                        </p:attrNameLst>
                                      </p:cBhvr>
                                      <p:tavLst>
                                        <p:tav tm="0">
                                          <p:val>
                                            <p:fltVal val="0"/>
                                          </p:val>
                                        </p:tav>
                                        <p:tav tm="100000">
                                          <p:val>
                                            <p:strVal val="#ppt_w"/>
                                          </p:val>
                                        </p:tav>
                                      </p:tavLst>
                                    </p:anim>
                                    <p:anim calcmode="lin" valueType="num">
                                      <p:cBhvr>
                                        <p:cTn id="577" dur="250" fill="hold"/>
                                        <p:tgtEl>
                                          <p:spTgt spid="86"/>
                                        </p:tgtEl>
                                        <p:attrNameLst>
                                          <p:attrName>ppt_h</p:attrName>
                                        </p:attrNameLst>
                                      </p:cBhvr>
                                      <p:tavLst>
                                        <p:tav tm="0">
                                          <p:val>
                                            <p:fltVal val="0"/>
                                          </p:val>
                                        </p:tav>
                                        <p:tav tm="100000">
                                          <p:val>
                                            <p:strVal val="#ppt_h"/>
                                          </p:val>
                                        </p:tav>
                                      </p:tavLst>
                                    </p:anim>
                                    <p:animEffect transition="in" filter="fade">
                                      <p:cBhvr>
                                        <p:cTn id="578" dur="250"/>
                                        <p:tgtEl>
                                          <p:spTgt spid="86"/>
                                        </p:tgtEl>
                                      </p:cBhvr>
                                    </p:animEffect>
                                  </p:childTnLst>
                                </p:cTn>
                              </p:par>
                              <p:par>
                                <p:cTn id="579" presetID="53" presetClass="entr" presetSubtype="16" fill="hold" grpId="3" nodeType="withEffect">
                                  <p:stCondLst>
                                    <p:cond delay="0"/>
                                  </p:stCondLst>
                                  <p:childTnLst>
                                    <p:set>
                                      <p:cBhvr>
                                        <p:cTn id="580" dur="1" fill="hold">
                                          <p:stCondLst>
                                            <p:cond delay="0"/>
                                          </p:stCondLst>
                                        </p:cTn>
                                        <p:tgtEl>
                                          <p:spTgt spid="85"/>
                                        </p:tgtEl>
                                        <p:attrNameLst>
                                          <p:attrName>style.visibility</p:attrName>
                                        </p:attrNameLst>
                                      </p:cBhvr>
                                      <p:to>
                                        <p:strVal val="visible"/>
                                      </p:to>
                                    </p:set>
                                    <p:anim calcmode="lin" valueType="num">
                                      <p:cBhvr>
                                        <p:cTn id="581" dur="250" fill="hold"/>
                                        <p:tgtEl>
                                          <p:spTgt spid="85"/>
                                        </p:tgtEl>
                                        <p:attrNameLst>
                                          <p:attrName>ppt_w</p:attrName>
                                        </p:attrNameLst>
                                      </p:cBhvr>
                                      <p:tavLst>
                                        <p:tav tm="0">
                                          <p:val>
                                            <p:fltVal val="0"/>
                                          </p:val>
                                        </p:tav>
                                        <p:tav tm="100000">
                                          <p:val>
                                            <p:strVal val="#ppt_w"/>
                                          </p:val>
                                        </p:tav>
                                      </p:tavLst>
                                    </p:anim>
                                    <p:anim calcmode="lin" valueType="num">
                                      <p:cBhvr>
                                        <p:cTn id="582" dur="250" fill="hold"/>
                                        <p:tgtEl>
                                          <p:spTgt spid="85"/>
                                        </p:tgtEl>
                                        <p:attrNameLst>
                                          <p:attrName>ppt_h</p:attrName>
                                        </p:attrNameLst>
                                      </p:cBhvr>
                                      <p:tavLst>
                                        <p:tav tm="0">
                                          <p:val>
                                            <p:fltVal val="0"/>
                                          </p:val>
                                        </p:tav>
                                        <p:tav tm="100000">
                                          <p:val>
                                            <p:strVal val="#ppt_h"/>
                                          </p:val>
                                        </p:tav>
                                      </p:tavLst>
                                    </p:anim>
                                    <p:animEffect transition="in" filter="fade">
                                      <p:cBhvr>
                                        <p:cTn id="583" dur="250"/>
                                        <p:tgtEl>
                                          <p:spTgt spid="85"/>
                                        </p:tgtEl>
                                      </p:cBhvr>
                                    </p:animEffect>
                                  </p:childTnLst>
                                </p:cTn>
                              </p:par>
                              <p:par>
                                <p:cTn id="584" presetID="10" presetClass="exit" presetSubtype="0" fill="hold" grpId="1" nodeType="withEffect">
                                  <p:stCondLst>
                                    <p:cond delay="0"/>
                                  </p:stCondLst>
                                  <p:childTnLst>
                                    <p:animEffect transition="out" filter="fade">
                                      <p:cBhvr>
                                        <p:cTn id="585" dur="250"/>
                                        <p:tgtEl>
                                          <p:spTgt spid="90"/>
                                        </p:tgtEl>
                                      </p:cBhvr>
                                    </p:animEffect>
                                    <p:set>
                                      <p:cBhvr>
                                        <p:cTn id="586" dur="1" fill="hold">
                                          <p:stCondLst>
                                            <p:cond delay="249"/>
                                          </p:stCondLst>
                                        </p:cTn>
                                        <p:tgtEl>
                                          <p:spTgt spid="90"/>
                                        </p:tgtEl>
                                        <p:attrNameLst>
                                          <p:attrName>style.visibility</p:attrName>
                                        </p:attrNameLst>
                                      </p:cBhvr>
                                      <p:to>
                                        <p:strVal val="hidden"/>
                                      </p:to>
                                    </p:set>
                                  </p:childTnLst>
                                </p:cTn>
                              </p:par>
                              <p:par>
                                <p:cTn id="587" presetID="22" presetClass="entr" presetSubtype="2" fill="hold" nodeType="withEffect">
                                  <p:stCondLst>
                                    <p:cond delay="0"/>
                                  </p:stCondLst>
                                  <p:childTnLst>
                                    <p:set>
                                      <p:cBhvr>
                                        <p:cTn id="588" dur="1" fill="hold">
                                          <p:stCondLst>
                                            <p:cond delay="0"/>
                                          </p:stCondLst>
                                        </p:cTn>
                                        <p:tgtEl>
                                          <p:spTgt spid="82"/>
                                        </p:tgtEl>
                                        <p:attrNameLst>
                                          <p:attrName>style.visibility</p:attrName>
                                        </p:attrNameLst>
                                      </p:cBhvr>
                                      <p:to>
                                        <p:strVal val="visible"/>
                                      </p:to>
                                    </p:set>
                                    <p:animEffect transition="in" filter="wipe(right)">
                                      <p:cBhvr>
                                        <p:cTn id="589" dur="150"/>
                                        <p:tgtEl>
                                          <p:spTgt spid="82"/>
                                        </p:tgtEl>
                                      </p:cBhvr>
                                    </p:animEffect>
                                  </p:childTnLst>
                                </p:cTn>
                              </p:par>
                              <p:par>
                                <p:cTn id="590" presetID="1" presetClass="entr" presetSubtype="0" fill="hold" nodeType="withEffect">
                                  <p:stCondLst>
                                    <p:cond delay="0"/>
                                  </p:stCondLst>
                                  <p:childTnLst>
                                    <p:set>
                                      <p:cBhvr>
                                        <p:cTn id="591" dur="1" fill="hold">
                                          <p:stCondLst>
                                            <p:cond delay="0"/>
                                          </p:stCondLst>
                                        </p:cTn>
                                        <p:tgtEl>
                                          <p:spTgt spid="150"/>
                                        </p:tgtEl>
                                        <p:attrNameLst>
                                          <p:attrName>style.visibility</p:attrName>
                                        </p:attrNameLst>
                                      </p:cBhvr>
                                      <p:to>
                                        <p:strVal val="visible"/>
                                      </p:to>
                                    </p:set>
                                  </p:childTnLst>
                                </p:cTn>
                              </p:par>
                            </p:childTnLst>
                          </p:cTn>
                        </p:par>
                      </p:childTnLst>
                    </p:cTn>
                  </p:par>
                </p:childTnLst>
              </p:cTn>
              <p:nextCondLst>
                <p:cond evt="onClick" delay="0">
                  <p:tgtEl>
                    <p:spTgt spid="90"/>
                  </p:tgtEl>
                </p:cond>
              </p:nextCondLst>
            </p:seq>
            <p:seq concurrent="1" nextAc="seek">
              <p:cTn id="592" restart="whenNotActive" fill="hold" evtFilter="cancelBubble" nodeType="interactiveSeq">
                <p:stCondLst>
                  <p:cond evt="onClick" delay="0">
                    <p:tgtEl>
                      <p:spTgt spid="89"/>
                    </p:tgtEl>
                  </p:cond>
                </p:stCondLst>
                <p:endSync evt="end" delay="0">
                  <p:rtn val="all"/>
                </p:endSync>
                <p:childTnLst>
                  <p:par>
                    <p:cTn id="593" fill="hold">
                      <p:stCondLst>
                        <p:cond delay="0"/>
                      </p:stCondLst>
                      <p:childTnLst>
                        <p:par>
                          <p:cTn id="594" fill="hold">
                            <p:stCondLst>
                              <p:cond delay="0"/>
                            </p:stCondLst>
                            <p:childTnLst>
                              <p:par>
                                <p:cTn id="595" presetID="53" presetClass="entr" presetSubtype="16" fill="hold" grpId="2" nodeType="withEffect">
                                  <p:stCondLst>
                                    <p:cond delay="0"/>
                                  </p:stCondLst>
                                  <p:childTnLst>
                                    <p:set>
                                      <p:cBhvr>
                                        <p:cTn id="596" dur="1" fill="hold">
                                          <p:stCondLst>
                                            <p:cond delay="0"/>
                                          </p:stCondLst>
                                        </p:cTn>
                                        <p:tgtEl>
                                          <p:spTgt spid="87"/>
                                        </p:tgtEl>
                                        <p:attrNameLst>
                                          <p:attrName>style.visibility</p:attrName>
                                        </p:attrNameLst>
                                      </p:cBhvr>
                                      <p:to>
                                        <p:strVal val="visible"/>
                                      </p:to>
                                    </p:set>
                                    <p:anim calcmode="lin" valueType="num">
                                      <p:cBhvr>
                                        <p:cTn id="597" dur="250" fill="hold"/>
                                        <p:tgtEl>
                                          <p:spTgt spid="87"/>
                                        </p:tgtEl>
                                        <p:attrNameLst>
                                          <p:attrName>ppt_w</p:attrName>
                                        </p:attrNameLst>
                                      </p:cBhvr>
                                      <p:tavLst>
                                        <p:tav tm="0">
                                          <p:val>
                                            <p:fltVal val="0"/>
                                          </p:val>
                                        </p:tav>
                                        <p:tav tm="100000">
                                          <p:val>
                                            <p:strVal val="#ppt_w"/>
                                          </p:val>
                                        </p:tav>
                                      </p:tavLst>
                                    </p:anim>
                                    <p:anim calcmode="lin" valueType="num">
                                      <p:cBhvr>
                                        <p:cTn id="598" dur="250" fill="hold"/>
                                        <p:tgtEl>
                                          <p:spTgt spid="87"/>
                                        </p:tgtEl>
                                        <p:attrNameLst>
                                          <p:attrName>ppt_h</p:attrName>
                                        </p:attrNameLst>
                                      </p:cBhvr>
                                      <p:tavLst>
                                        <p:tav tm="0">
                                          <p:val>
                                            <p:fltVal val="0"/>
                                          </p:val>
                                        </p:tav>
                                        <p:tav tm="100000">
                                          <p:val>
                                            <p:strVal val="#ppt_h"/>
                                          </p:val>
                                        </p:tav>
                                      </p:tavLst>
                                    </p:anim>
                                    <p:animEffect transition="in" filter="fade">
                                      <p:cBhvr>
                                        <p:cTn id="599" dur="250"/>
                                        <p:tgtEl>
                                          <p:spTgt spid="87"/>
                                        </p:tgtEl>
                                      </p:cBhvr>
                                    </p:animEffect>
                                  </p:childTnLst>
                                </p:cTn>
                              </p:par>
                              <p:par>
                                <p:cTn id="600" presetID="53" presetClass="entr" presetSubtype="16" fill="hold" grpId="2" nodeType="withEffect">
                                  <p:stCondLst>
                                    <p:cond delay="0"/>
                                  </p:stCondLst>
                                  <p:childTnLst>
                                    <p:set>
                                      <p:cBhvr>
                                        <p:cTn id="601" dur="1" fill="hold">
                                          <p:stCondLst>
                                            <p:cond delay="0"/>
                                          </p:stCondLst>
                                        </p:cTn>
                                        <p:tgtEl>
                                          <p:spTgt spid="86"/>
                                        </p:tgtEl>
                                        <p:attrNameLst>
                                          <p:attrName>style.visibility</p:attrName>
                                        </p:attrNameLst>
                                      </p:cBhvr>
                                      <p:to>
                                        <p:strVal val="visible"/>
                                      </p:to>
                                    </p:set>
                                    <p:anim calcmode="lin" valueType="num">
                                      <p:cBhvr>
                                        <p:cTn id="602" dur="250" fill="hold"/>
                                        <p:tgtEl>
                                          <p:spTgt spid="86"/>
                                        </p:tgtEl>
                                        <p:attrNameLst>
                                          <p:attrName>ppt_w</p:attrName>
                                        </p:attrNameLst>
                                      </p:cBhvr>
                                      <p:tavLst>
                                        <p:tav tm="0">
                                          <p:val>
                                            <p:fltVal val="0"/>
                                          </p:val>
                                        </p:tav>
                                        <p:tav tm="100000">
                                          <p:val>
                                            <p:strVal val="#ppt_w"/>
                                          </p:val>
                                        </p:tav>
                                      </p:tavLst>
                                    </p:anim>
                                    <p:anim calcmode="lin" valueType="num">
                                      <p:cBhvr>
                                        <p:cTn id="603" dur="250" fill="hold"/>
                                        <p:tgtEl>
                                          <p:spTgt spid="86"/>
                                        </p:tgtEl>
                                        <p:attrNameLst>
                                          <p:attrName>ppt_h</p:attrName>
                                        </p:attrNameLst>
                                      </p:cBhvr>
                                      <p:tavLst>
                                        <p:tav tm="0">
                                          <p:val>
                                            <p:fltVal val="0"/>
                                          </p:val>
                                        </p:tav>
                                        <p:tav tm="100000">
                                          <p:val>
                                            <p:strVal val="#ppt_h"/>
                                          </p:val>
                                        </p:tav>
                                      </p:tavLst>
                                    </p:anim>
                                    <p:animEffect transition="in" filter="fade">
                                      <p:cBhvr>
                                        <p:cTn id="604" dur="250"/>
                                        <p:tgtEl>
                                          <p:spTgt spid="86"/>
                                        </p:tgtEl>
                                      </p:cBhvr>
                                    </p:animEffect>
                                  </p:childTnLst>
                                </p:cTn>
                              </p:par>
                              <p:par>
                                <p:cTn id="605" presetID="53" presetClass="entr" presetSubtype="16" fill="hold" grpId="2" nodeType="withEffect">
                                  <p:stCondLst>
                                    <p:cond delay="0"/>
                                  </p:stCondLst>
                                  <p:childTnLst>
                                    <p:set>
                                      <p:cBhvr>
                                        <p:cTn id="606" dur="1" fill="hold">
                                          <p:stCondLst>
                                            <p:cond delay="0"/>
                                          </p:stCondLst>
                                        </p:cTn>
                                        <p:tgtEl>
                                          <p:spTgt spid="85"/>
                                        </p:tgtEl>
                                        <p:attrNameLst>
                                          <p:attrName>style.visibility</p:attrName>
                                        </p:attrNameLst>
                                      </p:cBhvr>
                                      <p:to>
                                        <p:strVal val="visible"/>
                                      </p:to>
                                    </p:set>
                                    <p:anim calcmode="lin" valueType="num">
                                      <p:cBhvr>
                                        <p:cTn id="607" dur="250" fill="hold"/>
                                        <p:tgtEl>
                                          <p:spTgt spid="85"/>
                                        </p:tgtEl>
                                        <p:attrNameLst>
                                          <p:attrName>ppt_w</p:attrName>
                                        </p:attrNameLst>
                                      </p:cBhvr>
                                      <p:tavLst>
                                        <p:tav tm="0">
                                          <p:val>
                                            <p:fltVal val="0"/>
                                          </p:val>
                                        </p:tav>
                                        <p:tav tm="100000">
                                          <p:val>
                                            <p:strVal val="#ppt_w"/>
                                          </p:val>
                                        </p:tav>
                                      </p:tavLst>
                                    </p:anim>
                                    <p:anim calcmode="lin" valueType="num">
                                      <p:cBhvr>
                                        <p:cTn id="608" dur="250" fill="hold"/>
                                        <p:tgtEl>
                                          <p:spTgt spid="85"/>
                                        </p:tgtEl>
                                        <p:attrNameLst>
                                          <p:attrName>ppt_h</p:attrName>
                                        </p:attrNameLst>
                                      </p:cBhvr>
                                      <p:tavLst>
                                        <p:tav tm="0">
                                          <p:val>
                                            <p:fltVal val="0"/>
                                          </p:val>
                                        </p:tav>
                                        <p:tav tm="100000">
                                          <p:val>
                                            <p:strVal val="#ppt_h"/>
                                          </p:val>
                                        </p:tav>
                                      </p:tavLst>
                                    </p:anim>
                                    <p:animEffect transition="in" filter="fade">
                                      <p:cBhvr>
                                        <p:cTn id="609" dur="250"/>
                                        <p:tgtEl>
                                          <p:spTgt spid="85"/>
                                        </p:tgtEl>
                                      </p:cBhvr>
                                    </p:animEffect>
                                  </p:childTnLst>
                                </p:cTn>
                              </p:par>
                              <p:par>
                                <p:cTn id="610" presetID="10" presetClass="exit" presetSubtype="0" fill="hold" grpId="1" nodeType="withEffect">
                                  <p:stCondLst>
                                    <p:cond delay="0"/>
                                  </p:stCondLst>
                                  <p:childTnLst>
                                    <p:animEffect transition="out" filter="fade">
                                      <p:cBhvr>
                                        <p:cTn id="611" dur="250"/>
                                        <p:tgtEl>
                                          <p:spTgt spid="89"/>
                                        </p:tgtEl>
                                      </p:cBhvr>
                                    </p:animEffect>
                                    <p:set>
                                      <p:cBhvr>
                                        <p:cTn id="612" dur="1" fill="hold">
                                          <p:stCondLst>
                                            <p:cond delay="249"/>
                                          </p:stCondLst>
                                        </p:cTn>
                                        <p:tgtEl>
                                          <p:spTgt spid="89"/>
                                        </p:tgtEl>
                                        <p:attrNameLst>
                                          <p:attrName>style.visibility</p:attrName>
                                        </p:attrNameLst>
                                      </p:cBhvr>
                                      <p:to>
                                        <p:strVal val="hidden"/>
                                      </p:to>
                                    </p:set>
                                  </p:childTnLst>
                                </p:cTn>
                              </p:par>
                              <p:par>
                                <p:cTn id="613" presetID="22" presetClass="entr" presetSubtype="2" fill="hold" nodeType="withEffect">
                                  <p:stCondLst>
                                    <p:cond delay="0"/>
                                  </p:stCondLst>
                                  <p:childTnLst>
                                    <p:set>
                                      <p:cBhvr>
                                        <p:cTn id="614" dur="1" fill="hold">
                                          <p:stCondLst>
                                            <p:cond delay="0"/>
                                          </p:stCondLst>
                                        </p:cTn>
                                        <p:tgtEl>
                                          <p:spTgt spid="82"/>
                                        </p:tgtEl>
                                        <p:attrNameLst>
                                          <p:attrName>style.visibility</p:attrName>
                                        </p:attrNameLst>
                                      </p:cBhvr>
                                      <p:to>
                                        <p:strVal val="visible"/>
                                      </p:to>
                                    </p:set>
                                    <p:animEffect transition="in" filter="wipe(right)">
                                      <p:cBhvr>
                                        <p:cTn id="615" dur="150"/>
                                        <p:tgtEl>
                                          <p:spTgt spid="82"/>
                                        </p:tgtEl>
                                      </p:cBhvr>
                                    </p:animEffect>
                                  </p:childTnLst>
                                </p:cTn>
                              </p:par>
                            </p:childTnLst>
                          </p:cTn>
                        </p:par>
                      </p:childTnLst>
                    </p:cTn>
                  </p:par>
                </p:childTnLst>
              </p:cTn>
              <p:nextCondLst>
                <p:cond evt="onClick" delay="0">
                  <p:tgtEl>
                    <p:spTgt spid="89"/>
                  </p:tgtEl>
                </p:cond>
              </p:nextCondLst>
            </p:seq>
            <p:seq concurrent="1" nextAc="seek">
              <p:cTn id="616" restart="whenNotActive" fill="hold" evtFilter="cancelBubble" nodeType="interactiveSeq">
                <p:stCondLst>
                  <p:cond evt="onClick" delay="0">
                    <p:tgtEl>
                      <p:spTgt spid="98"/>
                    </p:tgtEl>
                  </p:cond>
                </p:stCondLst>
                <p:endSync evt="end" delay="0">
                  <p:rtn val="all"/>
                </p:endSync>
                <p:childTnLst>
                  <p:par>
                    <p:cTn id="617" fill="hold">
                      <p:stCondLst>
                        <p:cond delay="0"/>
                      </p:stCondLst>
                      <p:childTnLst>
                        <p:par>
                          <p:cTn id="618" fill="hold">
                            <p:stCondLst>
                              <p:cond delay="0"/>
                            </p:stCondLst>
                            <p:childTnLst>
                              <p:par>
                                <p:cTn id="619" presetID="53" presetClass="entr" presetSubtype="16" fill="hold" grpId="0" nodeType="withEffect">
                                  <p:stCondLst>
                                    <p:cond delay="0"/>
                                  </p:stCondLst>
                                  <p:childTnLst>
                                    <p:set>
                                      <p:cBhvr>
                                        <p:cTn id="620" dur="1" fill="hold">
                                          <p:stCondLst>
                                            <p:cond delay="0"/>
                                          </p:stCondLst>
                                        </p:cTn>
                                        <p:tgtEl>
                                          <p:spTgt spid="97"/>
                                        </p:tgtEl>
                                        <p:attrNameLst>
                                          <p:attrName>style.visibility</p:attrName>
                                        </p:attrNameLst>
                                      </p:cBhvr>
                                      <p:to>
                                        <p:strVal val="visible"/>
                                      </p:to>
                                    </p:set>
                                    <p:anim calcmode="lin" valueType="num">
                                      <p:cBhvr>
                                        <p:cTn id="621" dur="250" fill="hold"/>
                                        <p:tgtEl>
                                          <p:spTgt spid="97"/>
                                        </p:tgtEl>
                                        <p:attrNameLst>
                                          <p:attrName>ppt_w</p:attrName>
                                        </p:attrNameLst>
                                      </p:cBhvr>
                                      <p:tavLst>
                                        <p:tav tm="0">
                                          <p:val>
                                            <p:fltVal val="0"/>
                                          </p:val>
                                        </p:tav>
                                        <p:tav tm="100000">
                                          <p:val>
                                            <p:strVal val="#ppt_w"/>
                                          </p:val>
                                        </p:tav>
                                      </p:tavLst>
                                    </p:anim>
                                    <p:anim calcmode="lin" valueType="num">
                                      <p:cBhvr>
                                        <p:cTn id="622" dur="250" fill="hold"/>
                                        <p:tgtEl>
                                          <p:spTgt spid="97"/>
                                        </p:tgtEl>
                                        <p:attrNameLst>
                                          <p:attrName>ppt_h</p:attrName>
                                        </p:attrNameLst>
                                      </p:cBhvr>
                                      <p:tavLst>
                                        <p:tav tm="0">
                                          <p:val>
                                            <p:fltVal val="0"/>
                                          </p:val>
                                        </p:tav>
                                        <p:tav tm="100000">
                                          <p:val>
                                            <p:strVal val="#ppt_h"/>
                                          </p:val>
                                        </p:tav>
                                      </p:tavLst>
                                    </p:anim>
                                    <p:animEffect transition="in" filter="fade">
                                      <p:cBhvr>
                                        <p:cTn id="623" dur="250"/>
                                        <p:tgtEl>
                                          <p:spTgt spid="97"/>
                                        </p:tgtEl>
                                      </p:cBhvr>
                                    </p:animEffect>
                                  </p:childTnLst>
                                </p:cTn>
                              </p:par>
                              <p:par>
                                <p:cTn id="624" presetID="53" presetClass="entr" presetSubtype="16" fill="hold" grpId="0" nodeType="withEffect">
                                  <p:stCondLst>
                                    <p:cond delay="0"/>
                                  </p:stCondLst>
                                  <p:childTnLst>
                                    <p:set>
                                      <p:cBhvr>
                                        <p:cTn id="625" dur="1" fill="hold">
                                          <p:stCondLst>
                                            <p:cond delay="0"/>
                                          </p:stCondLst>
                                        </p:cTn>
                                        <p:tgtEl>
                                          <p:spTgt spid="96"/>
                                        </p:tgtEl>
                                        <p:attrNameLst>
                                          <p:attrName>style.visibility</p:attrName>
                                        </p:attrNameLst>
                                      </p:cBhvr>
                                      <p:to>
                                        <p:strVal val="visible"/>
                                      </p:to>
                                    </p:set>
                                    <p:anim calcmode="lin" valueType="num">
                                      <p:cBhvr>
                                        <p:cTn id="626" dur="250" fill="hold"/>
                                        <p:tgtEl>
                                          <p:spTgt spid="96"/>
                                        </p:tgtEl>
                                        <p:attrNameLst>
                                          <p:attrName>ppt_w</p:attrName>
                                        </p:attrNameLst>
                                      </p:cBhvr>
                                      <p:tavLst>
                                        <p:tav tm="0">
                                          <p:val>
                                            <p:fltVal val="0"/>
                                          </p:val>
                                        </p:tav>
                                        <p:tav tm="100000">
                                          <p:val>
                                            <p:strVal val="#ppt_w"/>
                                          </p:val>
                                        </p:tav>
                                      </p:tavLst>
                                    </p:anim>
                                    <p:anim calcmode="lin" valueType="num">
                                      <p:cBhvr>
                                        <p:cTn id="627" dur="250" fill="hold"/>
                                        <p:tgtEl>
                                          <p:spTgt spid="96"/>
                                        </p:tgtEl>
                                        <p:attrNameLst>
                                          <p:attrName>ppt_h</p:attrName>
                                        </p:attrNameLst>
                                      </p:cBhvr>
                                      <p:tavLst>
                                        <p:tav tm="0">
                                          <p:val>
                                            <p:fltVal val="0"/>
                                          </p:val>
                                        </p:tav>
                                        <p:tav tm="100000">
                                          <p:val>
                                            <p:strVal val="#ppt_h"/>
                                          </p:val>
                                        </p:tav>
                                      </p:tavLst>
                                    </p:anim>
                                    <p:animEffect transition="in" filter="fade">
                                      <p:cBhvr>
                                        <p:cTn id="628" dur="250"/>
                                        <p:tgtEl>
                                          <p:spTgt spid="96"/>
                                        </p:tgtEl>
                                      </p:cBhvr>
                                    </p:animEffect>
                                  </p:childTnLst>
                                </p:cTn>
                              </p:par>
                              <p:par>
                                <p:cTn id="629" presetID="53" presetClass="entr" presetSubtype="16" fill="hold" grpId="0" nodeType="withEffect">
                                  <p:stCondLst>
                                    <p:cond delay="0"/>
                                  </p:stCondLst>
                                  <p:childTnLst>
                                    <p:set>
                                      <p:cBhvr>
                                        <p:cTn id="630" dur="1" fill="hold">
                                          <p:stCondLst>
                                            <p:cond delay="0"/>
                                          </p:stCondLst>
                                        </p:cTn>
                                        <p:tgtEl>
                                          <p:spTgt spid="95"/>
                                        </p:tgtEl>
                                        <p:attrNameLst>
                                          <p:attrName>style.visibility</p:attrName>
                                        </p:attrNameLst>
                                      </p:cBhvr>
                                      <p:to>
                                        <p:strVal val="visible"/>
                                      </p:to>
                                    </p:set>
                                    <p:anim calcmode="lin" valueType="num">
                                      <p:cBhvr>
                                        <p:cTn id="631" dur="250" fill="hold"/>
                                        <p:tgtEl>
                                          <p:spTgt spid="95"/>
                                        </p:tgtEl>
                                        <p:attrNameLst>
                                          <p:attrName>ppt_w</p:attrName>
                                        </p:attrNameLst>
                                      </p:cBhvr>
                                      <p:tavLst>
                                        <p:tav tm="0">
                                          <p:val>
                                            <p:fltVal val="0"/>
                                          </p:val>
                                        </p:tav>
                                        <p:tav tm="100000">
                                          <p:val>
                                            <p:strVal val="#ppt_w"/>
                                          </p:val>
                                        </p:tav>
                                      </p:tavLst>
                                    </p:anim>
                                    <p:anim calcmode="lin" valueType="num">
                                      <p:cBhvr>
                                        <p:cTn id="632" dur="250" fill="hold"/>
                                        <p:tgtEl>
                                          <p:spTgt spid="95"/>
                                        </p:tgtEl>
                                        <p:attrNameLst>
                                          <p:attrName>ppt_h</p:attrName>
                                        </p:attrNameLst>
                                      </p:cBhvr>
                                      <p:tavLst>
                                        <p:tav tm="0">
                                          <p:val>
                                            <p:fltVal val="0"/>
                                          </p:val>
                                        </p:tav>
                                        <p:tav tm="100000">
                                          <p:val>
                                            <p:strVal val="#ppt_h"/>
                                          </p:val>
                                        </p:tav>
                                      </p:tavLst>
                                    </p:anim>
                                    <p:animEffect transition="in" filter="fade">
                                      <p:cBhvr>
                                        <p:cTn id="633" dur="250"/>
                                        <p:tgtEl>
                                          <p:spTgt spid="95"/>
                                        </p:tgtEl>
                                      </p:cBhvr>
                                    </p:animEffect>
                                  </p:childTnLst>
                                </p:cTn>
                              </p:par>
                              <p:par>
                                <p:cTn id="634" presetID="8" presetClass="emph" presetSubtype="0" fill="hold" grpId="0" nodeType="withEffect">
                                  <p:stCondLst>
                                    <p:cond delay="0"/>
                                  </p:stCondLst>
                                  <p:childTnLst>
                                    <p:animRot by="5400000">
                                      <p:cBhvr>
                                        <p:cTn id="635" dur="250" fill="hold"/>
                                        <p:tgtEl>
                                          <p:spTgt spid="98"/>
                                        </p:tgtEl>
                                        <p:attrNameLst>
                                          <p:attrName>r</p:attrName>
                                        </p:attrNameLst>
                                      </p:cBhvr>
                                    </p:animRot>
                                  </p:childTnLst>
                                </p:cTn>
                              </p:par>
                              <p:par>
                                <p:cTn id="636" presetID="22" presetClass="entr" presetSubtype="2" fill="hold" nodeType="withEffect">
                                  <p:stCondLst>
                                    <p:cond delay="0"/>
                                  </p:stCondLst>
                                  <p:childTnLst>
                                    <p:set>
                                      <p:cBhvr>
                                        <p:cTn id="637" dur="1" fill="hold">
                                          <p:stCondLst>
                                            <p:cond delay="0"/>
                                          </p:stCondLst>
                                        </p:cTn>
                                        <p:tgtEl>
                                          <p:spTgt spid="92"/>
                                        </p:tgtEl>
                                        <p:attrNameLst>
                                          <p:attrName>style.visibility</p:attrName>
                                        </p:attrNameLst>
                                      </p:cBhvr>
                                      <p:to>
                                        <p:strVal val="visible"/>
                                      </p:to>
                                    </p:set>
                                    <p:animEffect transition="in" filter="wipe(right)">
                                      <p:cBhvr>
                                        <p:cTn id="638" dur="150"/>
                                        <p:tgtEl>
                                          <p:spTgt spid="92"/>
                                        </p:tgtEl>
                                      </p:cBhvr>
                                    </p:animEffect>
                                  </p:childTnLst>
                                </p:cTn>
                              </p:par>
                            </p:childTnLst>
                          </p:cTn>
                        </p:par>
                      </p:childTnLst>
                    </p:cTn>
                  </p:par>
                  <p:par>
                    <p:cTn id="639" fill="hold">
                      <p:stCondLst>
                        <p:cond delay="indefinite"/>
                      </p:stCondLst>
                      <p:childTnLst>
                        <p:par>
                          <p:cTn id="640" fill="hold">
                            <p:stCondLst>
                              <p:cond delay="0"/>
                            </p:stCondLst>
                            <p:childTnLst>
                              <p:par>
                                <p:cTn id="641" presetID="53" presetClass="exit" presetSubtype="32" fill="hold" grpId="7" nodeType="clickEffect">
                                  <p:stCondLst>
                                    <p:cond delay="0"/>
                                  </p:stCondLst>
                                  <p:childTnLst>
                                    <p:anim calcmode="lin" valueType="num">
                                      <p:cBhvr>
                                        <p:cTn id="642" dur="250"/>
                                        <p:tgtEl>
                                          <p:spTgt spid="97"/>
                                        </p:tgtEl>
                                        <p:attrNameLst>
                                          <p:attrName>ppt_w</p:attrName>
                                        </p:attrNameLst>
                                      </p:cBhvr>
                                      <p:tavLst>
                                        <p:tav tm="0">
                                          <p:val>
                                            <p:strVal val="ppt_w"/>
                                          </p:val>
                                        </p:tav>
                                        <p:tav tm="100000">
                                          <p:val>
                                            <p:fltVal val="0"/>
                                          </p:val>
                                        </p:tav>
                                      </p:tavLst>
                                    </p:anim>
                                    <p:anim calcmode="lin" valueType="num">
                                      <p:cBhvr>
                                        <p:cTn id="643" dur="250"/>
                                        <p:tgtEl>
                                          <p:spTgt spid="97"/>
                                        </p:tgtEl>
                                        <p:attrNameLst>
                                          <p:attrName>ppt_h</p:attrName>
                                        </p:attrNameLst>
                                      </p:cBhvr>
                                      <p:tavLst>
                                        <p:tav tm="0">
                                          <p:val>
                                            <p:strVal val="ppt_h"/>
                                          </p:val>
                                        </p:tav>
                                        <p:tav tm="100000">
                                          <p:val>
                                            <p:fltVal val="0"/>
                                          </p:val>
                                        </p:tav>
                                      </p:tavLst>
                                    </p:anim>
                                    <p:animEffect transition="out" filter="fade">
                                      <p:cBhvr>
                                        <p:cTn id="644" dur="250"/>
                                        <p:tgtEl>
                                          <p:spTgt spid="97"/>
                                        </p:tgtEl>
                                      </p:cBhvr>
                                    </p:animEffect>
                                    <p:set>
                                      <p:cBhvr>
                                        <p:cTn id="645" dur="1" fill="hold">
                                          <p:stCondLst>
                                            <p:cond delay="249"/>
                                          </p:stCondLst>
                                        </p:cTn>
                                        <p:tgtEl>
                                          <p:spTgt spid="97"/>
                                        </p:tgtEl>
                                        <p:attrNameLst>
                                          <p:attrName>style.visibility</p:attrName>
                                        </p:attrNameLst>
                                      </p:cBhvr>
                                      <p:to>
                                        <p:strVal val="hidden"/>
                                      </p:to>
                                    </p:set>
                                  </p:childTnLst>
                                </p:cTn>
                              </p:par>
                              <p:par>
                                <p:cTn id="646" presetID="53" presetClass="exit" presetSubtype="32" fill="hold" grpId="7" nodeType="withEffect">
                                  <p:stCondLst>
                                    <p:cond delay="0"/>
                                  </p:stCondLst>
                                  <p:childTnLst>
                                    <p:anim calcmode="lin" valueType="num">
                                      <p:cBhvr>
                                        <p:cTn id="647" dur="250"/>
                                        <p:tgtEl>
                                          <p:spTgt spid="96"/>
                                        </p:tgtEl>
                                        <p:attrNameLst>
                                          <p:attrName>ppt_w</p:attrName>
                                        </p:attrNameLst>
                                      </p:cBhvr>
                                      <p:tavLst>
                                        <p:tav tm="0">
                                          <p:val>
                                            <p:strVal val="ppt_w"/>
                                          </p:val>
                                        </p:tav>
                                        <p:tav tm="100000">
                                          <p:val>
                                            <p:fltVal val="0"/>
                                          </p:val>
                                        </p:tav>
                                      </p:tavLst>
                                    </p:anim>
                                    <p:anim calcmode="lin" valueType="num">
                                      <p:cBhvr>
                                        <p:cTn id="648" dur="250"/>
                                        <p:tgtEl>
                                          <p:spTgt spid="96"/>
                                        </p:tgtEl>
                                        <p:attrNameLst>
                                          <p:attrName>ppt_h</p:attrName>
                                        </p:attrNameLst>
                                      </p:cBhvr>
                                      <p:tavLst>
                                        <p:tav tm="0">
                                          <p:val>
                                            <p:strVal val="ppt_h"/>
                                          </p:val>
                                        </p:tav>
                                        <p:tav tm="100000">
                                          <p:val>
                                            <p:fltVal val="0"/>
                                          </p:val>
                                        </p:tav>
                                      </p:tavLst>
                                    </p:anim>
                                    <p:animEffect transition="out" filter="fade">
                                      <p:cBhvr>
                                        <p:cTn id="649" dur="250"/>
                                        <p:tgtEl>
                                          <p:spTgt spid="96"/>
                                        </p:tgtEl>
                                      </p:cBhvr>
                                    </p:animEffect>
                                    <p:set>
                                      <p:cBhvr>
                                        <p:cTn id="650" dur="1" fill="hold">
                                          <p:stCondLst>
                                            <p:cond delay="249"/>
                                          </p:stCondLst>
                                        </p:cTn>
                                        <p:tgtEl>
                                          <p:spTgt spid="96"/>
                                        </p:tgtEl>
                                        <p:attrNameLst>
                                          <p:attrName>style.visibility</p:attrName>
                                        </p:attrNameLst>
                                      </p:cBhvr>
                                      <p:to>
                                        <p:strVal val="hidden"/>
                                      </p:to>
                                    </p:set>
                                  </p:childTnLst>
                                </p:cTn>
                              </p:par>
                              <p:par>
                                <p:cTn id="651" presetID="53" presetClass="exit" presetSubtype="32" fill="hold" grpId="7" nodeType="withEffect">
                                  <p:stCondLst>
                                    <p:cond delay="0"/>
                                  </p:stCondLst>
                                  <p:childTnLst>
                                    <p:anim calcmode="lin" valueType="num">
                                      <p:cBhvr>
                                        <p:cTn id="652" dur="250"/>
                                        <p:tgtEl>
                                          <p:spTgt spid="95"/>
                                        </p:tgtEl>
                                        <p:attrNameLst>
                                          <p:attrName>ppt_w</p:attrName>
                                        </p:attrNameLst>
                                      </p:cBhvr>
                                      <p:tavLst>
                                        <p:tav tm="0">
                                          <p:val>
                                            <p:strVal val="ppt_w"/>
                                          </p:val>
                                        </p:tav>
                                        <p:tav tm="100000">
                                          <p:val>
                                            <p:fltVal val="0"/>
                                          </p:val>
                                        </p:tav>
                                      </p:tavLst>
                                    </p:anim>
                                    <p:anim calcmode="lin" valueType="num">
                                      <p:cBhvr>
                                        <p:cTn id="653" dur="250"/>
                                        <p:tgtEl>
                                          <p:spTgt spid="95"/>
                                        </p:tgtEl>
                                        <p:attrNameLst>
                                          <p:attrName>ppt_h</p:attrName>
                                        </p:attrNameLst>
                                      </p:cBhvr>
                                      <p:tavLst>
                                        <p:tav tm="0">
                                          <p:val>
                                            <p:strVal val="ppt_h"/>
                                          </p:val>
                                        </p:tav>
                                        <p:tav tm="100000">
                                          <p:val>
                                            <p:fltVal val="0"/>
                                          </p:val>
                                        </p:tav>
                                      </p:tavLst>
                                    </p:anim>
                                    <p:animEffect transition="out" filter="fade">
                                      <p:cBhvr>
                                        <p:cTn id="654" dur="250"/>
                                        <p:tgtEl>
                                          <p:spTgt spid="95"/>
                                        </p:tgtEl>
                                      </p:cBhvr>
                                    </p:animEffect>
                                    <p:set>
                                      <p:cBhvr>
                                        <p:cTn id="655" dur="1" fill="hold">
                                          <p:stCondLst>
                                            <p:cond delay="249"/>
                                          </p:stCondLst>
                                        </p:cTn>
                                        <p:tgtEl>
                                          <p:spTgt spid="95"/>
                                        </p:tgtEl>
                                        <p:attrNameLst>
                                          <p:attrName>style.visibility</p:attrName>
                                        </p:attrNameLst>
                                      </p:cBhvr>
                                      <p:to>
                                        <p:strVal val="hidden"/>
                                      </p:to>
                                    </p:set>
                                  </p:childTnLst>
                                </p:cTn>
                              </p:par>
                              <p:par>
                                <p:cTn id="656" presetID="8" presetClass="emph" presetSubtype="0" fill="hold" grpId="1" nodeType="withEffect">
                                  <p:stCondLst>
                                    <p:cond delay="0"/>
                                  </p:stCondLst>
                                  <p:childTnLst>
                                    <p:animRot by="-5400000">
                                      <p:cBhvr>
                                        <p:cTn id="657" dur="250" fill="hold"/>
                                        <p:tgtEl>
                                          <p:spTgt spid="98"/>
                                        </p:tgtEl>
                                        <p:attrNameLst>
                                          <p:attrName>r</p:attrName>
                                        </p:attrNameLst>
                                      </p:cBhvr>
                                    </p:animRot>
                                  </p:childTnLst>
                                </p:cTn>
                              </p:par>
                              <p:par>
                                <p:cTn id="658" presetID="22" presetClass="exit" presetSubtype="8" fill="hold" nodeType="withEffect">
                                  <p:stCondLst>
                                    <p:cond delay="0"/>
                                  </p:stCondLst>
                                  <p:childTnLst>
                                    <p:animEffect transition="out" filter="wipe(left)">
                                      <p:cBhvr>
                                        <p:cTn id="659" dur="150"/>
                                        <p:tgtEl>
                                          <p:spTgt spid="92"/>
                                        </p:tgtEl>
                                      </p:cBhvr>
                                    </p:animEffect>
                                    <p:set>
                                      <p:cBhvr>
                                        <p:cTn id="660" dur="1" fill="hold">
                                          <p:stCondLst>
                                            <p:cond delay="14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661" restart="whenNotActive" fill="hold" evtFilter="cancelBubble" nodeType="interactiveSeq">
                <p:stCondLst>
                  <p:cond evt="onClick" delay="0">
                    <p:tgtEl>
                      <p:spTgt spid="97"/>
                    </p:tgtEl>
                  </p:cond>
                </p:stCondLst>
                <p:endSync evt="end" delay="0">
                  <p:rtn val="all"/>
                </p:endSync>
                <p:childTnLst>
                  <p:par>
                    <p:cTn id="662" fill="hold">
                      <p:stCondLst>
                        <p:cond delay="0"/>
                      </p:stCondLst>
                      <p:childTnLst>
                        <p:par>
                          <p:cTn id="663" fill="hold">
                            <p:stCondLst>
                              <p:cond delay="0"/>
                            </p:stCondLst>
                            <p:childTnLst>
                              <p:par>
                                <p:cTn id="664" presetID="10" presetClass="entr" presetSubtype="0" fill="hold" grpId="0" nodeType="withEffect">
                                  <p:stCondLst>
                                    <p:cond delay="0"/>
                                  </p:stCondLst>
                                  <p:childTnLst>
                                    <p:set>
                                      <p:cBhvr>
                                        <p:cTn id="665" dur="1" fill="hold">
                                          <p:stCondLst>
                                            <p:cond delay="0"/>
                                          </p:stCondLst>
                                        </p:cTn>
                                        <p:tgtEl>
                                          <p:spTgt spid="113"/>
                                        </p:tgtEl>
                                        <p:attrNameLst>
                                          <p:attrName>style.visibility</p:attrName>
                                        </p:attrNameLst>
                                      </p:cBhvr>
                                      <p:to>
                                        <p:strVal val="visible"/>
                                      </p:to>
                                    </p:set>
                                    <p:animEffect transition="in" filter="fade">
                                      <p:cBhvr>
                                        <p:cTn id="666" dur="250"/>
                                        <p:tgtEl>
                                          <p:spTgt spid="113"/>
                                        </p:tgtEl>
                                      </p:cBhvr>
                                    </p:animEffect>
                                  </p:childTnLst>
                                </p:cTn>
                              </p:par>
                              <p:par>
                                <p:cTn id="667" presetID="53" presetClass="exit" presetSubtype="32" fill="hold" grpId="1" nodeType="withEffect">
                                  <p:stCondLst>
                                    <p:cond delay="0"/>
                                  </p:stCondLst>
                                  <p:childTnLst>
                                    <p:anim calcmode="lin" valueType="num">
                                      <p:cBhvr>
                                        <p:cTn id="668" dur="250"/>
                                        <p:tgtEl>
                                          <p:spTgt spid="97"/>
                                        </p:tgtEl>
                                        <p:attrNameLst>
                                          <p:attrName>ppt_w</p:attrName>
                                        </p:attrNameLst>
                                      </p:cBhvr>
                                      <p:tavLst>
                                        <p:tav tm="0">
                                          <p:val>
                                            <p:strVal val="ppt_w"/>
                                          </p:val>
                                        </p:tav>
                                        <p:tav tm="100000">
                                          <p:val>
                                            <p:fltVal val="0"/>
                                          </p:val>
                                        </p:tav>
                                      </p:tavLst>
                                    </p:anim>
                                    <p:anim calcmode="lin" valueType="num">
                                      <p:cBhvr>
                                        <p:cTn id="669" dur="250"/>
                                        <p:tgtEl>
                                          <p:spTgt spid="97"/>
                                        </p:tgtEl>
                                        <p:attrNameLst>
                                          <p:attrName>ppt_h</p:attrName>
                                        </p:attrNameLst>
                                      </p:cBhvr>
                                      <p:tavLst>
                                        <p:tav tm="0">
                                          <p:val>
                                            <p:strVal val="ppt_h"/>
                                          </p:val>
                                        </p:tav>
                                        <p:tav tm="100000">
                                          <p:val>
                                            <p:fltVal val="0"/>
                                          </p:val>
                                        </p:tav>
                                      </p:tavLst>
                                    </p:anim>
                                    <p:animEffect transition="out" filter="fade">
                                      <p:cBhvr>
                                        <p:cTn id="670" dur="250"/>
                                        <p:tgtEl>
                                          <p:spTgt spid="97"/>
                                        </p:tgtEl>
                                      </p:cBhvr>
                                    </p:animEffect>
                                    <p:set>
                                      <p:cBhvr>
                                        <p:cTn id="671" dur="1" fill="hold">
                                          <p:stCondLst>
                                            <p:cond delay="249"/>
                                          </p:stCondLst>
                                        </p:cTn>
                                        <p:tgtEl>
                                          <p:spTgt spid="97"/>
                                        </p:tgtEl>
                                        <p:attrNameLst>
                                          <p:attrName>style.visibility</p:attrName>
                                        </p:attrNameLst>
                                      </p:cBhvr>
                                      <p:to>
                                        <p:strVal val="hidden"/>
                                      </p:to>
                                    </p:set>
                                  </p:childTnLst>
                                </p:cTn>
                              </p:par>
                              <p:par>
                                <p:cTn id="672" presetID="53" presetClass="exit" presetSubtype="32" fill="hold" grpId="1" nodeType="withEffect">
                                  <p:stCondLst>
                                    <p:cond delay="0"/>
                                  </p:stCondLst>
                                  <p:childTnLst>
                                    <p:anim calcmode="lin" valueType="num">
                                      <p:cBhvr>
                                        <p:cTn id="673" dur="250"/>
                                        <p:tgtEl>
                                          <p:spTgt spid="96"/>
                                        </p:tgtEl>
                                        <p:attrNameLst>
                                          <p:attrName>ppt_w</p:attrName>
                                        </p:attrNameLst>
                                      </p:cBhvr>
                                      <p:tavLst>
                                        <p:tav tm="0">
                                          <p:val>
                                            <p:strVal val="ppt_w"/>
                                          </p:val>
                                        </p:tav>
                                        <p:tav tm="100000">
                                          <p:val>
                                            <p:fltVal val="0"/>
                                          </p:val>
                                        </p:tav>
                                      </p:tavLst>
                                    </p:anim>
                                    <p:anim calcmode="lin" valueType="num">
                                      <p:cBhvr>
                                        <p:cTn id="674" dur="250"/>
                                        <p:tgtEl>
                                          <p:spTgt spid="96"/>
                                        </p:tgtEl>
                                        <p:attrNameLst>
                                          <p:attrName>ppt_h</p:attrName>
                                        </p:attrNameLst>
                                      </p:cBhvr>
                                      <p:tavLst>
                                        <p:tav tm="0">
                                          <p:val>
                                            <p:strVal val="ppt_h"/>
                                          </p:val>
                                        </p:tav>
                                        <p:tav tm="100000">
                                          <p:val>
                                            <p:fltVal val="0"/>
                                          </p:val>
                                        </p:tav>
                                      </p:tavLst>
                                    </p:anim>
                                    <p:animEffect transition="out" filter="fade">
                                      <p:cBhvr>
                                        <p:cTn id="675" dur="250"/>
                                        <p:tgtEl>
                                          <p:spTgt spid="96"/>
                                        </p:tgtEl>
                                      </p:cBhvr>
                                    </p:animEffect>
                                    <p:set>
                                      <p:cBhvr>
                                        <p:cTn id="676" dur="1" fill="hold">
                                          <p:stCondLst>
                                            <p:cond delay="249"/>
                                          </p:stCondLst>
                                        </p:cTn>
                                        <p:tgtEl>
                                          <p:spTgt spid="96"/>
                                        </p:tgtEl>
                                        <p:attrNameLst>
                                          <p:attrName>style.visibility</p:attrName>
                                        </p:attrNameLst>
                                      </p:cBhvr>
                                      <p:to>
                                        <p:strVal val="hidden"/>
                                      </p:to>
                                    </p:set>
                                  </p:childTnLst>
                                </p:cTn>
                              </p:par>
                              <p:par>
                                <p:cTn id="677" presetID="53" presetClass="exit" presetSubtype="32" fill="hold" grpId="1" nodeType="withEffect">
                                  <p:stCondLst>
                                    <p:cond delay="0"/>
                                  </p:stCondLst>
                                  <p:childTnLst>
                                    <p:anim calcmode="lin" valueType="num">
                                      <p:cBhvr>
                                        <p:cTn id="678" dur="250"/>
                                        <p:tgtEl>
                                          <p:spTgt spid="95"/>
                                        </p:tgtEl>
                                        <p:attrNameLst>
                                          <p:attrName>ppt_w</p:attrName>
                                        </p:attrNameLst>
                                      </p:cBhvr>
                                      <p:tavLst>
                                        <p:tav tm="0">
                                          <p:val>
                                            <p:strVal val="ppt_w"/>
                                          </p:val>
                                        </p:tav>
                                        <p:tav tm="100000">
                                          <p:val>
                                            <p:fltVal val="0"/>
                                          </p:val>
                                        </p:tav>
                                      </p:tavLst>
                                    </p:anim>
                                    <p:anim calcmode="lin" valueType="num">
                                      <p:cBhvr>
                                        <p:cTn id="679" dur="250"/>
                                        <p:tgtEl>
                                          <p:spTgt spid="95"/>
                                        </p:tgtEl>
                                        <p:attrNameLst>
                                          <p:attrName>ppt_h</p:attrName>
                                        </p:attrNameLst>
                                      </p:cBhvr>
                                      <p:tavLst>
                                        <p:tav tm="0">
                                          <p:val>
                                            <p:strVal val="ppt_h"/>
                                          </p:val>
                                        </p:tav>
                                        <p:tav tm="100000">
                                          <p:val>
                                            <p:fltVal val="0"/>
                                          </p:val>
                                        </p:tav>
                                      </p:tavLst>
                                    </p:anim>
                                    <p:animEffect transition="out" filter="fade">
                                      <p:cBhvr>
                                        <p:cTn id="680" dur="250"/>
                                        <p:tgtEl>
                                          <p:spTgt spid="95"/>
                                        </p:tgtEl>
                                      </p:cBhvr>
                                    </p:animEffect>
                                    <p:set>
                                      <p:cBhvr>
                                        <p:cTn id="681" dur="1" fill="hold">
                                          <p:stCondLst>
                                            <p:cond delay="249"/>
                                          </p:stCondLst>
                                        </p:cTn>
                                        <p:tgtEl>
                                          <p:spTgt spid="95"/>
                                        </p:tgtEl>
                                        <p:attrNameLst>
                                          <p:attrName>style.visibility</p:attrName>
                                        </p:attrNameLst>
                                      </p:cBhvr>
                                      <p:to>
                                        <p:strVal val="hidden"/>
                                      </p:to>
                                    </p:set>
                                  </p:childTnLst>
                                </p:cTn>
                              </p:par>
                              <p:par>
                                <p:cTn id="682" presetID="22" presetClass="exit" presetSubtype="8" fill="hold" nodeType="withEffect">
                                  <p:stCondLst>
                                    <p:cond delay="0"/>
                                  </p:stCondLst>
                                  <p:childTnLst>
                                    <p:animEffect transition="out" filter="wipe(left)">
                                      <p:cBhvr>
                                        <p:cTn id="683" dur="150"/>
                                        <p:tgtEl>
                                          <p:spTgt spid="92"/>
                                        </p:tgtEl>
                                      </p:cBhvr>
                                    </p:animEffect>
                                    <p:set>
                                      <p:cBhvr>
                                        <p:cTn id="684" dur="1" fill="hold">
                                          <p:stCondLst>
                                            <p:cond delay="149"/>
                                          </p:stCondLst>
                                        </p:cTn>
                                        <p:tgtEl>
                                          <p:spTgt spid="92"/>
                                        </p:tgtEl>
                                        <p:attrNameLst>
                                          <p:attrName>style.visibility</p:attrName>
                                        </p:attrNameLst>
                                      </p:cBhvr>
                                      <p:to>
                                        <p:strVal val="hidden"/>
                                      </p:to>
                                    </p:set>
                                  </p:childTnLst>
                                </p:cTn>
                              </p:par>
                              <p:par>
                                <p:cTn id="685" presetID="1" presetClass="exit" presetSubtype="0" fill="hold" nodeType="withEffect">
                                  <p:stCondLst>
                                    <p:cond delay="0"/>
                                  </p:stCondLst>
                                  <p:childTnLst>
                                    <p:set>
                                      <p:cBhvr>
                                        <p:cTn id="686" dur="1" fill="hold">
                                          <p:stCondLst>
                                            <p:cond delay="0"/>
                                          </p:stCondLst>
                                        </p:cTn>
                                        <p:tgtEl>
                                          <p:spTgt spid="149"/>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687" restart="whenNotActive" fill="hold" evtFilter="cancelBubble" nodeType="interactiveSeq">
                <p:stCondLst>
                  <p:cond evt="onClick" delay="0">
                    <p:tgtEl>
                      <p:spTgt spid="96"/>
                    </p:tgtEl>
                  </p:cond>
                </p:stCondLst>
                <p:endSync evt="end" delay="0">
                  <p:rtn val="all"/>
                </p:endSync>
                <p:childTnLst>
                  <p:par>
                    <p:cTn id="688" fill="hold">
                      <p:stCondLst>
                        <p:cond delay="0"/>
                      </p:stCondLst>
                      <p:childTnLst>
                        <p:par>
                          <p:cTn id="689" fill="hold">
                            <p:stCondLst>
                              <p:cond delay="0"/>
                            </p:stCondLst>
                            <p:childTnLst>
                              <p:par>
                                <p:cTn id="690" presetID="10" presetClass="entr" presetSubtype="0" fill="hold" grpId="0" nodeType="withEffect">
                                  <p:stCondLst>
                                    <p:cond delay="0"/>
                                  </p:stCondLst>
                                  <p:childTnLst>
                                    <p:set>
                                      <p:cBhvr>
                                        <p:cTn id="691" dur="1" fill="hold">
                                          <p:stCondLst>
                                            <p:cond delay="0"/>
                                          </p:stCondLst>
                                        </p:cTn>
                                        <p:tgtEl>
                                          <p:spTgt spid="100"/>
                                        </p:tgtEl>
                                        <p:attrNameLst>
                                          <p:attrName>style.visibility</p:attrName>
                                        </p:attrNameLst>
                                      </p:cBhvr>
                                      <p:to>
                                        <p:strVal val="visible"/>
                                      </p:to>
                                    </p:set>
                                    <p:animEffect transition="in" filter="fade">
                                      <p:cBhvr>
                                        <p:cTn id="692" dur="250"/>
                                        <p:tgtEl>
                                          <p:spTgt spid="100"/>
                                        </p:tgtEl>
                                      </p:cBhvr>
                                    </p:animEffect>
                                  </p:childTnLst>
                                </p:cTn>
                              </p:par>
                              <p:par>
                                <p:cTn id="693" presetID="53" presetClass="exit" presetSubtype="32" fill="hold" grpId="6" nodeType="withEffect">
                                  <p:stCondLst>
                                    <p:cond delay="0"/>
                                  </p:stCondLst>
                                  <p:childTnLst>
                                    <p:anim calcmode="lin" valueType="num">
                                      <p:cBhvr>
                                        <p:cTn id="694" dur="250"/>
                                        <p:tgtEl>
                                          <p:spTgt spid="97"/>
                                        </p:tgtEl>
                                        <p:attrNameLst>
                                          <p:attrName>ppt_w</p:attrName>
                                        </p:attrNameLst>
                                      </p:cBhvr>
                                      <p:tavLst>
                                        <p:tav tm="0">
                                          <p:val>
                                            <p:strVal val="ppt_w"/>
                                          </p:val>
                                        </p:tav>
                                        <p:tav tm="100000">
                                          <p:val>
                                            <p:fltVal val="0"/>
                                          </p:val>
                                        </p:tav>
                                      </p:tavLst>
                                    </p:anim>
                                    <p:anim calcmode="lin" valueType="num">
                                      <p:cBhvr>
                                        <p:cTn id="695" dur="250"/>
                                        <p:tgtEl>
                                          <p:spTgt spid="97"/>
                                        </p:tgtEl>
                                        <p:attrNameLst>
                                          <p:attrName>ppt_h</p:attrName>
                                        </p:attrNameLst>
                                      </p:cBhvr>
                                      <p:tavLst>
                                        <p:tav tm="0">
                                          <p:val>
                                            <p:strVal val="ppt_h"/>
                                          </p:val>
                                        </p:tav>
                                        <p:tav tm="100000">
                                          <p:val>
                                            <p:fltVal val="0"/>
                                          </p:val>
                                        </p:tav>
                                      </p:tavLst>
                                    </p:anim>
                                    <p:animEffect transition="out" filter="fade">
                                      <p:cBhvr>
                                        <p:cTn id="696" dur="250"/>
                                        <p:tgtEl>
                                          <p:spTgt spid="97"/>
                                        </p:tgtEl>
                                      </p:cBhvr>
                                    </p:animEffect>
                                    <p:set>
                                      <p:cBhvr>
                                        <p:cTn id="697" dur="1" fill="hold">
                                          <p:stCondLst>
                                            <p:cond delay="249"/>
                                          </p:stCondLst>
                                        </p:cTn>
                                        <p:tgtEl>
                                          <p:spTgt spid="97"/>
                                        </p:tgtEl>
                                        <p:attrNameLst>
                                          <p:attrName>style.visibility</p:attrName>
                                        </p:attrNameLst>
                                      </p:cBhvr>
                                      <p:to>
                                        <p:strVal val="hidden"/>
                                      </p:to>
                                    </p:set>
                                  </p:childTnLst>
                                </p:cTn>
                              </p:par>
                              <p:par>
                                <p:cTn id="698" presetID="53" presetClass="exit" presetSubtype="32" fill="hold" grpId="6" nodeType="withEffect">
                                  <p:stCondLst>
                                    <p:cond delay="0"/>
                                  </p:stCondLst>
                                  <p:childTnLst>
                                    <p:anim calcmode="lin" valueType="num">
                                      <p:cBhvr>
                                        <p:cTn id="699" dur="250"/>
                                        <p:tgtEl>
                                          <p:spTgt spid="96"/>
                                        </p:tgtEl>
                                        <p:attrNameLst>
                                          <p:attrName>ppt_w</p:attrName>
                                        </p:attrNameLst>
                                      </p:cBhvr>
                                      <p:tavLst>
                                        <p:tav tm="0">
                                          <p:val>
                                            <p:strVal val="ppt_w"/>
                                          </p:val>
                                        </p:tav>
                                        <p:tav tm="100000">
                                          <p:val>
                                            <p:fltVal val="0"/>
                                          </p:val>
                                        </p:tav>
                                      </p:tavLst>
                                    </p:anim>
                                    <p:anim calcmode="lin" valueType="num">
                                      <p:cBhvr>
                                        <p:cTn id="700" dur="250"/>
                                        <p:tgtEl>
                                          <p:spTgt spid="96"/>
                                        </p:tgtEl>
                                        <p:attrNameLst>
                                          <p:attrName>ppt_h</p:attrName>
                                        </p:attrNameLst>
                                      </p:cBhvr>
                                      <p:tavLst>
                                        <p:tav tm="0">
                                          <p:val>
                                            <p:strVal val="ppt_h"/>
                                          </p:val>
                                        </p:tav>
                                        <p:tav tm="100000">
                                          <p:val>
                                            <p:fltVal val="0"/>
                                          </p:val>
                                        </p:tav>
                                      </p:tavLst>
                                    </p:anim>
                                    <p:animEffect transition="out" filter="fade">
                                      <p:cBhvr>
                                        <p:cTn id="701" dur="250"/>
                                        <p:tgtEl>
                                          <p:spTgt spid="96"/>
                                        </p:tgtEl>
                                      </p:cBhvr>
                                    </p:animEffect>
                                    <p:set>
                                      <p:cBhvr>
                                        <p:cTn id="702" dur="1" fill="hold">
                                          <p:stCondLst>
                                            <p:cond delay="249"/>
                                          </p:stCondLst>
                                        </p:cTn>
                                        <p:tgtEl>
                                          <p:spTgt spid="96"/>
                                        </p:tgtEl>
                                        <p:attrNameLst>
                                          <p:attrName>style.visibility</p:attrName>
                                        </p:attrNameLst>
                                      </p:cBhvr>
                                      <p:to>
                                        <p:strVal val="hidden"/>
                                      </p:to>
                                    </p:set>
                                  </p:childTnLst>
                                </p:cTn>
                              </p:par>
                              <p:par>
                                <p:cTn id="703" presetID="53" presetClass="exit" presetSubtype="32" fill="hold" grpId="6" nodeType="withEffect">
                                  <p:stCondLst>
                                    <p:cond delay="0"/>
                                  </p:stCondLst>
                                  <p:childTnLst>
                                    <p:anim calcmode="lin" valueType="num">
                                      <p:cBhvr>
                                        <p:cTn id="704" dur="250"/>
                                        <p:tgtEl>
                                          <p:spTgt spid="95"/>
                                        </p:tgtEl>
                                        <p:attrNameLst>
                                          <p:attrName>ppt_w</p:attrName>
                                        </p:attrNameLst>
                                      </p:cBhvr>
                                      <p:tavLst>
                                        <p:tav tm="0">
                                          <p:val>
                                            <p:strVal val="ppt_w"/>
                                          </p:val>
                                        </p:tav>
                                        <p:tav tm="100000">
                                          <p:val>
                                            <p:fltVal val="0"/>
                                          </p:val>
                                        </p:tav>
                                      </p:tavLst>
                                    </p:anim>
                                    <p:anim calcmode="lin" valueType="num">
                                      <p:cBhvr>
                                        <p:cTn id="705" dur="250"/>
                                        <p:tgtEl>
                                          <p:spTgt spid="95"/>
                                        </p:tgtEl>
                                        <p:attrNameLst>
                                          <p:attrName>ppt_h</p:attrName>
                                        </p:attrNameLst>
                                      </p:cBhvr>
                                      <p:tavLst>
                                        <p:tav tm="0">
                                          <p:val>
                                            <p:strVal val="ppt_h"/>
                                          </p:val>
                                        </p:tav>
                                        <p:tav tm="100000">
                                          <p:val>
                                            <p:fltVal val="0"/>
                                          </p:val>
                                        </p:tav>
                                      </p:tavLst>
                                    </p:anim>
                                    <p:animEffect transition="out" filter="fade">
                                      <p:cBhvr>
                                        <p:cTn id="706" dur="250"/>
                                        <p:tgtEl>
                                          <p:spTgt spid="95"/>
                                        </p:tgtEl>
                                      </p:cBhvr>
                                    </p:animEffect>
                                    <p:set>
                                      <p:cBhvr>
                                        <p:cTn id="707" dur="1" fill="hold">
                                          <p:stCondLst>
                                            <p:cond delay="249"/>
                                          </p:stCondLst>
                                        </p:cTn>
                                        <p:tgtEl>
                                          <p:spTgt spid="95"/>
                                        </p:tgtEl>
                                        <p:attrNameLst>
                                          <p:attrName>style.visibility</p:attrName>
                                        </p:attrNameLst>
                                      </p:cBhvr>
                                      <p:to>
                                        <p:strVal val="hidden"/>
                                      </p:to>
                                    </p:set>
                                  </p:childTnLst>
                                </p:cTn>
                              </p:par>
                              <p:par>
                                <p:cTn id="708" presetID="22" presetClass="exit" presetSubtype="8" fill="hold" nodeType="withEffect">
                                  <p:stCondLst>
                                    <p:cond delay="0"/>
                                  </p:stCondLst>
                                  <p:childTnLst>
                                    <p:animEffect transition="out" filter="wipe(left)">
                                      <p:cBhvr>
                                        <p:cTn id="709" dur="150"/>
                                        <p:tgtEl>
                                          <p:spTgt spid="92"/>
                                        </p:tgtEl>
                                      </p:cBhvr>
                                    </p:animEffect>
                                    <p:set>
                                      <p:cBhvr>
                                        <p:cTn id="710" dur="1" fill="hold">
                                          <p:stCondLst>
                                            <p:cond delay="14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6"/>
                  </p:tgtEl>
                </p:cond>
              </p:nextCondLst>
            </p:seq>
            <p:seq concurrent="1" nextAc="seek">
              <p:cTn id="711" restart="whenNotActive" fill="hold" evtFilter="cancelBubble" nodeType="interactiveSeq">
                <p:stCondLst>
                  <p:cond evt="onClick" delay="0">
                    <p:tgtEl>
                      <p:spTgt spid="95"/>
                    </p:tgtEl>
                  </p:cond>
                </p:stCondLst>
                <p:endSync evt="end" delay="0">
                  <p:rtn val="all"/>
                </p:endSync>
                <p:childTnLst>
                  <p:par>
                    <p:cTn id="712" fill="hold">
                      <p:stCondLst>
                        <p:cond delay="0"/>
                      </p:stCondLst>
                      <p:childTnLst>
                        <p:par>
                          <p:cTn id="713" fill="hold">
                            <p:stCondLst>
                              <p:cond delay="0"/>
                            </p:stCondLst>
                            <p:childTnLst>
                              <p:par>
                                <p:cTn id="714" presetID="10" presetClass="entr" presetSubtype="0" fill="hold" grpId="0" nodeType="withEffect">
                                  <p:stCondLst>
                                    <p:cond delay="0"/>
                                  </p:stCondLst>
                                  <p:childTnLst>
                                    <p:set>
                                      <p:cBhvr>
                                        <p:cTn id="715" dur="1" fill="hold">
                                          <p:stCondLst>
                                            <p:cond delay="0"/>
                                          </p:stCondLst>
                                        </p:cTn>
                                        <p:tgtEl>
                                          <p:spTgt spid="99"/>
                                        </p:tgtEl>
                                        <p:attrNameLst>
                                          <p:attrName>style.visibility</p:attrName>
                                        </p:attrNameLst>
                                      </p:cBhvr>
                                      <p:to>
                                        <p:strVal val="visible"/>
                                      </p:to>
                                    </p:set>
                                    <p:animEffect transition="in" filter="fade">
                                      <p:cBhvr>
                                        <p:cTn id="716" dur="250"/>
                                        <p:tgtEl>
                                          <p:spTgt spid="99"/>
                                        </p:tgtEl>
                                      </p:cBhvr>
                                    </p:animEffect>
                                  </p:childTnLst>
                                </p:cTn>
                              </p:par>
                              <p:par>
                                <p:cTn id="717" presetID="53" presetClass="exit" presetSubtype="32" fill="hold" grpId="5" nodeType="withEffect">
                                  <p:stCondLst>
                                    <p:cond delay="0"/>
                                  </p:stCondLst>
                                  <p:childTnLst>
                                    <p:anim calcmode="lin" valueType="num">
                                      <p:cBhvr>
                                        <p:cTn id="718" dur="250"/>
                                        <p:tgtEl>
                                          <p:spTgt spid="97"/>
                                        </p:tgtEl>
                                        <p:attrNameLst>
                                          <p:attrName>ppt_w</p:attrName>
                                        </p:attrNameLst>
                                      </p:cBhvr>
                                      <p:tavLst>
                                        <p:tav tm="0">
                                          <p:val>
                                            <p:strVal val="ppt_w"/>
                                          </p:val>
                                        </p:tav>
                                        <p:tav tm="100000">
                                          <p:val>
                                            <p:fltVal val="0"/>
                                          </p:val>
                                        </p:tav>
                                      </p:tavLst>
                                    </p:anim>
                                    <p:anim calcmode="lin" valueType="num">
                                      <p:cBhvr>
                                        <p:cTn id="719" dur="250"/>
                                        <p:tgtEl>
                                          <p:spTgt spid="97"/>
                                        </p:tgtEl>
                                        <p:attrNameLst>
                                          <p:attrName>ppt_h</p:attrName>
                                        </p:attrNameLst>
                                      </p:cBhvr>
                                      <p:tavLst>
                                        <p:tav tm="0">
                                          <p:val>
                                            <p:strVal val="ppt_h"/>
                                          </p:val>
                                        </p:tav>
                                        <p:tav tm="100000">
                                          <p:val>
                                            <p:fltVal val="0"/>
                                          </p:val>
                                        </p:tav>
                                      </p:tavLst>
                                    </p:anim>
                                    <p:animEffect transition="out" filter="fade">
                                      <p:cBhvr>
                                        <p:cTn id="720" dur="250"/>
                                        <p:tgtEl>
                                          <p:spTgt spid="97"/>
                                        </p:tgtEl>
                                      </p:cBhvr>
                                    </p:animEffect>
                                    <p:set>
                                      <p:cBhvr>
                                        <p:cTn id="721" dur="1" fill="hold">
                                          <p:stCondLst>
                                            <p:cond delay="249"/>
                                          </p:stCondLst>
                                        </p:cTn>
                                        <p:tgtEl>
                                          <p:spTgt spid="97"/>
                                        </p:tgtEl>
                                        <p:attrNameLst>
                                          <p:attrName>style.visibility</p:attrName>
                                        </p:attrNameLst>
                                      </p:cBhvr>
                                      <p:to>
                                        <p:strVal val="hidden"/>
                                      </p:to>
                                    </p:set>
                                  </p:childTnLst>
                                </p:cTn>
                              </p:par>
                              <p:par>
                                <p:cTn id="722" presetID="53" presetClass="exit" presetSubtype="32" fill="hold" grpId="5" nodeType="withEffect">
                                  <p:stCondLst>
                                    <p:cond delay="0"/>
                                  </p:stCondLst>
                                  <p:childTnLst>
                                    <p:anim calcmode="lin" valueType="num">
                                      <p:cBhvr>
                                        <p:cTn id="723" dur="250"/>
                                        <p:tgtEl>
                                          <p:spTgt spid="96"/>
                                        </p:tgtEl>
                                        <p:attrNameLst>
                                          <p:attrName>ppt_w</p:attrName>
                                        </p:attrNameLst>
                                      </p:cBhvr>
                                      <p:tavLst>
                                        <p:tav tm="0">
                                          <p:val>
                                            <p:strVal val="ppt_w"/>
                                          </p:val>
                                        </p:tav>
                                        <p:tav tm="100000">
                                          <p:val>
                                            <p:fltVal val="0"/>
                                          </p:val>
                                        </p:tav>
                                      </p:tavLst>
                                    </p:anim>
                                    <p:anim calcmode="lin" valueType="num">
                                      <p:cBhvr>
                                        <p:cTn id="724" dur="250"/>
                                        <p:tgtEl>
                                          <p:spTgt spid="96"/>
                                        </p:tgtEl>
                                        <p:attrNameLst>
                                          <p:attrName>ppt_h</p:attrName>
                                        </p:attrNameLst>
                                      </p:cBhvr>
                                      <p:tavLst>
                                        <p:tav tm="0">
                                          <p:val>
                                            <p:strVal val="ppt_h"/>
                                          </p:val>
                                        </p:tav>
                                        <p:tav tm="100000">
                                          <p:val>
                                            <p:fltVal val="0"/>
                                          </p:val>
                                        </p:tav>
                                      </p:tavLst>
                                    </p:anim>
                                    <p:animEffect transition="out" filter="fade">
                                      <p:cBhvr>
                                        <p:cTn id="725" dur="250"/>
                                        <p:tgtEl>
                                          <p:spTgt spid="96"/>
                                        </p:tgtEl>
                                      </p:cBhvr>
                                    </p:animEffect>
                                    <p:set>
                                      <p:cBhvr>
                                        <p:cTn id="726" dur="1" fill="hold">
                                          <p:stCondLst>
                                            <p:cond delay="249"/>
                                          </p:stCondLst>
                                        </p:cTn>
                                        <p:tgtEl>
                                          <p:spTgt spid="96"/>
                                        </p:tgtEl>
                                        <p:attrNameLst>
                                          <p:attrName>style.visibility</p:attrName>
                                        </p:attrNameLst>
                                      </p:cBhvr>
                                      <p:to>
                                        <p:strVal val="hidden"/>
                                      </p:to>
                                    </p:set>
                                  </p:childTnLst>
                                </p:cTn>
                              </p:par>
                              <p:par>
                                <p:cTn id="727" presetID="53" presetClass="exit" presetSubtype="32" fill="hold" grpId="5" nodeType="withEffect">
                                  <p:stCondLst>
                                    <p:cond delay="0"/>
                                  </p:stCondLst>
                                  <p:childTnLst>
                                    <p:anim calcmode="lin" valueType="num">
                                      <p:cBhvr>
                                        <p:cTn id="728" dur="250"/>
                                        <p:tgtEl>
                                          <p:spTgt spid="95"/>
                                        </p:tgtEl>
                                        <p:attrNameLst>
                                          <p:attrName>ppt_w</p:attrName>
                                        </p:attrNameLst>
                                      </p:cBhvr>
                                      <p:tavLst>
                                        <p:tav tm="0">
                                          <p:val>
                                            <p:strVal val="ppt_w"/>
                                          </p:val>
                                        </p:tav>
                                        <p:tav tm="100000">
                                          <p:val>
                                            <p:fltVal val="0"/>
                                          </p:val>
                                        </p:tav>
                                      </p:tavLst>
                                    </p:anim>
                                    <p:anim calcmode="lin" valueType="num">
                                      <p:cBhvr>
                                        <p:cTn id="729" dur="250"/>
                                        <p:tgtEl>
                                          <p:spTgt spid="95"/>
                                        </p:tgtEl>
                                        <p:attrNameLst>
                                          <p:attrName>ppt_h</p:attrName>
                                        </p:attrNameLst>
                                      </p:cBhvr>
                                      <p:tavLst>
                                        <p:tav tm="0">
                                          <p:val>
                                            <p:strVal val="ppt_h"/>
                                          </p:val>
                                        </p:tav>
                                        <p:tav tm="100000">
                                          <p:val>
                                            <p:fltVal val="0"/>
                                          </p:val>
                                        </p:tav>
                                      </p:tavLst>
                                    </p:anim>
                                    <p:animEffect transition="out" filter="fade">
                                      <p:cBhvr>
                                        <p:cTn id="730" dur="250"/>
                                        <p:tgtEl>
                                          <p:spTgt spid="95"/>
                                        </p:tgtEl>
                                      </p:cBhvr>
                                    </p:animEffect>
                                    <p:set>
                                      <p:cBhvr>
                                        <p:cTn id="731" dur="1" fill="hold">
                                          <p:stCondLst>
                                            <p:cond delay="249"/>
                                          </p:stCondLst>
                                        </p:cTn>
                                        <p:tgtEl>
                                          <p:spTgt spid="95"/>
                                        </p:tgtEl>
                                        <p:attrNameLst>
                                          <p:attrName>style.visibility</p:attrName>
                                        </p:attrNameLst>
                                      </p:cBhvr>
                                      <p:to>
                                        <p:strVal val="hidden"/>
                                      </p:to>
                                    </p:set>
                                  </p:childTnLst>
                                </p:cTn>
                              </p:par>
                              <p:par>
                                <p:cTn id="732" presetID="22" presetClass="exit" presetSubtype="8" fill="hold" nodeType="withEffect">
                                  <p:stCondLst>
                                    <p:cond delay="0"/>
                                  </p:stCondLst>
                                  <p:childTnLst>
                                    <p:animEffect transition="out" filter="wipe(left)">
                                      <p:cBhvr>
                                        <p:cTn id="733" dur="150"/>
                                        <p:tgtEl>
                                          <p:spTgt spid="92"/>
                                        </p:tgtEl>
                                      </p:cBhvr>
                                    </p:animEffect>
                                    <p:set>
                                      <p:cBhvr>
                                        <p:cTn id="734" dur="1" fill="hold">
                                          <p:stCondLst>
                                            <p:cond delay="14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735" restart="whenNotActive" fill="hold" evtFilter="cancelBubble" nodeType="interactiveSeq">
                <p:stCondLst>
                  <p:cond evt="onClick" delay="0">
                    <p:tgtEl>
                      <p:spTgt spid="113"/>
                    </p:tgtEl>
                  </p:cond>
                </p:stCondLst>
                <p:endSync evt="end" delay="0">
                  <p:rtn val="all"/>
                </p:endSync>
                <p:childTnLst>
                  <p:par>
                    <p:cTn id="736" fill="hold">
                      <p:stCondLst>
                        <p:cond delay="0"/>
                      </p:stCondLst>
                      <p:childTnLst>
                        <p:par>
                          <p:cTn id="737" fill="hold">
                            <p:stCondLst>
                              <p:cond delay="0"/>
                            </p:stCondLst>
                            <p:childTnLst>
                              <p:par>
                                <p:cTn id="738" presetID="53" presetClass="entr" presetSubtype="16" fill="hold" grpId="4" nodeType="withEffect">
                                  <p:stCondLst>
                                    <p:cond delay="0"/>
                                  </p:stCondLst>
                                  <p:childTnLst>
                                    <p:set>
                                      <p:cBhvr>
                                        <p:cTn id="739" dur="1" fill="hold">
                                          <p:stCondLst>
                                            <p:cond delay="0"/>
                                          </p:stCondLst>
                                        </p:cTn>
                                        <p:tgtEl>
                                          <p:spTgt spid="97"/>
                                        </p:tgtEl>
                                        <p:attrNameLst>
                                          <p:attrName>style.visibility</p:attrName>
                                        </p:attrNameLst>
                                      </p:cBhvr>
                                      <p:to>
                                        <p:strVal val="visible"/>
                                      </p:to>
                                    </p:set>
                                    <p:anim calcmode="lin" valueType="num">
                                      <p:cBhvr>
                                        <p:cTn id="740" dur="250" fill="hold"/>
                                        <p:tgtEl>
                                          <p:spTgt spid="97"/>
                                        </p:tgtEl>
                                        <p:attrNameLst>
                                          <p:attrName>ppt_w</p:attrName>
                                        </p:attrNameLst>
                                      </p:cBhvr>
                                      <p:tavLst>
                                        <p:tav tm="0">
                                          <p:val>
                                            <p:fltVal val="0"/>
                                          </p:val>
                                        </p:tav>
                                        <p:tav tm="100000">
                                          <p:val>
                                            <p:strVal val="#ppt_w"/>
                                          </p:val>
                                        </p:tav>
                                      </p:tavLst>
                                    </p:anim>
                                    <p:anim calcmode="lin" valueType="num">
                                      <p:cBhvr>
                                        <p:cTn id="741" dur="250" fill="hold"/>
                                        <p:tgtEl>
                                          <p:spTgt spid="97"/>
                                        </p:tgtEl>
                                        <p:attrNameLst>
                                          <p:attrName>ppt_h</p:attrName>
                                        </p:attrNameLst>
                                      </p:cBhvr>
                                      <p:tavLst>
                                        <p:tav tm="0">
                                          <p:val>
                                            <p:fltVal val="0"/>
                                          </p:val>
                                        </p:tav>
                                        <p:tav tm="100000">
                                          <p:val>
                                            <p:strVal val="#ppt_h"/>
                                          </p:val>
                                        </p:tav>
                                      </p:tavLst>
                                    </p:anim>
                                    <p:animEffect transition="in" filter="fade">
                                      <p:cBhvr>
                                        <p:cTn id="742" dur="250"/>
                                        <p:tgtEl>
                                          <p:spTgt spid="97"/>
                                        </p:tgtEl>
                                      </p:cBhvr>
                                    </p:animEffect>
                                  </p:childTnLst>
                                </p:cTn>
                              </p:par>
                              <p:par>
                                <p:cTn id="743" presetID="53" presetClass="entr" presetSubtype="16" fill="hold" grpId="4" nodeType="withEffect">
                                  <p:stCondLst>
                                    <p:cond delay="0"/>
                                  </p:stCondLst>
                                  <p:childTnLst>
                                    <p:set>
                                      <p:cBhvr>
                                        <p:cTn id="744" dur="1" fill="hold">
                                          <p:stCondLst>
                                            <p:cond delay="0"/>
                                          </p:stCondLst>
                                        </p:cTn>
                                        <p:tgtEl>
                                          <p:spTgt spid="96"/>
                                        </p:tgtEl>
                                        <p:attrNameLst>
                                          <p:attrName>style.visibility</p:attrName>
                                        </p:attrNameLst>
                                      </p:cBhvr>
                                      <p:to>
                                        <p:strVal val="visible"/>
                                      </p:to>
                                    </p:set>
                                    <p:anim calcmode="lin" valueType="num">
                                      <p:cBhvr>
                                        <p:cTn id="745" dur="250" fill="hold"/>
                                        <p:tgtEl>
                                          <p:spTgt spid="96"/>
                                        </p:tgtEl>
                                        <p:attrNameLst>
                                          <p:attrName>ppt_w</p:attrName>
                                        </p:attrNameLst>
                                      </p:cBhvr>
                                      <p:tavLst>
                                        <p:tav tm="0">
                                          <p:val>
                                            <p:fltVal val="0"/>
                                          </p:val>
                                        </p:tav>
                                        <p:tav tm="100000">
                                          <p:val>
                                            <p:strVal val="#ppt_w"/>
                                          </p:val>
                                        </p:tav>
                                      </p:tavLst>
                                    </p:anim>
                                    <p:anim calcmode="lin" valueType="num">
                                      <p:cBhvr>
                                        <p:cTn id="746" dur="250" fill="hold"/>
                                        <p:tgtEl>
                                          <p:spTgt spid="96"/>
                                        </p:tgtEl>
                                        <p:attrNameLst>
                                          <p:attrName>ppt_h</p:attrName>
                                        </p:attrNameLst>
                                      </p:cBhvr>
                                      <p:tavLst>
                                        <p:tav tm="0">
                                          <p:val>
                                            <p:fltVal val="0"/>
                                          </p:val>
                                        </p:tav>
                                        <p:tav tm="100000">
                                          <p:val>
                                            <p:strVal val="#ppt_h"/>
                                          </p:val>
                                        </p:tav>
                                      </p:tavLst>
                                    </p:anim>
                                    <p:animEffect transition="in" filter="fade">
                                      <p:cBhvr>
                                        <p:cTn id="747" dur="250"/>
                                        <p:tgtEl>
                                          <p:spTgt spid="96"/>
                                        </p:tgtEl>
                                      </p:cBhvr>
                                    </p:animEffect>
                                  </p:childTnLst>
                                </p:cTn>
                              </p:par>
                              <p:par>
                                <p:cTn id="748" presetID="53" presetClass="entr" presetSubtype="16" fill="hold" grpId="4" nodeType="withEffect">
                                  <p:stCondLst>
                                    <p:cond delay="0"/>
                                  </p:stCondLst>
                                  <p:childTnLst>
                                    <p:set>
                                      <p:cBhvr>
                                        <p:cTn id="749" dur="1" fill="hold">
                                          <p:stCondLst>
                                            <p:cond delay="0"/>
                                          </p:stCondLst>
                                        </p:cTn>
                                        <p:tgtEl>
                                          <p:spTgt spid="95"/>
                                        </p:tgtEl>
                                        <p:attrNameLst>
                                          <p:attrName>style.visibility</p:attrName>
                                        </p:attrNameLst>
                                      </p:cBhvr>
                                      <p:to>
                                        <p:strVal val="visible"/>
                                      </p:to>
                                    </p:set>
                                    <p:anim calcmode="lin" valueType="num">
                                      <p:cBhvr>
                                        <p:cTn id="750" dur="250" fill="hold"/>
                                        <p:tgtEl>
                                          <p:spTgt spid="95"/>
                                        </p:tgtEl>
                                        <p:attrNameLst>
                                          <p:attrName>ppt_w</p:attrName>
                                        </p:attrNameLst>
                                      </p:cBhvr>
                                      <p:tavLst>
                                        <p:tav tm="0">
                                          <p:val>
                                            <p:fltVal val="0"/>
                                          </p:val>
                                        </p:tav>
                                        <p:tav tm="100000">
                                          <p:val>
                                            <p:strVal val="#ppt_w"/>
                                          </p:val>
                                        </p:tav>
                                      </p:tavLst>
                                    </p:anim>
                                    <p:anim calcmode="lin" valueType="num">
                                      <p:cBhvr>
                                        <p:cTn id="751" dur="250" fill="hold"/>
                                        <p:tgtEl>
                                          <p:spTgt spid="95"/>
                                        </p:tgtEl>
                                        <p:attrNameLst>
                                          <p:attrName>ppt_h</p:attrName>
                                        </p:attrNameLst>
                                      </p:cBhvr>
                                      <p:tavLst>
                                        <p:tav tm="0">
                                          <p:val>
                                            <p:fltVal val="0"/>
                                          </p:val>
                                        </p:tav>
                                        <p:tav tm="100000">
                                          <p:val>
                                            <p:strVal val="#ppt_h"/>
                                          </p:val>
                                        </p:tav>
                                      </p:tavLst>
                                    </p:anim>
                                    <p:animEffect transition="in" filter="fade">
                                      <p:cBhvr>
                                        <p:cTn id="752" dur="250"/>
                                        <p:tgtEl>
                                          <p:spTgt spid="95"/>
                                        </p:tgtEl>
                                      </p:cBhvr>
                                    </p:animEffect>
                                  </p:childTnLst>
                                </p:cTn>
                              </p:par>
                              <p:par>
                                <p:cTn id="753" presetID="10" presetClass="exit" presetSubtype="0" fill="hold" grpId="1" nodeType="withEffect">
                                  <p:stCondLst>
                                    <p:cond delay="0"/>
                                  </p:stCondLst>
                                  <p:childTnLst>
                                    <p:animEffect transition="out" filter="fade">
                                      <p:cBhvr>
                                        <p:cTn id="754" dur="250"/>
                                        <p:tgtEl>
                                          <p:spTgt spid="113"/>
                                        </p:tgtEl>
                                      </p:cBhvr>
                                    </p:animEffect>
                                    <p:set>
                                      <p:cBhvr>
                                        <p:cTn id="755" dur="1" fill="hold">
                                          <p:stCondLst>
                                            <p:cond delay="249"/>
                                          </p:stCondLst>
                                        </p:cTn>
                                        <p:tgtEl>
                                          <p:spTgt spid="113"/>
                                        </p:tgtEl>
                                        <p:attrNameLst>
                                          <p:attrName>style.visibility</p:attrName>
                                        </p:attrNameLst>
                                      </p:cBhvr>
                                      <p:to>
                                        <p:strVal val="hidden"/>
                                      </p:to>
                                    </p:set>
                                  </p:childTnLst>
                                </p:cTn>
                              </p:par>
                              <p:par>
                                <p:cTn id="756" presetID="22" presetClass="entr" presetSubtype="2" fill="hold" nodeType="withEffect">
                                  <p:stCondLst>
                                    <p:cond delay="0"/>
                                  </p:stCondLst>
                                  <p:childTnLst>
                                    <p:set>
                                      <p:cBhvr>
                                        <p:cTn id="757" dur="1" fill="hold">
                                          <p:stCondLst>
                                            <p:cond delay="0"/>
                                          </p:stCondLst>
                                        </p:cTn>
                                        <p:tgtEl>
                                          <p:spTgt spid="92"/>
                                        </p:tgtEl>
                                        <p:attrNameLst>
                                          <p:attrName>style.visibility</p:attrName>
                                        </p:attrNameLst>
                                      </p:cBhvr>
                                      <p:to>
                                        <p:strVal val="visible"/>
                                      </p:to>
                                    </p:set>
                                    <p:animEffect transition="in" filter="wipe(right)">
                                      <p:cBhvr>
                                        <p:cTn id="758" dur="150"/>
                                        <p:tgtEl>
                                          <p:spTgt spid="92"/>
                                        </p:tgtEl>
                                      </p:cBhvr>
                                    </p:animEffect>
                                  </p:childTnLst>
                                </p:cTn>
                              </p:par>
                              <p:par>
                                <p:cTn id="759" presetID="1" presetClass="entr" presetSubtype="0" fill="hold" nodeType="withEffect">
                                  <p:stCondLst>
                                    <p:cond delay="0"/>
                                  </p:stCondLst>
                                  <p:childTnLst>
                                    <p:set>
                                      <p:cBhvr>
                                        <p:cTn id="760" dur="1" fill="hold">
                                          <p:stCondLst>
                                            <p:cond delay="0"/>
                                          </p:stCondLst>
                                        </p:cTn>
                                        <p:tgtEl>
                                          <p:spTgt spid="149"/>
                                        </p:tgtEl>
                                        <p:attrNameLst>
                                          <p:attrName>style.visibility</p:attrName>
                                        </p:attrNameLst>
                                      </p:cBhvr>
                                      <p:to>
                                        <p:strVal val="visible"/>
                                      </p:to>
                                    </p:set>
                                  </p:childTnLst>
                                </p:cTn>
                              </p:par>
                            </p:childTnLst>
                          </p:cTn>
                        </p:par>
                      </p:childTnLst>
                    </p:cTn>
                  </p:par>
                </p:childTnLst>
              </p:cTn>
              <p:nextCondLst>
                <p:cond evt="onClick" delay="0">
                  <p:tgtEl>
                    <p:spTgt spid="113"/>
                  </p:tgtEl>
                </p:cond>
              </p:nextCondLst>
            </p:seq>
            <p:seq concurrent="1" nextAc="seek">
              <p:cTn id="761" restart="whenNotActive" fill="hold" evtFilter="cancelBubble" nodeType="interactiveSeq">
                <p:stCondLst>
                  <p:cond evt="onClick" delay="0">
                    <p:tgtEl>
                      <p:spTgt spid="100"/>
                    </p:tgtEl>
                  </p:cond>
                </p:stCondLst>
                <p:endSync evt="end" delay="0">
                  <p:rtn val="all"/>
                </p:endSync>
                <p:childTnLst>
                  <p:par>
                    <p:cTn id="762" fill="hold">
                      <p:stCondLst>
                        <p:cond delay="0"/>
                      </p:stCondLst>
                      <p:childTnLst>
                        <p:par>
                          <p:cTn id="763" fill="hold">
                            <p:stCondLst>
                              <p:cond delay="0"/>
                            </p:stCondLst>
                            <p:childTnLst>
                              <p:par>
                                <p:cTn id="764" presetID="53" presetClass="entr" presetSubtype="16" fill="hold" grpId="3" nodeType="withEffect">
                                  <p:stCondLst>
                                    <p:cond delay="0"/>
                                  </p:stCondLst>
                                  <p:childTnLst>
                                    <p:set>
                                      <p:cBhvr>
                                        <p:cTn id="765" dur="1" fill="hold">
                                          <p:stCondLst>
                                            <p:cond delay="0"/>
                                          </p:stCondLst>
                                        </p:cTn>
                                        <p:tgtEl>
                                          <p:spTgt spid="97"/>
                                        </p:tgtEl>
                                        <p:attrNameLst>
                                          <p:attrName>style.visibility</p:attrName>
                                        </p:attrNameLst>
                                      </p:cBhvr>
                                      <p:to>
                                        <p:strVal val="visible"/>
                                      </p:to>
                                    </p:set>
                                    <p:anim calcmode="lin" valueType="num">
                                      <p:cBhvr>
                                        <p:cTn id="766" dur="250" fill="hold"/>
                                        <p:tgtEl>
                                          <p:spTgt spid="97"/>
                                        </p:tgtEl>
                                        <p:attrNameLst>
                                          <p:attrName>ppt_w</p:attrName>
                                        </p:attrNameLst>
                                      </p:cBhvr>
                                      <p:tavLst>
                                        <p:tav tm="0">
                                          <p:val>
                                            <p:fltVal val="0"/>
                                          </p:val>
                                        </p:tav>
                                        <p:tav tm="100000">
                                          <p:val>
                                            <p:strVal val="#ppt_w"/>
                                          </p:val>
                                        </p:tav>
                                      </p:tavLst>
                                    </p:anim>
                                    <p:anim calcmode="lin" valueType="num">
                                      <p:cBhvr>
                                        <p:cTn id="767" dur="250" fill="hold"/>
                                        <p:tgtEl>
                                          <p:spTgt spid="97"/>
                                        </p:tgtEl>
                                        <p:attrNameLst>
                                          <p:attrName>ppt_h</p:attrName>
                                        </p:attrNameLst>
                                      </p:cBhvr>
                                      <p:tavLst>
                                        <p:tav tm="0">
                                          <p:val>
                                            <p:fltVal val="0"/>
                                          </p:val>
                                        </p:tav>
                                        <p:tav tm="100000">
                                          <p:val>
                                            <p:strVal val="#ppt_h"/>
                                          </p:val>
                                        </p:tav>
                                      </p:tavLst>
                                    </p:anim>
                                    <p:animEffect transition="in" filter="fade">
                                      <p:cBhvr>
                                        <p:cTn id="768" dur="250"/>
                                        <p:tgtEl>
                                          <p:spTgt spid="97"/>
                                        </p:tgtEl>
                                      </p:cBhvr>
                                    </p:animEffect>
                                  </p:childTnLst>
                                </p:cTn>
                              </p:par>
                              <p:par>
                                <p:cTn id="769" presetID="53" presetClass="entr" presetSubtype="16" fill="hold" grpId="3" nodeType="withEffect">
                                  <p:stCondLst>
                                    <p:cond delay="0"/>
                                  </p:stCondLst>
                                  <p:childTnLst>
                                    <p:set>
                                      <p:cBhvr>
                                        <p:cTn id="770" dur="1" fill="hold">
                                          <p:stCondLst>
                                            <p:cond delay="0"/>
                                          </p:stCondLst>
                                        </p:cTn>
                                        <p:tgtEl>
                                          <p:spTgt spid="96"/>
                                        </p:tgtEl>
                                        <p:attrNameLst>
                                          <p:attrName>style.visibility</p:attrName>
                                        </p:attrNameLst>
                                      </p:cBhvr>
                                      <p:to>
                                        <p:strVal val="visible"/>
                                      </p:to>
                                    </p:set>
                                    <p:anim calcmode="lin" valueType="num">
                                      <p:cBhvr>
                                        <p:cTn id="771" dur="250" fill="hold"/>
                                        <p:tgtEl>
                                          <p:spTgt spid="96"/>
                                        </p:tgtEl>
                                        <p:attrNameLst>
                                          <p:attrName>ppt_w</p:attrName>
                                        </p:attrNameLst>
                                      </p:cBhvr>
                                      <p:tavLst>
                                        <p:tav tm="0">
                                          <p:val>
                                            <p:fltVal val="0"/>
                                          </p:val>
                                        </p:tav>
                                        <p:tav tm="100000">
                                          <p:val>
                                            <p:strVal val="#ppt_w"/>
                                          </p:val>
                                        </p:tav>
                                      </p:tavLst>
                                    </p:anim>
                                    <p:anim calcmode="lin" valueType="num">
                                      <p:cBhvr>
                                        <p:cTn id="772" dur="250" fill="hold"/>
                                        <p:tgtEl>
                                          <p:spTgt spid="96"/>
                                        </p:tgtEl>
                                        <p:attrNameLst>
                                          <p:attrName>ppt_h</p:attrName>
                                        </p:attrNameLst>
                                      </p:cBhvr>
                                      <p:tavLst>
                                        <p:tav tm="0">
                                          <p:val>
                                            <p:fltVal val="0"/>
                                          </p:val>
                                        </p:tav>
                                        <p:tav tm="100000">
                                          <p:val>
                                            <p:strVal val="#ppt_h"/>
                                          </p:val>
                                        </p:tav>
                                      </p:tavLst>
                                    </p:anim>
                                    <p:animEffect transition="in" filter="fade">
                                      <p:cBhvr>
                                        <p:cTn id="773" dur="250"/>
                                        <p:tgtEl>
                                          <p:spTgt spid="96"/>
                                        </p:tgtEl>
                                      </p:cBhvr>
                                    </p:animEffect>
                                  </p:childTnLst>
                                </p:cTn>
                              </p:par>
                              <p:par>
                                <p:cTn id="774" presetID="53" presetClass="entr" presetSubtype="16" fill="hold" grpId="3" nodeType="withEffect">
                                  <p:stCondLst>
                                    <p:cond delay="0"/>
                                  </p:stCondLst>
                                  <p:childTnLst>
                                    <p:set>
                                      <p:cBhvr>
                                        <p:cTn id="775" dur="1" fill="hold">
                                          <p:stCondLst>
                                            <p:cond delay="0"/>
                                          </p:stCondLst>
                                        </p:cTn>
                                        <p:tgtEl>
                                          <p:spTgt spid="95"/>
                                        </p:tgtEl>
                                        <p:attrNameLst>
                                          <p:attrName>style.visibility</p:attrName>
                                        </p:attrNameLst>
                                      </p:cBhvr>
                                      <p:to>
                                        <p:strVal val="visible"/>
                                      </p:to>
                                    </p:set>
                                    <p:anim calcmode="lin" valueType="num">
                                      <p:cBhvr>
                                        <p:cTn id="776" dur="250" fill="hold"/>
                                        <p:tgtEl>
                                          <p:spTgt spid="95"/>
                                        </p:tgtEl>
                                        <p:attrNameLst>
                                          <p:attrName>ppt_w</p:attrName>
                                        </p:attrNameLst>
                                      </p:cBhvr>
                                      <p:tavLst>
                                        <p:tav tm="0">
                                          <p:val>
                                            <p:fltVal val="0"/>
                                          </p:val>
                                        </p:tav>
                                        <p:tav tm="100000">
                                          <p:val>
                                            <p:strVal val="#ppt_w"/>
                                          </p:val>
                                        </p:tav>
                                      </p:tavLst>
                                    </p:anim>
                                    <p:anim calcmode="lin" valueType="num">
                                      <p:cBhvr>
                                        <p:cTn id="777" dur="250" fill="hold"/>
                                        <p:tgtEl>
                                          <p:spTgt spid="95"/>
                                        </p:tgtEl>
                                        <p:attrNameLst>
                                          <p:attrName>ppt_h</p:attrName>
                                        </p:attrNameLst>
                                      </p:cBhvr>
                                      <p:tavLst>
                                        <p:tav tm="0">
                                          <p:val>
                                            <p:fltVal val="0"/>
                                          </p:val>
                                        </p:tav>
                                        <p:tav tm="100000">
                                          <p:val>
                                            <p:strVal val="#ppt_h"/>
                                          </p:val>
                                        </p:tav>
                                      </p:tavLst>
                                    </p:anim>
                                    <p:animEffect transition="in" filter="fade">
                                      <p:cBhvr>
                                        <p:cTn id="778" dur="250"/>
                                        <p:tgtEl>
                                          <p:spTgt spid="95"/>
                                        </p:tgtEl>
                                      </p:cBhvr>
                                    </p:animEffect>
                                  </p:childTnLst>
                                </p:cTn>
                              </p:par>
                              <p:par>
                                <p:cTn id="779" presetID="10" presetClass="exit" presetSubtype="0" fill="hold" grpId="1" nodeType="withEffect">
                                  <p:stCondLst>
                                    <p:cond delay="0"/>
                                  </p:stCondLst>
                                  <p:childTnLst>
                                    <p:animEffect transition="out" filter="fade">
                                      <p:cBhvr>
                                        <p:cTn id="780" dur="250"/>
                                        <p:tgtEl>
                                          <p:spTgt spid="100"/>
                                        </p:tgtEl>
                                      </p:cBhvr>
                                    </p:animEffect>
                                    <p:set>
                                      <p:cBhvr>
                                        <p:cTn id="781" dur="1" fill="hold">
                                          <p:stCondLst>
                                            <p:cond delay="249"/>
                                          </p:stCondLst>
                                        </p:cTn>
                                        <p:tgtEl>
                                          <p:spTgt spid="100"/>
                                        </p:tgtEl>
                                        <p:attrNameLst>
                                          <p:attrName>style.visibility</p:attrName>
                                        </p:attrNameLst>
                                      </p:cBhvr>
                                      <p:to>
                                        <p:strVal val="hidden"/>
                                      </p:to>
                                    </p:set>
                                  </p:childTnLst>
                                </p:cTn>
                              </p:par>
                              <p:par>
                                <p:cTn id="782" presetID="22" presetClass="entr" presetSubtype="2" fill="hold" nodeType="withEffect">
                                  <p:stCondLst>
                                    <p:cond delay="0"/>
                                  </p:stCondLst>
                                  <p:childTnLst>
                                    <p:set>
                                      <p:cBhvr>
                                        <p:cTn id="783" dur="1" fill="hold">
                                          <p:stCondLst>
                                            <p:cond delay="0"/>
                                          </p:stCondLst>
                                        </p:cTn>
                                        <p:tgtEl>
                                          <p:spTgt spid="92"/>
                                        </p:tgtEl>
                                        <p:attrNameLst>
                                          <p:attrName>style.visibility</p:attrName>
                                        </p:attrNameLst>
                                      </p:cBhvr>
                                      <p:to>
                                        <p:strVal val="visible"/>
                                      </p:to>
                                    </p:set>
                                    <p:animEffect transition="in" filter="wipe(right)">
                                      <p:cBhvr>
                                        <p:cTn id="784" dur="150"/>
                                        <p:tgtEl>
                                          <p:spTgt spid="92"/>
                                        </p:tgtEl>
                                      </p:cBhvr>
                                    </p:animEffect>
                                  </p:childTnLst>
                                </p:cTn>
                              </p:par>
                            </p:childTnLst>
                          </p:cTn>
                        </p:par>
                      </p:childTnLst>
                    </p:cTn>
                  </p:par>
                </p:childTnLst>
              </p:cTn>
              <p:nextCondLst>
                <p:cond evt="onClick" delay="0">
                  <p:tgtEl>
                    <p:spTgt spid="100"/>
                  </p:tgtEl>
                </p:cond>
              </p:nextCondLst>
            </p:seq>
            <p:seq concurrent="1" nextAc="seek">
              <p:cTn id="785" restart="whenNotActive" fill="hold" evtFilter="cancelBubble" nodeType="interactiveSeq">
                <p:stCondLst>
                  <p:cond evt="onClick" delay="0">
                    <p:tgtEl>
                      <p:spTgt spid="99"/>
                    </p:tgtEl>
                  </p:cond>
                </p:stCondLst>
                <p:endSync evt="end" delay="0">
                  <p:rtn val="all"/>
                </p:endSync>
                <p:childTnLst>
                  <p:par>
                    <p:cTn id="786" fill="hold">
                      <p:stCondLst>
                        <p:cond delay="0"/>
                      </p:stCondLst>
                      <p:childTnLst>
                        <p:par>
                          <p:cTn id="787" fill="hold">
                            <p:stCondLst>
                              <p:cond delay="0"/>
                            </p:stCondLst>
                            <p:childTnLst>
                              <p:par>
                                <p:cTn id="788" presetID="53" presetClass="entr" presetSubtype="16" fill="hold" grpId="2" nodeType="withEffect">
                                  <p:stCondLst>
                                    <p:cond delay="0"/>
                                  </p:stCondLst>
                                  <p:childTnLst>
                                    <p:set>
                                      <p:cBhvr>
                                        <p:cTn id="789" dur="1" fill="hold">
                                          <p:stCondLst>
                                            <p:cond delay="0"/>
                                          </p:stCondLst>
                                        </p:cTn>
                                        <p:tgtEl>
                                          <p:spTgt spid="97"/>
                                        </p:tgtEl>
                                        <p:attrNameLst>
                                          <p:attrName>style.visibility</p:attrName>
                                        </p:attrNameLst>
                                      </p:cBhvr>
                                      <p:to>
                                        <p:strVal val="visible"/>
                                      </p:to>
                                    </p:set>
                                    <p:anim calcmode="lin" valueType="num">
                                      <p:cBhvr>
                                        <p:cTn id="790" dur="250" fill="hold"/>
                                        <p:tgtEl>
                                          <p:spTgt spid="97"/>
                                        </p:tgtEl>
                                        <p:attrNameLst>
                                          <p:attrName>ppt_w</p:attrName>
                                        </p:attrNameLst>
                                      </p:cBhvr>
                                      <p:tavLst>
                                        <p:tav tm="0">
                                          <p:val>
                                            <p:fltVal val="0"/>
                                          </p:val>
                                        </p:tav>
                                        <p:tav tm="100000">
                                          <p:val>
                                            <p:strVal val="#ppt_w"/>
                                          </p:val>
                                        </p:tav>
                                      </p:tavLst>
                                    </p:anim>
                                    <p:anim calcmode="lin" valueType="num">
                                      <p:cBhvr>
                                        <p:cTn id="791" dur="250" fill="hold"/>
                                        <p:tgtEl>
                                          <p:spTgt spid="97"/>
                                        </p:tgtEl>
                                        <p:attrNameLst>
                                          <p:attrName>ppt_h</p:attrName>
                                        </p:attrNameLst>
                                      </p:cBhvr>
                                      <p:tavLst>
                                        <p:tav tm="0">
                                          <p:val>
                                            <p:fltVal val="0"/>
                                          </p:val>
                                        </p:tav>
                                        <p:tav tm="100000">
                                          <p:val>
                                            <p:strVal val="#ppt_h"/>
                                          </p:val>
                                        </p:tav>
                                      </p:tavLst>
                                    </p:anim>
                                    <p:animEffect transition="in" filter="fade">
                                      <p:cBhvr>
                                        <p:cTn id="792" dur="250"/>
                                        <p:tgtEl>
                                          <p:spTgt spid="97"/>
                                        </p:tgtEl>
                                      </p:cBhvr>
                                    </p:animEffect>
                                  </p:childTnLst>
                                </p:cTn>
                              </p:par>
                              <p:par>
                                <p:cTn id="793" presetID="53" presetClass="entr" presetSubtype="16" fill="hold" grpId="2" nodeType="withEffect">
                                  <p:stCondLst>
                                    <p:cond delay="0"/>
                                  </p:stCondLst>
                                  <p:childTnLst>
                                    <p:set>
                                      <p:cBhvr>
                                        <p:cTn id="794" dur="1" fill="hold">
                                          <p:stCondLst>
                                            <p:cond delay="0"/>
                                          </p:stCondLst>
                                        </p:cTn>
                                        <p:tgtEl>
                                          <p:spTgt spid="96"/>
                                        </p:tgtEl>
                                        <p:attrNameLst>
                                          <p:attrName>style.visibility</p:attrName>
                                        </p:attrNameLst>
                                      </p:cBhvr>
                                      <p:to>
                                        <p:strVal val="visible"/>
                                      </p:to>
                                    </p:set>
                                    <p:anim calcmode="lin" valueType="num">
                                      <p:cBhvr>
                                        <p:cTn id="795" dur="250" fill="hold"/>
                                        <p:tgtEl>
                                          <p:spTgt spid="96"/>
                                        </p:tgtEl>
                                        <p:attrNameLst>
                                          <p:attrName>ppt_w</p:attrName>
                                        </p:attrNameLst>
                                      </p:cBhvr>
                                      <p:tavLst>
                                        <p:tav tm="0">
                                          <p:val>
                                            <p:fltVal val="0"/>
                                          </p:val>
                                        </p:tav>
                                        <p:tav tm="100000">
                                          <p:val>
                                            <p:strVal val="#ppt_w"/>
                                          </p:val>
                                        </p:tav>
                                      </p:tavLst>
                                    </p:anim>
                                    <p:anim calcmode="lin" valueType="num">
                                      <p:cBhvr>
                                        <p:cTn id="796" dur="250" fill="hold"/>
                                        <p:tgtEl>
                                          <p:spTgt spid="96"/>
                                        </p:tgtEl>
                                        <p:attrNameLst>
                                          <p:attrName>ppt_h</p:attrName>
                                        </p:attrNameLst>
                                      </p:cBhvr>
                                      <p:tavLst>
                                        <p:tav tm="0">
                                          <p:val>
                                            <p:fltVal val="0"/>
                                          </p:val>
                                        </p:tav>
                                        <p:tav tm="100000">
                                          <p:val>
                                            <p:strVal val="#ppt_h"/>
                                          </p:val>
                                        </p:tav>
                                      </p:tavLst>
                                    </p:anim>
                                    <p:animEffect transition="in" filter="fade">
                                      <p:cBhvr>
                                        <p:cTn id="797" dur="250"/>
                                        <p:tgtEl>
                                          <p:spTgt spid="96"/>
                                        </p:tgtEl>
                                      </p:cBhvr>
                                    </p:animEffect>
                                  </p:childTnLst>
                                </p:cTn>
                              </p:par>
                              <p:par>
                                <p:cTn id="798" presetID="53" presetClass="entr" presetSubtype="16" fill="hold" grpId="2" nodeType="withEffect">
                                  <p:stCondLst>
                                    <p:cond delay="0"/>
                                  </p:stCondLst>
                                  <p:childTnLst>
                                    <p:set>
                                      <p:cBhvr>
                                        <p:cTn id="799" dur="1" fill="hold">
                                          <p:stCondLst>
                                            <p:cond delay="0"/>
                                          </p:stCondLst>
                                        </p:cTn>
                                        <p:tgtEl>
                                          <p:spTgt spid="95"/>
                                        </p:tgtEl>
                                        <p:attrNameLst>
                                          <p:attrName>style.visibility</p:attrName>
                                        </p:attrNameLst>
                                      </p:cBhvr>
                                      <p:to>
                                        <p:strVal val="visible"/>
                                      </p:to>
                                    </p:set>
                                    <p:anim calcmode="lin" valueType="num">
                                      <p:cBhvr>
                                        <p:cTn id="800" dur="250" fill="hold"/>
                                        <p:tgtEl>
                                          <p:spTgt spid="95"/>
                                        </p:tgtEl>
                                        <p:attrNameLst>
                                          <p:attrName>ppt_w</p:attrName>
                                        </p:attrNameLst>
                                      </p:cBhvr>
                                      <p:tavLst>
                                        <p:tav tm="0">
                                          <p:val>
                                            <p:fltVal val="0"/>
                                          </p:val>
                                        </p:tav>
                                        <p:tav tm="100000">
                                          <p:val>
                                            <p:strVal val="#ppt_w"/>
                                          </p:val>
                                        </p:tav>
                                      </p:tavLst>
                                    </p:anim>
                                    <p:anim calcmode="lin" valueType="num">
                                      <p:cBhvr>
                                        <p:cTn id="801" dur="250" fill="hold"/>
                                        <p:tgtEl>
                                          <p:spTgt spid="95"/>
                                        </p:tgtEl>
                                        <p:attrNameLst>
                                          <p:attrName>ppt_h</p:attrName>
                                        </p:attrNameLst>
                                      </p:cBhvr>
                                      <p:tavLst>
                                        <p:tav tm="0">
                                          <p:val>
                                            <p:fltVal val="0"/>
                                          </p:val>
                                        </p:tav>
                                        <p:tav tm="100000">
                                          <p:val>
                                            <p:strVal val="#ppt_h"/>
                                          </p:val>
                                        </p:tav>
                                      </p:tavLst>
                                    </p:anim>
                                    <p:animEffect transition="in" filter="fade">
                                      <p:cBhvr>
                                        <p:cTn id="802" dur="250"/>
                                        <p:tgtEl>
                                          <p:spTgt spid="95"/>
                                        </p:tgtEl>
                                      </p:cBhvr>
                                    </p:animEffect>
                                  </p:childTnLst>
                                </p:cTn>
                              </p:par>
                              <p:par>
                                <p:cTn id="803" presetID="10" presetClass="exit" presetSubtype="0" fill="hold" grpId="1" nodeType="withEffect">
                                  <p:stCondLst>
                                    <p:cond delay="0"/>
                                  </p:stCondLst>
                                  <p:childTnLst>
                                    <p:animEffect transition="out" filter="fade">
                                      <p:cBhvr>
                                        <p:cTn id="804" dur="250"/>
                                        <p:tgtEl>
                                          <p:spTgt spid="99"/>
                                        </p:tgtEl>
                                      </p:cBhvr>
                                    </p:animEffect>
                                    <p:set>
                                      <p:cBhvr>
                                        <p:cTn id="805" dur="1" fill="hold">
                                          <p:stCondLst>
                                            <p:cond delay="249"/>
                                          </p:stCondLst>
                                        </p:cTn>
                                        <p:tgtEl>
                                          <p:spTgt spid="99"/>
                                        </p:tgtEl>
                                        <p:attrNameLst>
                                          <p:attrName>style.visibility</p:attrName>
                                        </p:attrNameLst>
                                      </p:cBhvr>
                                      <p:to>
                                        <p:strVal val="hidden"/>
                                      </p:to>
                                    </p:set>
                                  </p:childTnLst>
                                </p:cTn>
                              </p:par>
                              <p:par>
                                <p:cTn id="806" presetID="22" presetClass="entr" presetSubtype="2" fill="hold" nodeType="withEffect">
                                  <p:stCondLst>
                                    <p:cond delay="0"/>
                                  </p:stCondLst>
                                  <p:childTnLst>
                                    <p:set>
                                      <p:cBhvr>
                                        <p:cTn id="807" dur="1" fill="hold">
                                          <p:stCondLst>
                                            <p:cond delay="0"/>
                                          </p:stCondLst>
                                        </p:cTn>
                                        <p:tgtEl>
                                          <p:spTgt spid="92"/>
                                        </p:tgtEl>
                                        <p:attrNameLst>
                                          <p:attrName>style.visibility</p:attrName>
                                        </p:attrNameLst>
                                      </p:cBhvr>
                                      <p:to>
                                        <p:strVal val="visible"/>
                                      </p:to>
                                    </p:set>
                                    <p:animEffect transition="in" filter="wipe(right)">
                                      <p:cBhvr>
                                        <p:cTn id="808" dur="150"/>
                                        <p:tgtEl>
                                          <p:spTgt spid="92"/>
                                        </p:tgtEl>
                                      </p:cBhvr>
                                    </p:animEffect>
                                  </p:childTnLst>
                                </p:cTn>
                              </p:par>
                            </p:childTnLst>
                          </p:cTn>
                        </p:par>
                      </p:childTnLst>
                    </p:cTn>
                  </p:par>
                </p:childTnLst>
              </p:cTn>
              <p:nextCondLst>
                <p:cond evt="onClick" delay="0">
                  <p:tgtEl>
                    <p:spTgt spid="99"/>
                  </p:tgtEl>
                </p:cond>
              </p:nextCondLst>
            </p:seq>
            <p:seq concurrent="1" nextAc="seek">
              <p:cTn id="809" restart="whenNotActive" fill="hold" evtFilter="cancelBubble" nodeType="interactiveSeq">
                <p:stCondLst>
                  <p:cond evt="onClick" delay="0">
                    <p:tgtEl>
                      <p:spTgt spid="120"/>
                    </p:tgtEl>
                  </p:cond>
                </p:stCondLst>
                <p:endSync evt="end" delay="0">
                  <p:rtn val="all"/>
                </p:endSync>
                <p:childTnLst>
                  <p:par>
                    <p:cTn id="810" fill="hold">
                      <p:stCondLst>
                        <p:cond delay="0"/>
                      </p:stCondLst>
                      <p:childTnLst>
                        <p:par>
                          <p:cTn id="811" fill="hold">
                            <p:stCondLst>
                              <p:cond delay="0"/>
                            </p:stCondLst>
                            <p:childTnLst>
                              <p:par>
                                <p:cTn id="812" presetID="53" presetClass="entr" presetSubtype="16" fill="hold" grpId="0" nodeType="withEffect">
                                  <p:stCondLst>
                                    <p:cond delay="0"/>
                                  </p:stCondLst>
                                  <p:childTnLst>
                                    <p:set>
                                      <p:cBhvr>
                                        <p:cTn id="813" dur="1" fill="hold">
                                          <p:stCondLst>
                                            <p:cond delay="0"/>
                                          </p:stCondLst>
                                        </p:cTn>
                                        <p:tgtEl>
                                          <p:spTgt spid="119"/>
                                        </p:tgtEl>
                                        <p:attrNameLst>
                                          <p:attrName>style.visibility</p:attrName>
                                        </p:attrNameLst>
                                      </p:cBhvr>
                                      <p:to>
                                        <p:strVal val="visible"/>
                                      </p:to>
                                    </p:set>
                                    <p:anim calcmode="lin" valueType="num">
                                      <p:cBhvr>
                                        <p:cTn id="814" dur="250" fill="hold"/>
                                        <p:tgtEl>
                                          <p:spTgt spid="119"/>
                                        </p:tgtEl>
                                        <p:attrNameLst>
                                          <p:attrName>ppt_w</p:attrName>
                                        </p:attrNameLst>
                                      </p:cBhvr>
                                      <p:tavLst>
                                        <p:tav tm="0">
                                          <p:val>
                                            <p:fltVal val="0"/>
                                          </p:val>
                                        </p:tav>
                                        <p:tav tm="100000">
                                          <p:val>
                                            <p:strVal val="#ppt_w"/>
                                          </p:val>
                                        </p:tav>
                                      </p:tavLst>
                                    </p:anim>
                                    <p:anim calcmode="lin" valueType="num">
                                      <p:cBhvr>
                                        <p:cTn id="815" dur="250" fill="hold"/>
                                        <p:tgtEl>
                                          <p:spTgt spid="119"/>
                                        </p:tgtEl>
                                        <p:attrNameLst>
                                          <p:attrName>ppt_h</p:attrName>
                                        </p:attrNameLst>
                                      </p:cBhvr>
                                      <p:tavLst>
                                        <p:tav tm="0">
                                          <p:val>
                                            <p:fltVal val="0"/>
                                          </p:val>
                                        </p:tav>
                                        <p:tav tm="100000">
                                          <p:val>
                                            <p:strVal val="#ppt_h"/>
                                          </p:val>
                                        </p:tav>
                                      </p:tavLst>
                                    </p:anim>
                                    <p:animEffect transition="in" filter="fade">
                                      <p:cBhvr>
                                        <p:cTn id="816" dur="250"/>
                                        <p:tgtEl>
                                          <p:spTgt spid="119"/>
                                        </p:tgtEl>
                                      </p:cBhvr>
                                    </p:animEffect>
                                  </p:childTnLst>
                                </p:cTn>
                              </p:par>
                              <p:par>
                                <p:cTn id="817" presetID="53" presetClass="entr" presetSubtype="16" fill="hold" grpId="0" nodeType="withEffect">
                                  <p:stCondLst>
                                    <p:cond delay="0"/>
                                  </p:stCondLst>
                                  <p:childTnLst>
                                    <p:set>
                                      <p:cBhvr>
                                        <p:cTn id="818" dur="1" fill="hold">
                                          <p:stCondLst>
                                            <p:cond delay="0"/>
                                          </p:stCondLst>
                                        </p:cTn>
                                        <p:tgtEl>
                                          <p:spTgt spid="118"/>
                                        </p:tgtEl>
                                        <p:attrNameLst>
                                          <p:attrName>style.visibility</p:attrName>
                                        </p:attrNameLst>
                                      </p:cBhvr>
                                      <p:to>
                                        <p:strVal val="visible"/>
                                      </p:to>
                                    </p:set>
                                    <p:anim calcmode="lin" valueType="num">
                                      <p:cBhvr>
                                        <p:cTn id="819" dur="250" fill="hold"/>
                                        <p:tgtEl>
                                          <p:spTgt spid="118"/>
                                        </p:tgtEl>
                                        <p:attrNameLst>
                                          <p:attrName>ppt_w</p:attrName>
                                        </p:attrNameLst>
                                      </p:cBhvr>
                                      <p:tavLst>
                                        <p:tav tm="0">
                                          <p:val>
                                            <p:fltVal val="0"/>
                                          </p:val>
                                        </p:tav>
                                        <p:tav tm="100000">
                                          <p:val>
                                            <p:strVal val="#ppt_w"/>
                                          </p:val>
                                        </p:tav>
                                      </p:tavLst>
                                    </p:anim>
                                    <p:anim calcmode="lin" valueType="num">
                                      <p:cBhvr>
                                        <p:cTn id="820" dur="250" fill="hold"/>
                                        <p:tgtEl>
                                          <p:spTgt spid="118"/>
                                        </p:tgtEl>
                                        <p:attrNameLst>
                                          <p:attrName>ppt_h</p:attrName>
                                        </p:attrNameLst>
                                      </p:cBhvr>
                                      <p:tavLst>
                                        <p:tav tm="0">
                                          <p:val>
                                            <p:fltVal val="0"/>
                                          </p:val>
                                        </p:tav>
                                        <p:tav tm="100000">
                                          <p:val>
                                            <p:strVal val="#ppt_h"/>
                                          </p:val>
                                        </p:tav>
                                      </p:tavLst>
                                    </p:anim>
                                    <p:animEffect transition="in" filter="fade">
                                      <p:cBhvr>
                                        <p:cTn id="821" dur="250"/>
                                        <p:tgtEl>
                                          <p:spTgt spid="118"/>
                                        </p:tgtEl>
                                      </p:cBhvr>
                                    </p:animEffect>
                                  </p:childTnLst>
                                </p:cTn>
                              </p:par>
                              <p:par>
                                <p:cTn id="822" presetID="53" presetClass="entr" presetSubtype="16" fill="hold" grpId="0" nodeType="withEffect">
                                  <p:stCondLst>
                                    <p:cond delay="0"/>
                                  </p:stCondLst>
                                  <p:childTnLst>
                                    <p:set>
                                      <p:cBhvr>
                                        <p:cTn id="823" dur="1" fill="hold">
                                          <p:stCondLst>
                                            <p:cond delay="0"/>
                                          </p:stCondLst>
                                        </p:cTn>
                                        <p:tgtEl>
                                          <p:spTgt spid="117"/>
                                        </p:tgtEl>
                                        <p:attrNameLst>
                                          <p:attrName>style.visibility</p:attrName>
                                        </p:attrNameLst>
                                      </p:cBhvr>
                                      <p:to>
                                        <p:strVal val="visible"/>
                                      </p:to>
                                    </p:set>
                                    <p:anim calcmode="lin" valueType="num">
                                      <p:cBhvr>
                                        <p:cTn id="824" dur="250" fill="hold"/>
                                        <p:tgtEl>
                                          <p:spTgt spid="117"/>
                                        </p:tgtEl>
                                        <p:attrNameLst>
                                          <p:attrName>ppt_w</p:attrName>
                                        </p:attrNameLst>
                                      </p:cBhvr>
                                      <p:tavLst>
                                        <p:tav tm="0">
                                          <p:val>
                                            <p:fltVal val="0"/>
                                          </p:val>
                                        </p:tav>
                                        <p:tav tm="100000">
                                          <p:val>
                                            <p:strVal val="#ppt_w"/>
                                          </p:val>
                                        </p:tav>
                                      </p:tavLst>
                                    </p:anim>
                                    <p:anim calcmode="lin" valueType="num">
                                      <p:cBhvr>
                                        <p:cTn id="825" dur="250" fill="hold"/>
                                        <p:tgtEl>
                                          <p:spTgt spid="117"/>
                                        </p:tgtEl>
                                        <p:attrNameLst>
                                          <p:attrName>ppt_h</p:attrName>
                                        </p:attrNameLst>
                                      </p:cBhvr>
                                      <p:tavLst>
                                        <p:tav tm="0">
                                          <p:val>
                                            <p:fltVal val="0"/>
                                          </p:val>
                                        </p:tav>
                                        <p:tav tm="100000">
                                          <p:val>
                                            <p:strVal val="#ppt_h"/>
                                          </p:val>
                                        </p:tav>
                                      </p:tavLst>
                                    </p:anim>
                                    <p:animEffect transition="in" filter="fade">
                                      <p:cBhvr>
                                        <p:cTn id="826" dur="250"/>
                                        <p:tgtEl>
                                          <p:spTgt spid="117"/>
                                        </p:tgtEl>
                                      </p:cBhvr>
                                    </p:animEffect>
                                  </p:childTnLst>
                                </p:cTn>
                              </p:par>
                              <p:par>
                                <p:cTn id="827" presetID="8" presetClass="emph" presetSubtype="0" fill="hold" grpId="0" nodeType="withEffect">
                                  <p:stCondLst>
                                    <p:cond delay="0"/>
                                  </p:stCondLst>
                                  <p:childTnLst>
                                    <p:animRot by="5400000">
                                      <p:cBhvr>
                                        <p:cTn id="828" dur="250" fill="hold"/>
                                        <p:tgtEl>
                                          <p:spTgt spid="120"/>
                                        </p:tgtEl>
                                        <p:attrNameLst>
                                          <p:attrName>r</p:attrName>
                                        </p:attrNameLst>
                                      </p:cBhvr>
                                    </p:animRot>
                                  </p:childTnLst>
                                </p:cTn>
                              </p:par>
                              <p:par>
                                <p:cTn id="829" presetID="22" presetClass="entr" presetSubtype="2" fill="hold" nodeType="withEffect">
                                  <p:stCondLst>
                                    <p:cond delay="0"/>
                                  </p:stCondLst>
                                  <p:childTnLst>
                                    <p:set>
                                      <p:cBhvr>
                                        <p:cTn id="830" dur="1" fill="hold">
                                          <p:stCondLst>
                                            <p:cond delay="0"/>
                                          </p:stCondLst>
                                        </p:cTn>
                                        <p:tgtEl>
                                          <p:spTgt spid="114"/>
                                        </p:tgtEl>
                                        <p:attrNameLst>
                                          <p:attrName>style.visibility</p:attrName>
                                        </p:attrNameLst>
                                      </p:cBhvr>
                                      <p:to>
                                        <p:strVal val="visible"/>
                                      </p:to>
                                    </p:set>
                                    <p:animEffect transition="in" filter="wipe(right)">
                                      <p:cBhvr>
                                        <p:cTn id="831" dur="150"/>
                                        <p:tgtEl>
                                          <p:spTgt spid="114"/>
                                        </p:tgtEl>
                                      </p:cBhvr>
                                    </p:animEffect>
                                  </p:childTnLst>
                                </p:cTn>
                              </p:par>
                            </p:childTnLst>
                          </p:cTn>
                        </p:par>
                      </p:childTnLst>
                    </p:cTn>
                  </p:par>
                  <p:par>
                    <p:cTn id="832" fill="hold">
                      <p:stCondLst>
                        <p:cond delay="indefinite"/>
                      </p:stCondLst>
                      <p:childTnLst>
                        <p:par>
                          <p:cTn id="833" fill="hold">
                            <p:stCondLst>
                              <p:cond delay="0"/>
                            </p:stCondLst>
                            <p:childTnLst>
                              <p:par>
                                <p:cTn id="834" presetID="53" presetClass="exit" presetSubtype="32" fill="hold" grpId="7" nodeType="clickEffect">
                                  <p:stCondLst>
                                    <p:cond delay="0"/>
                                  </p:stCondLst>
                                  <p:childTnLst>
                                    <p:anim calcmode="lin" valueType="num">
                                      <p:cBhvr>
                                        <p:cTn id="835" dur="250"/>
                                        <p:tgtEl>
                                          <p:spTgt spid="119"/>
                                        </p:tgtEl>
                                        <p:attrNameLst>
                                          <p:attrName>ppt_w</p:attrName>
                                        </p:attrNameLst>
                                      </p:cBhvr>
                                      <p:tavLst>
                                        <p:tav tm="0">
                                          <p:val>
                                            <p:strVal val="ppt_w"/>
                                          </p:val>
                                        </p:tav>
                                        <p:tav tm="100000">
                                          <p:val>
                                            <p:fltVal val="0"/>
                                          </p:val>
                                        </p:tav>
                                      </p:tavLst>
                                    </p:anim>
                                    <p:anim calcmode="lin" valueType="num">
                                      <p:cBhvr>
                                        <p:cTn id="836" dur="250"/>
                                        <p:tgtEl>
                                          <p:spTgt spid="119"/>
                                        </p:tgtEl>
                                        <p:attrNameLst>
                                          <p:attrName>ppt_h</p:attrName>
                                        </p:attrNameLst>
                                      </p:cBhvr>
                                      <p:tavLst>
                                        <p:tav tm="0">
                                          <p:val>
                                            <p:strVal val="ppt_h"/>
                                          </p:val>
                                        </p:tav>
                                        <p:tav tm="100000">
                                          <p:val>
                                            <p:fltVal val="0"/>
                                          </p:val>
                                        </p:tav>
                                      </p:tavLst>
                                    </p:anim>
                                    <p:animEffect transition="out" filter="fade">
                                      <p:cBhvr>
                                        <p:cTn id="837" dur="250"/>
                                        <p:tgtEl>
                                          <p:spTgt spid="119"/>
                                        </p:tgtEl>
                                      </p:cBhvr>
                                    </p:animEffect>
                                    <p:set>
                                      <p:cBhvr>
                                        <p:cTn id="838" dur="1" fill="hold">
                                          <p:stCondLst>
                                            <p:cond delay="249"/>
                                          </p:stCondLst>
                                        </p:cTn>
                                        <p:tgtEl>
                                          <p:spTgt spid="119"/>
                                        </p:tgtEl>
                                        <p:attrNameLst>
                                          <p:attrName>style.visibility</p:attrName>
                                        </p:attrNameLst>
                                      </p:cBhvr>
                                      <p:to>
                                        <p:strVal val="hidden"/>
                                      </p:to>
                                    </p:set>
                                  </p:childTnLst>
                                </p:cTn>
                              </p:par>
                              <p:par>
                                <p:cTn id="839" presetID="53" presetClass="exit" presetSubtype="32" fill="hold" grpId="7" nodeType="withEffect">
                                  <p:stCondLst>
                                    <p:cond delay="0"/>
                                  </p:stCondLst>
                                  <p:childTnLst>
                                    <p:anim calcmode="lin" valueType="num">
                                      <p:cBhvr>
                                        <p:cTn id="840" dur="250"/>
                                        <p:tgtEl>
                                          <p:spTgt spid="118"/>
                                        </p:tgtEl>
                                        <p:attrNameLst>
                                          <p:attrName>ppt_w</p:attrName>
                                        </p:attrNameLst>
                                      </p:cBhvr>
                                      <p:tavLst>
                                        <p:tav tm="0">
                                          <p:val>
                                            <p:strVal val="ppt_w"/>
                                          </p:val>
                                        </p:tav>
                                        <p:tav tm="100000">
                                          <p:val>
                                            <p:fltVal val="0"/>
                                          </p:val>
                                        </p:tav>
                                      </p:tavLst>
                                    </p:anim>
                                    <p:anim calcmode="lin" valueType="num">
                                      <p:cBhvr>
                                        <p:cTn id="841" dur="250"/>
                                        <p:tgtEl>
                                          <p:spTgt spid="118"/>
                                        </p:tgtEl>
                                        <p:attrNameLst>
                                          <p:attrName>ppt_h</p:attrName>
                                        </p:attrNameLst>
                                      </p:cBhvr>
                                      <p:tavLst>
                                        <p:tav tm="0">
                                          <p:val>
                                            <p:strVal val="ppt_h"/>
                                          </p:val>
                                        </p:tav>
                                        <p:tav tm="100000">
                                          <p:val>
                                            <p:fltVal val="0"/>
                                          </p:val>
                                        </p:tav>
                                      </p:tavLst>
                                    </p:anim>
                                    <p:animEffect transition="out" filter="fade">
                                      <p:cBhvr>
                                        <p:cTn id="842" dur="250"/>
                                        <p:tgtEl>
                                          <p:spTgt spid="118"/>
                                        </p:tgtEl>
                                      </p:cBhvr>
                                    </p:animEffect>
                                    <p:set>
                                      <p:cBhvr>
                                        <p:cTn id="843" dur="1" fill="hold">
                                          <p:stCondLst>
                                            <p:cond delay="249"/>
                                          </p:stCondLst>
                                        </p:cTn>
                                        <p:tgtEl>
                                          <p:spTgt spid="118"/>
                                        </p:tgtEl>
                                        <p:attrNameLst>
                                          <p:attrName>style.visibility</p:attrName>
                                        </p:attrNameLst>
                                      </p:cBhvr>
                                      <p:to>
                                        <p:strVal val="hidden"/>
                                      </p:to>
                                    </p:set>
                                  </p:childTnLst>
                                </p:cTn>
                              </p:par>
                              <p:par>
                                <p:cTn id="844" presetID="53" presetClass="exit" presetSubtype="32" fill="hold" grpId="7" nodeType="withEffect">
                                  <p:stCondLst>
                                    <p:cond delay="0"/>
                                  </p:stCondLst>
                                  <p:childTnLst>
                                    <p:anim calcmode="lin" valueType="num">
                                      <p:cBhvr>
                                        <p:cTn id="845" dur="250"/>
                                        <p:tgtEl>
                                          <p:spTgt spid="117"/>
                                        </p:tgtEl>
                                        <p:attrNameLst>
                                          <p:attrName>ppt_w</p:attrName>
                                        </p:attrNameLst>
                                      </p:cBhvr>
                                      <p:tavLst>
                                        <p:tav tm="0">
                                          <p:val>
                                            <p:strVal val="ppt_w"/>
                                          </p:val>
                                        </p:tav>
                                        <p:tav tm="100000">
                                          <p:val>
                                            <p:fltVal val="0"/>
                                          </p:val>
                                        </p:tav>
                                      </p:tavLst>
                                    </p:anim>
                                    <p:anim calcmode="lin" valueType="num">
                                      <p:cBhvr>
                                        <p:cTn id="846" dur="250"/>
                                        <p:tgtEl>
                                          <p:spTgt spid="117"/>
                                        </p:tgtEl>
                                        <p:attrNameLst>
                                          <p:attrName>ppt_h</p:attrName>
                                        </p:attrNameLst>
                                      </p:cBhvr>
                                      <p:tavLst>
                                        <p:tav tm="0">
                                          <p:val>
                                            <p:strVal val="ppt_h"/>
                                          </p:val>
                                        </p:tav>
                                        <p:tav tm="100000">
                                          <p:val>
                                            <p:fltVal val="0"/>
                                          </p:val>
                                        </p:tav>
                                      </p:tavLst>
                                    </p:anim>
                                    <p:animEffect transition="out" filter="fade">
                                      <p:cBhvr>
                                        <p:cTn id="847" dur="250"/>
                                        <p:tgtEl>
                                          <p:spTgt spid="117"/>
                                        </p:tgtEl>
                                      </p:cBhvr>
                                    </p:animEffect>
                                    <p:set>
                                      <p:cBhvr>
                                        <p:cTn id="848" dur="1" fill="hold">
                                          <p:stCondLst>
                                            <p:cond delay="249"/>
                                          </p:stCondLst>
                                        </p:cTn>
                                        <p:tgtEl>
                                          <p:spTgt spid="117"/>
                                        </p:tgtEl>
                                        <p:attrNameLst>
                                          <p:attrName>style.visibility</p:attrName>
                                        </p:attrNameLst>
                                      </p:cBhvr>
                                      <p:to>
                                        <p:strVal val="hidden"/>
                                      </p:to>
                                    </p:set>
                                  </p:childTnLst>
                                </p:cTn>
                              </p:par>
                              <p:par>
                                <p:cTn id="849" presetID="8" presetClass="emph" presetSubtype="0" fill="hold" grpId="1" nodeType="withEffect">
                                  <p:stCondLst>
                                    <p:cond delay="0"/>
                                  </p:stCondLst>
                                  <p:childTnLst>
                                    <p:animRot by="-5400000">
                                      <p:cBhvr>
                                        <p:cTn id="850" dur="250" fill="hold"/>
                                        <p:tgtEl>
                                          <p:spTgt spid="120"/>
                                        </p:tgtEl>
                                        <p:attrNameLst>
                                          <p:attrName>r</p:attrName>
                                        </p:attrNameLst>
                                      </p:cBhvr>
                                    </p:animRot>
                                  </p:childTnLst>
                                </p:cTn>
                              </p:par>
                              <p:par>
                                <p:cTn id="851" presetID="22" presetClass="exit" presetSubtype="8" fill="hold" nodeType="withEffect">
                                  <p:stCondLst>
                                    <p:cond delay="0"/>
                                  </p:stCondLst>
                                  <p:childTnLst>
                                    <p:animEffect transition="out" filter="wipe(left)">
                                      <p:cBhvr>
                                        <p:cTn id="852" dur="150"/>
                                        <p:tgtEl>
                                          <p:spTgt spid="114"/>
                                        </p:tgtEl>
                                      </p:cBhvr>
                                    </p:animEffect>
                                    <p:set>
                                      <p:cBhvr>
                                        <p:cTn id="853" dur="1" fill="hold">
                                          <p:stCondLst>
                                            <p:cond delay="14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854" restart="whenNotActive" fill="hold" evtFilter="cancelBubble" nodeType="interactiveSeq">
                <p:stCondLst>
                  <p:cond evt="onClick" delay="0">
                    <p:tgtEl>
                      <p:spTgt spid="119"/>
                    </p:tgtEl>
                  </p:cond>
                </p:stCondLst>
                <p:endSync evt="end" delay="0">
                  <p:rtn val="all"/>
                </p:endSync>
                <p:childTnLst>
                  <p:par>
                    <p:cTn id="855" fill="hold">
                      <p:stCondLst>
                        <p:cond delay="0"/>
                      </p:stCondLst>
                      <p:childTnLst>
                        <p:par>
                          <p:cTn id="856" fill="hold">
                            <p:stCondLst>
                              <p:cond delay="0"/>
                            </p:stCondLst>
                            <p:childTnLst>
                              <p:par>
                                <p:cTn id="857" presetID="10" presetClass="entr" presetSubtype="0" fill="hold" grpId="0" nodeType="withEffect">
                                  <p:stCondLst>
                                    <p:cond delay="0"/>
                                  </p:stCondLst>
                                  <p:childTnLst>
                                    <p:set>
                                      <p:cBhvr>
                                        <p:cTn id="858" dur="1" fill="hold">
                                          <p:stCondLst>
                                            <p:cond delay="0"/>
                                          </p:stCondLst>
                                        </p:cTn>
                                        <p:tgtEl>
                                          <p:spTgt spid="123"/>
                                        </p:tgtEl>
                                        <p:attrNameLst>
                                          <p:attrName>style.visibility</p:attrName>
                                        </p:attrNameLst>
                                      </p:cBhvr>
                                      <p:to>
                                        <p:strVal val="visible"/>
                                      </p:to>
                                    </p:set>
                                    <p:animEffect transition="in" filter="fade">
                                      <p:cBhvr>
                                        <p:cTn id="859" dur="250"/>
                                        <p:tgtEl>
                                          <p:spTgt spid="123"/>
                                        </p:tgtEl>
                                      </p:cBhvr>
                                    </p:animEffect>
                                  </p:childTnLst>
                                </p:cTn>
                              </p:par>
                              <p:par>
                                <p:cTn id="860" presetID="53" presetClass="exit" presetSubtype="32" fill="hold" grpId="1" nodeType="withEffect">
                                  <p:stCondLst>
                                    <p:cond delay="0"/>
                                  </p:stCondLst>
                                  <p:childTnLst>
                                    <p:anim calcmode="lin" valueType="num">
                                      <p:cBhvr>
                                        <p:cTn id="861" dur="250"/>
                                        <p:tgtEl>
                                          <p:spTgt spid="119"/>
                                        </p:tgtEl>
                                        <p:attrNameLst>
                                          <p:attrName>ppt_w</p:attrName>
                                        </p:attrNameLst>
                                      </p:cBhvr>
                                      <p:tavLst>
                                        <p:tav tm="0">
                                          <p:val>
                                            <p:strVal val="ppt_w"/>
                                          </p:val>
                                        </p:tav>
                                        <p:tav tm="100000">
                                          <p:val>
                                            <p:fltVal val="0"/>
                                          </p:val>
                                        </p:tav>
                                      </p:tavLst>
                                    </p:anim>
                                    <p:anim calcmode="lin" valueType="num">
                                      <p:cBhvr>
                                        <p:cTn id="862" dur="250"/>
                                        <p:tgtEl>
                                          <p:spTgt spid="119"/>
                                        </p:tgtEl>
                                        <p:attrNameLst>
                                          <p:attrName>ppt_h</p:attrName>
                                        </p:attrNameLst>
                                      </p:cBhvr>
                                      <p:tavLst>
                                        <p:tav tm="0">
                                          <p:val>
                                            <p:strVal val="ppt_h"/>
                                          </p:val>
                                        </p:tav>
                                        <p:tav tm="100000">
                                          <p:val>
                                            <p:fltVal val="0"/>
                                          </p:val>
                                        </p:tav>
                                      </p:tavLst>
                                    </p:anim>
                                    <p:animEffect transition="out" filter="fade">
                                      <p:cBhvr>
                                        <p:cTn id="863" dur="250"/>
                                        <p:tgtEl>
                                          <p:spTgt spid="119"/>
                                        </p:tgtEl>
                                      </p:cBhvr>
                                    </p:animEffect>
                                    <p:set>
                                      <p:cBhvr>
                                        <p:cTn id="864" dur="1" fill="hold">
                                          <p:stCondLst>
                                            <p:cond delay="249"/>
                                          </p:stCondLst>
                                        </p:cTn>
                                        <p:tgtEl>
                                          <p:spTgt spid="119"/>
                                        </p:tgtEl>
                                        <p:attrNameLst>
                                          <p:attrName>style.visibility</p:attrName>
                                        </p:attrNameLst>
                                      </p:cBhvr>
                                      <p:to>
                                        <p:strVal val="hidden"/>
                                      </p:to>
                                    </p:set>
                                  </p:childTnLst>
                                </p:cTn>
                              </p:par>
                              <p:par>
                                <p:cTn id="865" presetID="53" presetClass="exit" presetSubtype="32" fill="hold" grpId="1" nodeType="withEffect">
                                  <p:stCondLst>
                                    <p:cond delay="0"/>
                                  </p:stCondLst>
                                  <p:childTnLst>
                                    <p:anim calcmode="lin" valueType="num">
                                      <p:cBhvr>
                                        <p:cTn id="866" dur="250"/>
                                        <p:tgtEl>
                                          <p:spTgt spid="118"/>
                                        </p:tgtEl>
                                        <p:attrNameLst>
                                          <p:attrName>ppt_w</p:attrName>
                                        </p:attrNameLst>
                                      </p:cBhvr>
                                      <p:tavLst>
                                        <p:tav tm="0">
                                          <p:val>
                                            <p:strVal val="ppt_w"/>
                                          </p:val>
                                        </p:tav>
                                        <p:tav tm="100000">
                                          <p:val>
                                            <p:fltVal val="0"/>
                                          </p:val>
                                        </p:tav>
                                      </p:tavLst>
                                    </p:anim>
                                    <p:anim calcmode="lin" valueType="num">
                                      <p:cBhvr>
                                        <p:cTn id="867" dur="250"/>
                                        <p:tgtEl>
                                          <p:spTgt spid="118"/>
                                        </p:tgtEl>
                                        <p:attrNameLst>
                                          <p:attrName>ppt_h</p:attrName>
                                        </p:attrNameLst>
                                      </p:cBhvr>
                                      <p:tavLst>
                                        <p:tav tm="0">
                                          <p:val>
                                            <p:strVal val="ppt_h"/>
                                          </p:val>
                                        </p:tav>
                                        <p:tav tm="100000">
                                          <p:val>
                                            <p:fltVal val="0"/>
                                          </p:val>
                                        </p:tav>
                                      </p:tavLst>
                                    </p:anim>
                                    <p:animEffect transition="out" filter="fade">
                                      <p:cBhvr>
                                        <p:cTn id="868" dur="250"/>
                                        <p:tgtEl>
                                          <p:spTgt spid="118"/>
                                        </p:tgtEl>
                                      </p:cBhvr>
                                    </p:animEffect>
                                    <p:set>
                                      <p:cBhvr>
                                        <p:cTn id="869" dur="1" fill="hold">
                                          <p:stCondLst>
                                            <p:cond delay="249"/>
                                          </p:stCondLst>
                                        </p:cTn>
                                        <p:tgtEl>
                                          <p:spTgt spid="118"/>
                                        </p:tgtEl>
                                        <p:attrNameLst>
                                          <p:attrName>style.visibility</p:attrName>
                                        </p:attrNameLst>
                                      </p:cBhvr>
                                      <p:to>
                                        <p:strVal val="hidden"/>
                                      </p:to>
                                    </p:set>
                                  </p:childTnLst>
                                </p:cTn>
                              </p:par>
                              <p:par>
                                <p:cTn id="870" presetID="53" presetClass="exit" presetSubtype="32" fill="hold" grpId="1" nodeType="withEffect">
                                  <p:stCondLst>
                                    <p:cond delay="0"/>
                                  </p:stCondLst>
                                  <p:childTnLst>
                                    <p:anim calcmode="lin" valueType="num">
                                      <p:cBhvr>
                                        <p:cTn id="871" dur="250"/>
                                        <p:tgtEl>
                                          <p:spTgt spid="117"/>
                                        </p:tgtEl>
                                        <p:attrNameLst>
                                          <p:attrName>ppt_w</p:attrName>
                                        </p:attrNameLst>
                                      </p:cBhvr>
                                      <p:tavLst>
                                        <p:tav tm="0">
                                          <p:val>
                                            <p:strVal val="ppt_w"/>
                                          </p:val>
                                        </p:tav>
                                        <p:tav tm="100000">
                                          <p:val>
                                            <p:fltVal val="0"/>
                                          </p:val>
                                        </p:tav>
                                      </p:tavLst>
                                    </p:anim>
                                    <p:anim calcmode="lin" valueType="num">
                                      <p:cBhvr>
                                        <p:cTn id="872" dur="250"/>
                                        <p:tgtEl>
                                          <p:spTgt spid="117"/>
                                        </p:tgtEl>
                                        <p:attrNameLst>
                                          <p:attrName>ppt_h</p:attrName>
                                        </p:attrNameLst>
                                      </p:cBhvr>
                                      <p:tavLst>
                                        <p:tav tm="0">
                                          <p:val>
                                            <p:strVal val="ppt_h"/>
                                          </p:val>
                                        </p:tav>
                                        <p:tav tm="100000">
                                          <p:val>
                                            <p:fltVal val="0"/>
                                          </p:val>
                                        </p:tav>
                                      </p:tavLst>
                                    </p:anim>
                                    <p:animEffect transition="out" filter="fade">
                                      <p:cBhvr>
                                        <p:cTn id="873" dur="250"/>
                                        <p:tgtEl>
                                          <p:spTgt spid="117"/>
                                        </p:tgtEl>
                                      </p:cBhvr>
                                    </p:animEffect>
                                    <p:set>
                                      <p:cBhvr>
                                        <p:cTn id="874" dur="1" fill="hold">
                                          <p:stCondLst>
                                            <p:cond delay="249"/>
                                          </p:stCondLst>
                                        </p:cTn>
                                        <p:tgtEl>
                                          <p:spTgt spid="117"/>
                                        </p:tgtEl>
                                        <p:attrNameLst>
                                          <p:attrName>style.visibility</p:attrName>
                                        </p:attrNameLst>
                                      </p:cBhvr>
                                      <p:to>
                                        <p:strVal val="hidden"/>
                                      </p:to>
                                    </p:set>
                                  </p:childTnLst>
                                </p:cTn>
                              </p:par>
                              <p:par>
                                <p:cTn id="875" presetID="22" presetClass="exit" presetSubtype="8" fill="hold" nodeType="withEffect">
                                  <p:stCondLst>
                                    <p:cond delay="0"/>
                                  </p:stCondLst>
                                  <p:childTnLst>
                                    <p:animEffect transition="out" filter="wipe(left)">
                                      <p:cBhvr>
                                        <p:cTn id="876" dur="150"/>
                                        <p:tgtEl>
                                          <p:spTgt spid="114"/>
                                        </p:tgtEl>
                                      </p:cBhvr>
                                    </p:animEffect>
                                    <p:set>
                                      <p:cBhvr>
                                        <p:cTn id="877" dur="1" fill="hold">
                                          <p:stCondLst>
                                            <p:cond delay="149"/>
                                          </p:stCondLst>
                                        </p:cTn>
                                        <p:tgtEl>
                                          <p:spTgt spid="114"/>
                                        </p:tgtEl>
                                        <p:attrNameLst>
                                          <p:attrName>style.visibility</p:attrName>
                                        </p:attrNameLst>
                                      </p:cBhvr>
                                      <p:to>
                                        <p:strVal val="hidden"/>
                                      </p:to>
                                    </p:set>
                                  </p:childTnLst>
                                </p:cTn>
                              </p:par>
                              <p:par>
                                <p:cTn id="878" presetID="1" presetClass="exit" presetSubtype="0" fill="hold" nodeType="withEffect">
                                  <p:stCondLst>
                                    <p:cond delay="0"/>
                                  </p:stCondLst>
                                  <p:childTnLst>
                                    <p:set>
                                      <p:cBhvr>
                                        <p:cTn id="879"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880" restart="whenNotActive" fill="hold" evtFilter="cancelBubble" nodeType="interactiveSeq">
                <p:stCondLst>
                  <p:cond evt="onClick" delay="0">
                    <p:tgtEl>
                      <p:spTgt spid="118"/>
                    </p:tgtEl>
                  </p:cond>
                </p:stCondLst>
                <p:endSync evt="end" delay="0">
                  <p:rtn val="all"/>
                </p:endSync>
                <p:childTnLst>
                  <p:par>
                    <p:cTn id="881" fill="hold">
                      <p:stCondLst>
                        <p:cond delay="0"/>
                      </p:stCondLst>
                      <p:childTnLst>
                        <p:par>
                          <p:cTn id="882" fill="hold">
                            <p:stCondLst>
                              <p:cond delay="0"/>
                            </p:stCondLst>
                            <p:childTnLst>
                              <p:par>
                                <p:cTn id="883" presetID="10" presetClass="entr" presetSubtype="0" fill="hold" grpId="0" nodeType="withEffect">
                                  <p:stCondLst>
                                    <p:cond delay="0"/>
                                  </p:stCondLst>
                                  <p:childTnLst>
                                    <p:set>
                                      <p:cBhvr>
                                        <p:cTn id="884" dur="1" fill="hold">
                                          <p:stCondLst>
                                            <p:cond delay="0"/>
                                          </p:stCondLst>
                                        </p:cTn>
                                        <p:tgtEl>
                                          <p:spTgt spid="122"/>
                                        </p:tgtEl>
                                        <p:attrNameLst>
                                          <p:attrName>style.visibility</p:attrName>
                                        </p:attrNameLst>
                                      </p:cBhvr>
                                      <p:to>
                                        <p:strVal val="visible"/>
                                      </p:to>
                                    </p:set>
                                    <p:animEffect transition="in" filter="fade">
                                      <p:cBhvr>
                                        <p:cTn id="885" dur="250"/>
                                        <p:tgtEl>
                                          <p:spTgt spid="122"/>
                                        </p:tgtEl>
                                      </p:cBhvr>
                                    </p:animEffect>
                                  </p:childTnLst>
                                </p:cTn>
                              </p:par>
                              <p:par>
                                <p:cTn id="886" presetID="53" presetClass="exit" presetSubtype="32" fill="hold" grpId="6" nodeType="withEffect">
                                  <p:stCondLst>
                                    <p:cond delay="0"/>
                                  </p:stCondLst>
                                  <p:childTnLst>
                                    <p:anim calcmode="lin" valueType="num">
                                      <p:cBhvr>
                                        <p:cTn id="887" dur="250"/>
                                        <p:tgtEl>
                                          <p:spTgt spid="119"/>
                                        </p:tgtEl>
                                        <p:attrNameLst>
                                          <p:attrName>ppt_w</p:attrName>
                                        </p:attrNameLst>
                                      </p:cBhvr>
                                      <p:tavLst>
                                        <p:tav tm="0">
                                          <p:val>
                                            <p:strVal val="ppt_w"/>
                                          </p:val>
                                        </p:tav>
                                        <p:tav tm="100000">
                                          <p:val>
                                            <p:fltVal val="0"/>
                                          </p:val>
                                        </p:tav>
                                      </p:tavLst>
                                    </p:anim>
                                    <p:anim calcmode="lin" valueType="num">
                                      <p:cBhvr>
                                        <p:cTn id="888" dur="250"/>
                                        <p:tgtEl>
                                          <p:spTgt spid="119"/>
                                        </p:tgtEl>
                                        <p:attrNameLst>
                                          <p:attrName>ppt_h</p:attrName>
                                        </p:attrNameLst>
                                      </p:cBhvr>
                                      <p:tavLst>
                                        <p:tav tm="0">
                                          <p:val>
                                            <p:strVal val="ppt_h"/>
                                          </p:val>
                                        </p:tav>
                                        <p:tav tm="100000">
                                          <p:val>
                                            <p:fltVal val="0"/>
                                          </p:val>
                                        </p:tav>
                                      </p:tavLst>
                                    </p:anim>
                                    <p:animEffect transition="out" filter="fade">
                                      <p:cBhvr>
                                        <p:cTn id="889" dur="250"/>
                                        <p:tgtEl>
                                          <p:spTgt spid="119"/>
                                        </p:tgtEl>
                                      </p:cBhvr>
                                    </p:animEffect>
                                    <p:set>
                                      <p:cBhvr>
                                        <p:cTn id="890" dur="1" fill="hold">
                                          <p:stCondLst>
                                            <p:cond delay="249"/>
                                          </p:stCondLst>
                                        </p:cTn>
                                        <p:tgtEl>
                                          <p:spTgt spid="119"/>
                                        </p:tgtEl>
                                        <p:attrNameLst>
                                          <p:attrName>style.visibility</p:attrName>
                                        </p:attrNameLst>
                                      </p:cBhvr>
                                      <p:to>
                                        <p:strVal val="hidden"/>
                                      </p:to>
                                    </p:set>
                                  </p:childTnLst>
                                </p:cTn>
                              </p:par>
                              <p:par>
                                <p:cTn id="891" presetID="53" presetClass="exit" presetSubtype="32" fill="hold" grpId="6" nodeType="withEffect">
                                  <p:stCondLst>
                                    <p:cond delay="0"/>
                                  </p:stCondLst>
                                  <p:childTnLst>
                                    <p:anim calcmode="lin" valueType="num">
                                      <p:cBhvr>
                                        <p:cTn id="892" dur="250"/>
                                        <p:tgtEl>
                                          <p:spTgt spid="118"/>
                                        </p:tgtEl>
                                        <p:attrNameLst>
                                          <p:attrName>ppt_w</p:attrName>
                                        </p:attrNameLst>
                                      </p:cBhvr>
                                      <p:tavLst>
                                        <p:tav tm="0">
                                          <p:val>
                                            <p:strVal val="ppt_w"/>
                                          </p:val>
                                        </p:tav>
                                        <p:tav tm="100000">
                                          <p:val>
                                            <p:fltVal val="0"/>
                                          </p:val>
                                        </p:tav>
                                      </p:tavLst>
                                    </p:anim>
                                    <p:anim calcmode="lin" valueType="num">
                                      <p:cBhvr>
                                        <p:cTn id="893" dur="250"/>
                                        <p:tgtEl>
                                          <p:spTgt spid="118"/>
                                        </p:tgtEl>
                                        <p:attrNameLst>
                                          <p:attrName>ppt_h</p:attrName>
                                        </p:attrNameLst>
                                      </p:cBhvr>
                                      <p:tavLst>
                                        <p:tav tm="0">
                                          <p:val>
                                            <p:strVal val="ppt_h"/>
                                          </p:val>
                                        </p:tav>
                                        <p:tav tm="100000">
                                          <p:val>
                                            <p:fltVal val="0"/>
                                          </p:val>
                                        </p:tav>
                                      </p:tavLst>
                                    </p:anim>
                                    <p:animEffect transition="out" filter="fade">
                                      <p:cBhvr>
                                        <p:cTn id="894" dur="250"/>
                                        <p:tgtEl>
                                          <p:spTgt spid="118"/>
                                        </p:tgtEl>
                                      </p:cBhvr>
                                    </p:animEffect>
                                    <p:set>
                                      <p:cBhvr>
                                        <p:cTn id="895" dur="1" fill="hold">
                                          <p:stCondLst>
                                            <p:cond delay="249"/>
                                          </p:stCondLst>
                                        </p:cTn>
                                        <p:tgtEl>
                                          <p:spTgt spid="118"/>
                                        </p:tgtEl>
                                        <p:attrNameLst>
                                          <p:attrName>style.visibility</p:attrName>
                                        </p:attrNameLst>
                                      </p:cBhvr>
                                      <p:to>
                                        <p:strVal val="hidden"/>
                                      </p:to>
                                    </p:set>
                                  </p:childTnLst>
                                </p:cTn>
                              </p:par>
                              <p:par>
                                <p:cTn id="896" presetID="53" presetClass="exit" presetSubtype="32" fill="hold" grpId="6" nodeType="withEffect">
                                  <p:stCondLst>
                                    <p:cond delay="0"/>
                                  </p:stCondLst>
                                  <p:childTnLst>
                                    <p:anim calcmode="lin" valueType="num">
                                      <p:cBhvr>
                                        <p:cTn id="897" dur="250"/>
                                        <p:tgtEl>
                                          <p:spTgt spid="117"/>
                                        </p:tgtEl>
                                        <p:attrNameLst>
                                          <p:attrName>ppt_w</p:attrName>
                                        </p:attrNameLst>
                                      </p:cBhvr>
                                      <p:tavLst>
                                        <p:tav tm="0">
                                          <p:val>
                                            <p:strVal val="ppt_w"/>
                                          </p:val>
                                        </p:tav>
                                        <p:tav tm="100000">
                                          <p:val>
                                            <p:fltVal val="0"/>
                                          </p:val>
                                        </p:tav>
                                      </p:tavLst>
                                    </p:anim>
                                    <p:anim calcmode="lin" valueType="num">
                                      <p:cBhvr>
                                        <p:cTn id="898" dur="250"/>
                                        <p:tgtEl>
                                          <p:spTgt spid="117"/>
                                        </p:tgtEl>
                                        <p:attrNameLst>
                                          <p:attrName>ppt_h</p:attrName>
                                        </p:attrNameLst>
                                      </p:cBhvr>
                                      <p:tavLst>
                                        <p:tav tm="0">
                                          <p:val>
                                            <p:strVal val="ppt_h"/>
                                          </p:val>
                                        </p:tav>
                                        <p:tav tm="100000">
                                          <p:val>
                                            <p:fltVal val="0"/>
                                          </p:val>
                                        </p:tav>
                                      </p:tavLst>
                                    </p:anim>
                                    <p:animEffect transition="out" filter="fade">
                                      <p:cBhvr>
                                        <p:cTn id="899" dur="250"/>
                                        <p:tgtEl>
                                          <p:spTgt spid="117"/>
                                        </p:tgtEl>
                                      </p:cBhvr>
                                    </p:animEffect>
                                    <p:set>
                                      <p:cBhvr>
                                        <p:cTn id="900" dur="1" fill="hold">
                                          <p:stCondLst>
                                            <p:cond delay="249"/>
                                          </p:stCondLst>
                                        </p:cTn>
                                        <p:tgtEl>
                                          <p:spTgt spid="117"/>
                                        </p:tgtEl>
                                        <p:attrNameLst>
                                          <p:attrName>style.visibility</p:attrName>
                                        </p:attrNameLst>
                                      </p:cBhvr>
                                      <p:to>
                                        <p:strVal val="hidden"/>
                                      </p:to>
                                    </p:set>
                                  </p:childTnLst>
                                </p:cTn>
                              </p:par>
                              <p:par>
                                <p:cTn id="901" presetID="22" presetClass="exit" presetSubtype="8" fill="hold" nodeType="withEffect">
                                  <p:stCondLst>
                                    <p:cond delay="0"/>
                                  </p:stCondLst>
                                  <p:childTnLst>
                                    <p:animEffect transition="out" filter="wipe(left)">
                                      <p:cBhvr>
                                        <p:cTn id="902" dur="150"/>
                                        <p:tgtEl>
                                          <p:spTgt spid="114"/>
                                        </p:tgtEl>
                                      </p:cBhvr>
                                    </p:animEffect>
                                    <p:set>
                                      <p:cBhvr>
                                        <p:cTn id="903" dur="1" fill="hold">
                                          <p:stCondLst>
                                            <p:cond delay="14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904" restart="whenNotActive" fill="hold" evtFilter="cancelBubble" nodeType="interactiveSeq">
                <p:stCondLst>
                  <p:cond evt="onClick" delay="0">
                    <p:tgtEl>
                      <p:spTgt spid="117"/>
                    </p:tgtEl>
                  </p:cond>
                </p:stCondLst>
                <p:endSync evt="end" delay="0">
                  <p:rtn val="all"/>
                </p:endSync>
                <p:childTnLst>
                  <p:par>
                    <p:cTn id="905" fill="hold">
                      <p:stCondLst>
                        <p:cond delay="0"/>
                      </p:stCondLst>
                      <p:childTnLst>
                        <p:par>
                          <p:cTn id="906" fill="hold">
                            <p:stCondLst>
                              <p:cond delay="0"/>
                            </p:stCondLst>
                            <p:childTnLst>
                              <p:par>
                                <p:cTn id="907" presetID="10" presetClass="entr" presetSubtype="0" fill="hold" grpId="0" nodeType="withEffect">
                                  <p:stCondLst>
                                    <p:cond delay="0"/>
                                  </p:stCondLst>
                                  <p:childTnLst>
                                    <p:set>
                                      <p:cBhvr>
                                        <p:cTn id="908" dur="1" fill="hold">
                                          <p:stCondLst>
                                            <p:cond delay="0"/>
                                          </p:stCondLst>
                                        </p:cTn>
                                        <p:tgtEl>
                                          <p:spTgt spid="121"/>
                                        </p:tgtEl>
                                        <p:attrNameLst>
                                          <p:attrName>style.visibility</p:attrName>
                                        </p:attrNameLst>
                                      </p:cBhvr>
                                      <p:to>
                                        <p:strVal val="visible"/>
                                      </p:to>
                                    </p:set>
                                    <p:animEffect transition="in" filter="fade">
                                      <p:cBhvr>
                                        <p:cTn id="909" dur="250"/>
                                        <p:tgtEl>
                                          <p:spTgt spid="121"/>
                                        </p:tgtEl>
                                      </p:cBhvr>
                                    </p:animEffect>
                                  </p:childTnLst>
                                </p:cTn>
                              </p:par>
                              <p:par>
                                <p:cTn id="910" presetID="53" presetClass="exit" presetSubtype="32" fill="hold" grpId="5" nodeType="withEffect">
                                  <p:stCondLst>
                                    <p:cond delay="0"/>
                                  </p:stCondLst>
                                  <p:childTnLst>
                                    <p:anim calcmode="lin" valueType="num">
                                      <p:cBhvr>
                                        <p:cTn id="911" dur="250"/>
                                        <p:tgtEl>
                                          <p:spTgt spid="119"/>
                                        </p:tgtEl>
                                        <p:attrNameLst>
                                          <p:attrName>ppt_w</p:attrName>
                                        </p:attrNameLst>
                                      </p:cBhvr>
                                      <p:tavLst>
                                        <p:tav tm="0">
                                          <p:val>
                                            <p:strVal val="ppt_w"/>
                                          </p:val>
                                        </p:tav>
                                        <p:tav tm="100000">
                                          <p:val>
                                            <p:fltVal val="0"/>
                                          </p:val>
                                        </p:tav>
                                      </p:tavLst>
                                    </p:anim>
                                    <p:anim calcmode="lin" valueType="num">
                                      <p:cBhvr>
                                        <p:cTn id="912" dur="250"/>
                                        <p:tgtEl>
                                          <p:spTgt spid="119"/>
                                        </p:tgtEl>
                                        <p:attrNameLst>
                                          <p:attrName>ppt_h</p:attrName>
                                        </p:attrNameLst>
                                      </p:cBhvr>
                                      <p:tavLst>
                                        <p:tav tm="0">
                                          <p:val>
                                            <p:strVal val="ppt_h"/>
                                          </p:val>
                                        </p:tav>
                                        <p:tav tm="100000">
                                          <p:val>
                                            <p:fltVal val="0"/>
                                          </p:val>
                                        </p:tav>
                                      </p:tavLst>
                                    </p:anim>
                                    <p:animEffect transition="out" filter="fade">
                                      <p:cBhvr>
                                        <p:cTn id="913" dur="250"/>
                                        <p:tgtEl>
                                          <p:spTgt spid="119"/>
                                        </p:tgtEl>
                                      </p:cBhvr>
                                    </p:animEffect>
                                    <p:set>
                                      <p:cBhvr>
                                        <p:cTn id="914" dur="1" fill="hold">
                                          <p:stCondLst>
                                            <p:cond delay="249"/>
                                          </p:stCondLst>
                                        </p:cTn>
                                        <p:tgtEl>
                                          <p:spTgt spid="119"/>
                                        </p:tgtEl>
                                        <p:attrNameLst>
                                          <p:attrName>style.visibility</p:attrName>
                                        </p:attrNameLst>
                                      </p:cBhvr>
                                      <p:to>
                                        <p:strVal val="hidden"/>
                                      </p:to>
                                    </p:set>
                                  </p:childTnLst>
                                </p:cTn>
                              </p:par>
                              <p:par>
                                <p:cTn id="915" presetID="53" presetClass="exit" presetSubtype="32" fill="hold" grpId="5" nodeType="withEffect">
                                  <p:stCondLst>
                                    <p:cond delay="0"/>
                                  </p:stCondLst>
                                  <p:childTnLst>
                                    <p:anim calcmode="lin" valueType="num">
                                      <p:cBhvr>
                                        <p:cTn id="916" dur="250"/>
                                        <p:tgtEl>
                                          <p:spTgt spid="118"/>
                                        </p:tgtEl>
                                        <p:attrNameLst>
                                          <p:attrName>ppt_w</p:attrName>
                                        </p:attrNameLst>
                                      </p:cBhvr>
                                      <p:tavLst>
                                        <p:tav tm="0">
                                          <p:val>
                                            <p:strVal val="ppt_w"/>
                                          </p:val>
                                        </p:tav>
                                        <p:tav tm="100000">
                                          <p:val>
                                            <p:fltVal val="0"/>
                                          </p:val>
                                        </p:tav>
                                      </p:tavLst>
                                    </p:anim>
                                    <p:anim calcmode="lin" valueType="num">
                                      <p:cBhvr>
                                        <p:cTn id="917" dur="250"/>
                                        <p:tgtEl>
                                          <p:spTgt spid="118"/>
                                        </p:tgtEl>
                                        <p:attrNameLst>
                                          <p:attrName>ppt_h</p:attrName>
                                        </p:attrNameLst>
                                      </p:cBhvr>
                                      <p:tavLst>
                                        <p:tav tm="0">
                                          <p:val>
                                            <p:strVal val="ppt_h"/>
                                          </p:val>
                                        </p:tav>
                                        <p:tav tm="100000">
                                          <p:val>
                                            <p:fltVal val="0"/>
                                          </p:val>
                                        </p:tav>
                                      </p:tavLst>
                                    </p:anim>
                                    <p:animEffect transition="out" filter="fade">
                                      <p:cBhvr>
                                        <p:cTn id="918" dur="250"/>
                                        <p:tgtEl>
                                          <p:spTgt spid="118"/>
                                        </p:tgtEl>
                                      </p:cBhvr>
                                    </p:animEffect>
                                    <p:set>
                                      <p:cBhvr>
                                        <p:cTn id="919" dur="1" fill="hold">
                                          <p:stCondLst>
                                            <p:cond delay="249"/>
                                          </p:stCondLst>
                                        </p:cTn>
                                        <p:tgtEl>
                                          <p:spTgt spid="118"/>
                                        </p:tgtEl>
                                        <p:attrNameLst>
                                          <p:attrName>style.visibility</p:attrName>
                                        </p:attrNameLst>
                                      </p:cBhvr>
                                      <p:to>
                                        <p:strVal val="hidden"/>
                                      </p:to>
                                    </p:set>
                                  </p:childTnLst>
                                </p:cTn>
                              </p:par>
                              <p:par>
                                <p:cTn id="920" presetID="53" presetClass="exit" presetSubtype="32" fill="hold" grpId="5" nodeType="withEffect">
                                  <p:stCondLst>
                                    <p:cond delay="0"/>
                                  </p:stCondLst>
                                  <p:childTnLst>
                                    <p:anim calcmode="lin" valueType="num">
                                      <p:cBhvr>
                                        <p:cTn id="921" dur="250"/>
                                        <p:tgtEl>
                                          <p:spTgt spid="117"/>
                                        </p:tgtEl>
                                        <p:attrNameLst>
                                          <p:attrName>ppt_w</p:attrName>
                                        </p:attrNameLst>
                                      </p:cBhvr>
                                      <p:tavLst>
                                        <p:tav tm="0">
                                          <p:val>
                                            <p:strVal val="ppt_w"/>
                                          </p:val>
                                        </p:tav>
                                        <p:tav tm="100000">
                                          <p:val>
                                            <p:fltVal val="0"/>
                                          </p:val>
                                        </p:tav>
                                      </p:tavLst>
                                    </p:anim>
                                    <p:anim calcmode="lin" valueType="num">
                                      <p:cBhvr>
                                        <p:cTn id="922" dur="250"/>
                                        <p:tgtEl>
                                          <p:spTgt spid="117"/>
                                        </p:tgtEl>
                                        <p:attrNameLst>
                                          <p:attrName>ppt_h</p:attrName>
                                        </p:attrNameLst>
                                      </p:cBhvr>
                                      <p:tavLst>
                                        <p:tav tm="0">
                                          <p:val>
                                            <p:strVal val="ppt_h"/>
                                          </p:val>
                                        </p:tav>
                                        <p:tav tm="100000">
                                          <p:val>
                                            <p:fltVal val="0"/>
                                          </p:val>
                                        </p:tav>
                                      </p:tavLst>
                                    </p:anim>
                                    <p:animEffect transition="out" filter="fade">
                                      <p:cBhvr>
                                        <p:cTn id="923" dur="250"/>
                                        <p:tgtEl>
                                          <p:spTgt spid="117"/>
                                        </p:tgtEl>
                                      </p:cBhvr>
                                    </p:animEffect>
                                    <p:set>
                                      <p:cBhvr>
                                        <p:cTn id="924" dur="1" fill="hold">
                                          <p:stCondLst>
                                            <p:cond delay="249"/>
                                          </p:stCondLst>
                                        </p:cTn>
                                        <p:tgtEl>
                                          <p:spTgt spid="117"/>
                                        </p:tgtEl>
                                        <p:attrNameLst>
                                          <p:attrName>style.visibility</p:attrName>
                                        </p:attrNameLst>
                                      </p:cBhvr>
                                      <p:to>
                                        <p:strVal val="hidden"/>
                                      </p:to>
                                    </p:set>
                                  </p:childTnLst>
                                </p:cTn>
                              </p:par>
                              <p:par>
                                <p:cTn id="925" presetID="22" presetClass="exit" presetSubtype="8" fill="hold" nodeType="withEffect">
                                  <p:stCondLst>
                                    <p:cond delay="0"/>
                                  </p:stCondLst>
                                  <p:childTnLst>
                                    <p:animEffect transition="out" filter="wipe(left)">
                                      <p:cBhvr>
                                        <p:cTn id="926" dur="150"/>
                                        <p:tgtEl>
                                          <p:spTgt spid="114"/>
                                        </p:tgtEl>
                                      </p:cBhvr>
                                    </p:animEffect>
                                    <p:set>
                                      <p:cBhvr>
                                        <p:cTn id="927" dur="1" fill="hold">
                                          <p:stCondLst>
                                            <p:cond delay="14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seq concurrent="1" nextAc="seek">
              <p:cTn id="928" restart="whenNotActive" fill="hold" evtFilter="cancelBubble" nodeType="interactiveSeq">
                <p:stCondLst>
                  <p:cond evt="onClick" delay="0">
                    <p:tgtEl>
                      <p:spTgt spid="123"/>
                    </p:tgtEl>
                  </p:cond>
                </p:stCondLst>
                <p:endSync evt="end" delay="0">
                  <p:rtn val="all"/>
                </p:endSync>
                <p:childTnLst>
                  <p:par>
                    <p:cTn id="929" fill="hold">
                      <p:stCondLst>
                        <p:cond delay="0"/>
                      </p:stCondLst>
                      <p:childTnLst>
                        <p:par>
                          <p:cTn id="930" fill="hold">
                            <p:stCondLst>
                              <p:cond delay="0"/>
                            </p:stCondLst>
                            <p:childTnLst>
                              <p:par>
                                <p:cTn id="931" presetID="53" presetClass="entr" presetSubtype="16" fill="hold" grpId="4" nodeType="withEffect">
                                  <p:stCondLst>
                                    <p:cond delay="0"/>
                                  </p:stCondLst>
                                  <p:childTnLst>
                                    <p:set>
                                      <p:cBhvr>
                                        <p:cTn id="932" dur="1" fill="hold">
                                          <p:stCondLst>
                                            <p:cond delay="0"/>
                                          </p:stCondLst>
                                        </p:cTn>
                                        <p:tgtEl>
                                          <p:spTgt spid="119"/>
                                        </p:tgtEl>
                                        <p:attrNameLst>
                                          <p:attrName>style.visibility</p:attrName>
                                        </p:attrNameLst>
                                      </p:cBhvr>
                                      <p:to>
                                        <p:strVal val="visible"/>
                                      </p:to>
                                    </p:set>
                                    <p:anim calcmode="lin" valueType="num">
                                      <p:cBhvr>
                                        <p:cTn id="933" dur="250" fill="hold"/>
                                        <p:tgtEl>
                                          <p:spTgt spid="119"/>
                                        </p:tgtEl>
                                        <p:attrNameLst>
                                          <p:attrName>ppt_w</p:attrName>
                                        </p:attrNameLst>
                                      </p:cBhvr>
                                      <p:tavLst>
                                        <p:tav tm="0">
                                          <p:val>
                                            <p:fltVal val="0"/>
                                          </p:val>
                                        </p:tav>
                                        <p:tav tm="100000">
                                          <p:val>
                                            <p:strVal val="#ppt_w"/>
                                          </p:val>
                                        </p:tav>
                                      </p:tavLst>
                                    </p:anim>
                                    <p:anim calcmode="lin" valueType="num">
                                      <p:cBhvr>
                                        <p:cTn id="934" dur="250" fill="hold"/>
                                        <p:tgtEl>
                                          <p:spTgt spid="119"/>
                                        </p:tgtEl>
                                        <p:attrNameLst>
                                          <p:attrName>ppt_h</p:attrName>
                                        </p:attrNameLst>
                                      </p:cBhvr>
                                      <p:tavLst>
                                        <p:tav tm="0">
                                          <p:val>
                                            <p:fltVal val="0"/>
                                          </p:val>
                                        </p:tav>
                                        <p:tav tm="100000">
                                          <p:val>
                                            <p:strVal val="#ppt_h"/>
                                          </p:val>
                                        </p:tav>
                                      </p:tavLst>
                                    </p:anim>
                                    <p:animEffect transition="in" filter="fade">
                                      <p:cBhvr>
                                        <p:cTn id="935" dur="250"/>
                                        <p:tgtEl>
                                          <p:spTgt spid="119"/>
                                        </p:tgtEl>
                                      </p:cBhvr>
                                    </p:animEffect>
                                  </p:childTnLst>
                                </p:cTn>
                              </p:par>
                              <p:par>
                                <p:cTn id="936" presetID="53" presetClass="entr" presetSubtype="16" fill="hold" grpId="4" nodeType="withEffect">
                                  <p:stCondLst>
                                    <p:cond delay="0"/>
                                  </p:stCondLst>
                                  <p:childTnLst>
                                    <p:set>
                                      <p:cBhvr>
                                        <p:cTn id="937" dur="1" fill="hold">
                                          <p:stCondLst>
                                            <p:cond delay="0"/>
                                          </p:stCondLst>
                                        </p:cTn>
                                        <p:tgtEl>
                                          <p:spTgt spid="118"/>
                                        </p:tgtEl>
                                        <p:attrNameLst>
                                          <p:attrName>style.visibility</p:attrName>
                                        </p:attrNameLst>
                                      </p:cBhvr>
                                      <p:to>
                                        <p:strVal val="visible"/>
                                      </p:to>
                                    </p:set>
                                    <p:anim calcmode="lin" valueType="num">
                                      <p:cBhvr>
                                        <p:cTn id="938" dur="250" fill="hold"/>
                                        <p:tgtEl>
                                          <p:spTgt spid="118"/>
                                        </p:tgtEl>
                                        <p:attrNameLst>
                                          <p:attrName>ppt_w</p:attrName>
                                        </p:attrNameLst>
                                      </p:cBhvr>
                                      <p:tavLst>
                                        <p:tav tm="0">
                                          <p:val>
                                            <p:fltVal val="0"/>
                                          </p:val>
                                        </p:tav>
                                        <p:tav tm="100000">
                                          <p:val>
                                            <p:strVal val="#ppt_w"/>
                                          </p:val>
                                        </p:tav>
                                      </p:tavLst>
                                    </p:anim>
                                    <p:anim calcmode="lin" valueType="num">
                                      <p:cBhvr>
                                        <p:cTn id="939" dur="250" fill="hold"/>
                                        <p:tgtEl>
                                          <p:spTgt spid="118"/>
                                        </p:tgtEl>
                                        <p:attrNameLst>
                                          <p:attrName>ppt_h</p:attrName>
                                        </p:attrNameLst>
                                      </p:cBhvr>
                                      <p:tavLst>
                                        <p:tav tm="0">
                                          <p:val>
                                            <p:fltVal val="0"/>
                                          </p:val>
                                        </p:tav>
                                        <p:tav tm="100000">
                                          <p:val>
                                            <p:strVal val="#ppt_h"/>
                                          </p:val>
                                        </p:tav>
                                      </p:tavLst>
                                    </p:anim>
                                    <p:animEffect transition="in" filter="fade">
                                      <p:cBhvr>
                                        <p:cTn id="940" dur="250"/>
                                        <p:tgtEl>
                                          <p:spTgt spid="118"/>
                                        </p:tgtEl>
                                      </p:cBhvr>
                                    </p:animEffect>
                                  </p:childTnLst>
                                </p:cTn>
                              </p:par>
                              <p:par>
                                <p:cTn id="941" presetID="53" presetClass="entr" presetSubtype="16" fill="hold" grpId="4" nodeType="withEffect">
                                  <p:stCondLst>
                                    <p:cond delay="0"/>
                                  </p:stCondLst>
                                  <p:childTnLst>
                                    <p:set>
                                      <p:cBhvr>
                                        <p:cTn id="942" dur="1" fill="hold">
                                          <p:stCondLst>
                                            <p:cond delay="0"/>
                                          </p:stCondLst>
                                        </p:cTn>
                                        <p:tgtEl>
                                          <p:spTgt spid="117"/>
                                        </p:tgtEl>
                                        <p:attrNameLst>
                                          <p:attrName>style.visibility</p:attrName>
                                        </p:attrNameLst>
                                      </p:cBhvr>
                                      <p:to>
                                        <p:strVal val="visible"/>
                                      </p:to>
                                    </p:set>
                                    <p:anim calcmode="lin" valueType="num">
                                      <p:cBhvr>
                                        <p:cTn id="943" dur="250" fill="hold"/>
                                        <p:tgtEl>
                                          <p:spTgt spid="117"/>
                                        </p:tgtEl>
                                        <p:attrNameLst>
                                          <p:attrName>ppt_w</p:attrName>
                                        </p:attrNameLst>
                                      </p:cBhvr>
                                      <p:tavLst>
                                        <p:tav tm="0">
                                          <p:val>
                                            <p:fltVal val="0"/>
                                          </p:val>
                                        </p:tav>
                                        <p:tav tm="100000">
                                          <p:val>
                                            <p:strVal val="#ppt_w"/>
                                          </p:val>
                                        </p:tav>
                                      </p:tavLst>
                                    </p:anim>
                                    <p:anim calcmode="lin" valueType="num">
                                      <p:cBhvr>
                                        <p:cTn id="944" dur="250" fill="hold"/>
                                        <p:tgtEl>
                                          <p:spTgt spid="117"/>
                                        </p:tgtEl>
                                        <p:attrNameLst>
                                          <p:attrName>ppt_h</p:attrName>
                                        </p:attrNameLst>
                                      </p:cBhvr>
                                      <p:tavLst>
                                        <p:tav tm="0">
                                          <p:val>
                                            <p:fltVal val="0"/>
                                          </p:val>
                                        </p:tav>
                                        <p:tav tm="100000">
                                          <p:val>
                                            <p:strVal val="#ppt_h"/>
                                          </p:val>
                                        </p:tav>
                                      </p:tavLst>
                                    </p:anim>
                                    <p:animEffect transition="in" filter="fade">
                                      <p:cBhvr>
                                        <p:cTn id="945" dur="250"/>
                                        <p:tgtEl>
                                          <p:spTgt spid="117"/>
                                        </p:tgtEl>
                                      </p:cBhvr>
                                    </p:animEffect>
                                  </p:childTnLst>
                                </p:cTn>
                              </p:par>
                              <p:par>
                                <p:cTn id="946" presetID="10" presetClass="exit" presetSubtype="0" fill="hold" grpId="1" nodeType="withEffect">
                                  <p:stCondLst>
                                    <p:cond delay="0"/>
                                  </p:stCondLst>
                                  <p:childTnLst>
                                    <p:animEffect transition="out" filter="fade">
                                      <p:cBhvr>
                                        <p:cTn id="947" dur="250"/>
                                        <p:tgtEl>
                                          <p:spTgt spid="123"/>
                                        </p:tgtEl>
                                      </p:cBhvr>
                                    </p:animEffect>
                                    <p:set>
                                      <p:cBhvr>
                                        <p:cTn id="948" dur="1" fill="hold">
                                          <p:stCondLst>
                                            <p:cond delay="249"/>
                                          </p:stCondLst>
                                        </p:cTn>
                                        <p:tgtEl>
                                          <p:spTgt spid="123"/>
                                        </p:tgtEl>
                                        <p:attrNameLst>
                                          <p:attrName>style.visibility</p:attrName>
                                        </p:attrNameLst>
                                      </p:cBhvr>
                                      <p:to>
                                        <p:strVal val="hidden"/>
                                      </p:to>
                                    </p:set>
                                  </p:childTnLst>
                                </p:cTn>
                              </p:par>
                              <p:par>
                                <p:cTn id="949" presetID="22" presetClass="entr" presetSubtype="2" fill="hold" nodeType="withEffect">
                                  <p:stCondLst>
                                    <p:cond delay="0"/>
                                  </p:stCondLst>
                                  <p:childTnLst>
                                    <p:set>
                                      <p:cBhvr>
                                        <p:cTn id="950" dur="1" fill="hold">
                                          <p:stCondLst>
                                            <p:cond delay="0"/>
                                          </p:stCondLst>
                                        </p:cTn>
                                        <p:tgtEl>
                                          <p:spTgt spid="114"/>
                                        </p:tgtEl>
                                        <p:attrNameLst>
                                          <p:attrName>style.visibility</p:attrName>
                                        </p:attrNameLst>
                                      </p:cBhvr>
                                      <p:to>
                                        <p:strVal val="visible"/>
                                      </p:to>
                                    </p:set>
                                    <p:animEffect transition="in" filter="wipe(right)">
                                      <p:cBhvr>
                                        <p:cTn id="951" dur="150"/>
                                        <p:tgtEl>
                                          <p:spTgt spid="114"/>
                                        </p:tgtEl>
                                      </p:cBhvr>
                                    </p:animEffect>
                                  </p:childTnLst>
                                </p:cTn>
                              </p:par>
                              <p:par>
                                <p:cTn id="952" presetID="1" presetClass="entr" presetSubtype="0" fill="hold" nodeType="withEffect">
                                  <p:stCondLst>
                                    <p:cond delay="0"/>
                                  </p:stCondLst>
                                  <p:childTnLst>
                                    <p:set>
                                      <p:cBhvr>
                                        <p:cTn id="95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23"/>
                  </p:tgtEl>
                </p:cond>
              </p:nextCondLst>
            </p:seq>
            <p:seq concurrent="1" nextAc="seek">
              <p:cTn id="954" restart="whenNotActive" fill="hold" evtFilter="cancelBubble" nodeType="interactiveSeq">
                <p:stCondLst>
                  <p:cond evt="onClick" delay="0">
                    <p:tgtEl>
                      <p:spTgt spid="122"/>
                    </p:tgtEl>
                  </p:cond>
                </p:stCondLst>
                <p:endSync evt="end" delay="0">
                  <p:rtn val="all"/>
                </p:endSync>
                <p:childTnLst>
                  <p:par>
                    <p:cTn id="955" fill="hold">
                      <p:stCondLst>
                        <p:cond delay="0"/>
                      </p:stCondLst>
                      <p:childTnLst>
                        <p:par>
                          <p:cTn id="956" fill="hold">
                            <p:stCondLst>
                              <p:cond delay="0"/>
                            </p:stCondLst>
                            <p:childTnLst>
                              <p:par>
                                <p:cTn id="957" presetID="53" presetClass="entr" presetSubtype="16" fill="hold" grpId="3" nodeType="withEffect">
                                  <p:stCondLst>
                                    <p:cond delay="0"/>
                                  </p:stCondLst>
                                  <p:childTnLst>
                                    <p:set>
                                      <p:cBhvr>
                                        <p:cTn id="958" dur="1" fill="hold">
                                          <p:stCondLst>
                                            <p:cond delay="0"/>
                                          </p:stCondLst>
                                        </p:cTn>
                                        <p:tgtEl>
                                          <p:spTgt spid="119"/>
                                        </p:tgtEl>
                                        <p:attrNameLst>
                                          <p:attrName>style.visibility</p:attrName>
                                        </p:attrNameLst>
                                      </p:cBhvr>
                                      <p:to>
                                        <p:strVal val="visible"/>
                                      </p:to>
                                    </p:set>
                                    <p:anim calcmode="lin" valueType="num">
                                      <p:cBhvr>
                                        <p:cTn id="959" dur="250" fill="hold"/>
                                        <p:tgtEl>
                                          <p:spTgt spid="119"/>
                                        </p:tgtEl>
                                        <p:attrNameLst>
                                          <p:attrName>ppt_w</p:attrName>
                                        </p:attrNameLst>
                                      </p:cBhvr>
                                      <p:tavLst>
                                        <p:tav tm="0">
                                          <p:val>
                                            <p:fltVal val="0"/>
                                          </p:val>
                                        </p:tav>
                                        <p:tav tm="100000">
                                          <p:val>
                                            <p:strVal val="#ppt_w"/>
                                          </p:val>
                                        </p:tav>
                                      </p:tavLst>
                                    </p:anim>
                                    <p:anim calcmode="lin" valueType="num">
                                      <p:cBhvr>
                                        <p:cTn id="960" dur="250" fill="hold"/>
                                        <p:tgtEl>
                                          <p:spTgt spid="119"/>
                                        </p:tgtEl>
                                        <p:attrNameLst>
                                          <p:attrName>ppt_h</p:attrName>
                                        </p:attrNameLst>
                                      </p:cBhvr>
                                      <p:tavLst>
                                        <p:tav tm="0">
                                          <p:val>
                                            <p:fltVal val="0"/>
                                          </p:val>
                                        </p:tav>
                                        <p:tav tm="100000">
                                          <p:val>
                                            <p:strVal val="#ppt_h"/>
                                          </p:val>
                                        </p:tav>
                                      </p:tavLst>
                                    </p:anim>
                                    <p:animEffect transition="in" filter="fade">
                                      <p:cBhvr>
                                        <p:cTn id="961" dur="250"/>
                                        <p:tgtEl>
                                          <p:spTgt spid="119"/>
                                        </p:tgtEl>
                                      </p:cBhvr>
                                    </p:animEffect>
                                  </p:childTnLst>
                                </p:cTn>
                              </p:par>
                              <p:par>
                                <p:cTn id="962" presetID="53" presetClass="entr" presetSubtype="16" fill="hold" grpId="3" nodeType="withEffect">
                                  <p:stCondLst>
                                    <p:cond delay="0"/>
                                  </p:stCondLst>
                                  <p:childTnLst>
                                    <p:set>
                                      <p:cBhvr>
                                        <p:cTn id="963" dur="1" fill="hold">
                                          <p:stCondLst>
                                            <p:cond delay="0"/>
                                          </p:stCondLst>
                                        </p:cTn>
                                        <p:tgtEl>
                                          <p:spTgt spid="118"/>
                                        </p:tgtEl>
                                        <p:attrNameLst>
                                          <p:attrName>style.visibility</p:attrName>
                                        </p:attrNameLst>
                                      </p:cBhvr>
                                      <p:to>
                                        <p:strVal val="visible"/>
                                      </p:to>
                                    </p:set>
                                    <p:anim calcmode="lin" valueType="num">
                                      <p:cBhvr>
                                        <p:cTn id="964" dur="250" fill="hold"/>
                                        <p:tgtEl>
                                          <p:spTgt spid="118"/>
                                        </p:tgtEl>
                                        <p:attrNameLst>
                                          <p:attrName>ppt_w</p:attrName>
                                        </p:attrNameLst>
                                      </p:cBhvr>
                                      <p:tavLst>
                                        <p:tav tm="0">
                                          <p:val>
                                            <p:fltVal val="0"/>
                                          </p:val>
                                        </p:tav>
                                        <p:tav tm="100000">
                                          <p:val>
                                            <p:strVal val="#ppt_w"/>
                                          </p:val>
                                        </p:tav>
                                      </p:tavLst>
                                    </p:anim>
                                    <p:anim calcmode="lin" valueType="num">
                                      <p:cBhvr>
                                        <p:cTn id="965" dur="250" fill="hold"/>
                                        <p:tgtEl>
                                          <p:spTgt spid="118"/>
                                        </p:tgtEl>
                                        <p:attrNameLst>
                                          <p:attrName>ppt_h</p:attrName>
                                        </p:attrNameLst>
                                      </p:cBhvr>
                                      <p:tavLst>
                                        <p:tav tm="0">
                                          <p:val>
                                            <p:fltVal val="0"/>
                                          </p:val>
                                        </p:tav>
                                        <p:tav tm="100000">
                                          <p:val>
                                            <p:strVal val="#ppt_h"/>
                                          </p:val>
                                        </p:tav>
                                      </p:tavLst>
                                    </p:anim>
                                    <p:animEffect transition="in" filter="fade">
                                      <p:cBhvr>
                                        <p:cTn id="966" dur="250"/>
                                        <p:tgtEl>
                                          <p:spTgt spid="118"/>
                                        </p:tgtEl>
                                      </p:cBhvr>
                                    </p:animEffect>
                                  </p:childTnLst>
                                </p:cTn>
                              </p:par>
                              <p:par>
                                <p:cTn id="967" presetID="53" presetClass="entr" presetSubtype="16" fill="hold" grpId="3" nodeType="withEffect">
                                  <p:stCondLst>
                                    <p:cond delay="0"/>
                                  </p:stCondLst>
                                  <p:childTnLst>
                                    <p:set>
                                      <p:cBhvr>
                                        <p:cTn id="968" dur="1" fill="hold">
                                          <p:stCondLst>
                                            <p:cond delay="0"/>
                                          </p:stCondLst>
                                        </p:cTn>
                                        <p:tgtEl>
                                          <p:spTgt spid="117"/>
                                        </p:tgtEl>
                                        <p:attrNameLst>
                                          <p:attrName>style.visibility</p:attrName>
                                        </p:attrNameLst>
                                      </p:cBhvr>
                                      <p:to>
                                        <p:strVal val="visible"/>
                                      </p:to>
                                    </p:set>
                                    <p:anim calcmode="lin" valueType="num">
                                      <p:cBhvr>
                                        <p:cTn id="969" dur="250" fill="hold"/>
                                        <p:tgtEl>
                                          <p:spTgt spid="117"/>
                                        </p:tgtEl>
                                        <p:attrNameLst>
                                          <p:attrName>ppt_w</p:attrName>
                                        </p:attrNameLst>
                                      </p:cBhvr>
                                      <p:tavLst>
                                        <p:tav tm="0">
                                          <p:val>
                                            <p:fltVal val="0"/>
                                          </p:val>
                                        </p:tav>
                                        <p:tav tm="100000">
                                          <p:val>
                                            <p:strVal val="#ppt_w"/>
                                          </p:val>
                                        </p:tav>
                                      </p:tavLst>
                                    </p:anim>
                                    <p:anim calcmode="lin" valueType="num">
                                      <p:cBhvr>
                                        <p:cTn id="970" dur="250" fill="hold"/>
                                        <p:tgtEl>
                                          <p:spTgt spid="117"/>
                                        </p:tgtEl>
                                        <p:attrNameLst>
                                          <p:attrName>ppt_h</p:attrName>
                                        </p:attrNameLst>
                                      </p:cBhvr>
                                      <p:tavLst>
                                        <p:tav tm="0">
                                          <p:val>
                                            <p:fltVal val="0"/>
                                          </p:val>
                                        </p:tav>
                                        <p:tav tm="100000">
                                          <p:val>
                                            <p:strVal val="#ppt_h"/>
                                          </p:val>
                                        </p:tav>
                                      </p:tavLst>
                                    </p:anim>
                                    <p:animEffect transition="in" filter="fade">
                                      <p:cBhvr>
                                        <p:cTn id="971" dur="250"/>
                                        <p:tgtEl>
                                          <p:spTgt spid="117"/>
                                        </p:tgtEl>
                                      </p:cBhvr>
                                    </p:animEffect>
                                  </p:childTnLst>
                                </p:cTn>
                              </p:par>
                              <p:par>
                                <p:cTn id="972" presetID="10" presetClass="exit" presetSubtype="0" fill="hold" grpId="1" nodeType="withEffect">
                                  <p:stCondLst>
                                    <p:cond delay="0"/>
                                  </p:stCondLst>
                                  <p:childTnLst>
                                    <p:animEffect transition="out" filter="fade">
                                      <p:cBhvr>
                                        <p:cTn id="973" dur="250"/>
                                        <p:tgtEl>
                                          <p:spTgt spid="122"/>
                                        </p:tgtEl>
                                      </p:cBhvr>
                                    </p:animEffect>
                                    <p:set>
                                      <p:cBhvr>
                                        <p:cTn id="974" dur="1" fill="hold">
                                          <p:stCondLst>
                                            <p:cond delay="249"/>
                                          </p:stCondLst>
                                        </p:cTn>
                                        <p:tgtEl>
                                          <p:spTgt spid="122"/>
                                        </p:tgtEl>
                                        <p:attrNameLst>
                                          <p:attrName>style.visibility</p:attrName>
                                        </p:attrNameLst>
                                      </p:cBhvr>
                                      <p:to>
                                        <p:strVal val="hidden"/>
                                      </p:to>
                                    </p:set>
                                  </p:childTnLst>
                                </p:cTn>
                              </p:par>
                              <p:par>
                                <p:cTn id="975" presetID="22" presetClass="entr" presetSubtype="2" fill="hold" nodeType="withEffect">
                                  <p:stCondLst>
                                    <p:cond delay="0"/>
                                  </p:stCondLst>
                                  <p:childTnLst>
                                    <p:set>
                                      <p:cBhvr>
                                        <p:cTn id="976" dur="1" fill="hold">
                                          <p:stCondLst>
                                            <p:cond delay="0"/>
                                          </p:stCondLst>
                                        </p:cTn>
                                        <p:tgtEl>
                                          <p:spTgt spid="114"/>
                                        </p:tgtEl>
                                        <p:attrNameLst>
                                          <p:attrName>style.visibility</p:attrName>
                                        </p:attrNameLst>
                                      </p:cBhvr>
                                      <p:to>
                                        <p:strVal val="visible"/>
                                      </p:to>
                                    </p:set>
                                    <p:animEffect transition="in" filter="wipe(right)">
                                      <p:cBhvr>
                                        <p:cTn id="977" dur="150"/>
                                        <p:tgtEl>
                                          <p:spTgt spid="114"/>
                                        </p:tgtEl>
                                      </p:cBhvr>
                                    </p:animEffect>
                                  </p:childTnLst>
                                </p:cTn>
                              </p:par>
                            </p:childTnLst>
                          </p:cTn>
                        </p:par>
                      </p:childTnLst>
                    </p:cTn>
                  </p:par>
                </p:childTnLst>
              </p:cTn>
              <p:nextCondLst>
                <p:cond evt="onClick" delay="0">
                  <p:tgtEl>
                    <p:spTgt spid="122"/>
                  </p:tgtEl>
                </p:cond>
              </p:nextCondLst>
            </p:seq>
            <p:seq concurrent="1" nextAc="seek">
              <p:cTn id="978" restart="whenNotActive" fill="hold" evtFilter="cancelBubble" nodeType="interactiveSeq">
                <p:stCondLst>
                  <p:cond evt="onClick" delay="0">
                    <p:tgtEl>
                      <p:spTgt spid="121"/>
                    </p:tgtEl>
                  </p:cond>
                </p:stCondLst>
                <p:endSync evt="end" delay="0">
                  <p:rtn val="all"/>
                </p:endSync>
                <p:childTnLst>
                  <p:par>
                    <p:cTn id="979" fill="hold">
                      <p:stCondLst>
                        <p:cond delay="0"/>
                      </p:stCondLst>
                      <p:childTnLst>
                        <p:par>
                          <p:cTn id="980" fill="hold">
                            <p:stCondLst>
                              <p:cond delay="0"/>
                            </p:stCondLst>
                            <p:childTnLst>
                              <p:par>
                                <p:cTn id="981" presetID="53" presetClass="entr" presetSubtype="16" fill="hold" grpId="2" nodeType="withEffect">
                                  <p:stCondLst>
                                    <p:cond delay="0"/>
                                  </p:stCondLst>
                                  <p:childTnLst>
                                    <p:set>
                                      <p:cBhvr>
                                        <p:cTn id="982" dur="1" fill="hold">
                                          <p:stCondLst>
                                            <p:cond delay="0"/>
                                          </p:stCondLst>
                                        </p:cTn>
                                        <p:tgtEl>
                                          <p:spTgt spid="119"/>
                                        </p:tgtEl>
                                        <p:attrNameLst>
                                          <p:attrName>style.visibility</p:attrName>
                                        </p:attrNameLst>
                                      </p:cBhvr>
                                      <p:to>
                                        <p:strVal val="visible"/>
                                      </p:to>
                                    </p:set>
                                    <p:anim calcmode="lin" valueType="num">
                                      <p:cBhvr>
                                        <p:cTn id="983" dur="250" fill="hold"/>
                                        <p:tgtEl>
                                          <p:spTgt spid="119"/>
                                        </p:tgtEl>
                                        <p:attrNameLst>
                                          <p:attrName>ppt_w</p:attrName>
                                        </p:attrNameLst>
                                      </p:cBhvr>
                                      <p:tavLst>
                                        <p:tav tm="0">
                                          <p:val>
                                            <p:fltVal val="0"/>
                                          </p:val>
                                        </p:tav>
                                        <p:tav tm="100000">
                                          <p:val>
                                            <p:strVal val="#ppt_w"/>
                                          </p:val>
                                        </p:tav>
                                      </p:tavLst>
                                    </p:anim>
                                    <p:anim calcmode="lin" valueType="num">
                                      <p:cBhvr>
                                        <p:cTn id="984" dur="250" fill="hold"/>
                                        <p:tgtEl>
                                          <p:spTgt spid="119"/>
                                        </p:tgtEl>
                                        <p:attrNameLst>
                                          <p:attrName>ppt_h</p:attrName>
                                        </p:attrNameLst>
                                      </p:cBhvr>
                                      <p:tavLst>
                                        <p:tav tm="0">
                                          <p:val>
                                            <p:fltVal val="0"/>
                                          </p:val>
                                        </p:tav>
                                        <p:tav tm="100000">
                                          <p:val>
                                            <p:strVal val="#ppt_h"/>
                                          </p:val>
                                        </p:tav>
                                      </p:tavLst>
                                    </p:anim>
                                    <p:animEffect transition="in" filter="fade">
                                      <p:cBhvr>
                                        <p:cTn id="985" dur="250"/>
                                        <p:tgtEl>
                                          <p:spTgt spid="119"/>
                                        </p:tgtEl>
                                      </p:cBhvr>
                                    </p:animEffect>
                                  </p:childTnLst>
                                </p:cTn>
                              </p:par>
                              <p:par>
                                <p:cTn id="986" presetID="53" presetClass="entr" presetSubtype="16" fill="hold" grpId="2" nodeType="withEffect">
                                  <p:stCondLst>
                                    <p:cond delay="0"/>
                                  </p:stCondLst>
                                  <p:childTnLst>
                                    <p:set>
                                      <p:cBhvr>
                                        <p:cTn id="987" dur="1" fill="hold">
                                          <p:stCondLst>
                                            <p:cond delay="0"/>
                                          </p:stCondLst>
                                        </p:cTn>
                                        <p:tgtEl>
                                          <p:spTgt spid="118"/>
                                        </p:tgtEl>
                                        <p:attrNameLst>
                                          <p:attrName>style.visibility</p:attrName>
                                        </p:attrNameLst>
                                      </p:cBhvr>
                                      <p:to>
                                        <p:strVal val="visible"/>
                                      </p:to>
                                    </p:set>
                                    <p:anim calcmode="lin" valueType="num">
                                      <p:cBhvr>
                                        <p:cTn id="988" dur="250" fill="hold"/>
                                        <p:tgtEl>
                                          <p:spTgt spid="118"/>
                                        </p:tgtEl>
                                        <p:attrNameLst>
                                          <p:attrName>ppt_w</p:attrName>
                                        </p:attrNameLst>
                                      </p:cBhvr>
                                      <p:tavLst>
                                        <p:tav tm="0">
                                          <p:val>
                                            <p:fltVal val="0"/>
                                          </p:val>
                                        </p:tav>
                                        <p:tav tm="100000">
                                          <p:val>
                                            <p:strVal val="#ppt_w"/>
                                          </p:val>
                                        </p:tav>
                                      </p:tavLst>
                                    </p:anim>
                                    <p:anim calcmode="lin" valueType="num">
                                      <p:cBhvr>
                                        <p:cTn id="989" dur="250" fill="hold"/>
                                        <p:tgtEl>
                                          <p:spTgt spid="118"/>
                                        </p:tgtEl>
                                        <p:attrNameLst>
                                          <p:attrName>ppt_h</p:attrName>
                                        </p:attrNameLst>
                                      </p:cBhvr>
                                      <p:tavLst>
                                        <p:tav tm="0">
                                          <p:val>
                                            <p:fltVal val="0"/>
                                          </p:val>
                                        </p:tav>
                                        <p:tav tm="100000">
                                          <p:val>
                                            <p:strVal val="#ppt_h"/>
                                          </p:val>
                                        </p:tav>
                                      </p:tavLst>
                                    </p:anim>
                                    <p:animEffect transition="in" filter="fade">
                                      <p:cBhvr>
                                        <p:cTn id="990" dur="250"/>
                                        <p:tgtEl>
                                          <p:spTgt spid="118"/>
                                        </p:tgtEl>
                                      </p:cBhvr>
                                    </p:animEffect>
                                  </p:childTnLst>
                                </p:cTn>
                              </p:par>
                              <p:par>
                                <p:cTn id="991" presetID="53" presetClass="entr" presetSubtype="16" fill="hold" grpId="2" nodeType="withEffect">
                                  <p:stCondLst>
                                    <p:cond delay="0"/>
                                  </p:stCondLst>
                                  <p:childTnLst>
                                    <p:set>
                                      <p:cBhvr>
                                        <p:cTn id="992" dur="1" fill="hold">
                                          <p:stCondLst>
                                            <p:cond delay="0"/>
                                          </p:stCondLst>
                                        </p:cTn>
                                        <p:tgtEl>
                                          <p:spTgt spid="117"/>
                                        </p:tgtEl>
                                        <p:attrNameLst>
                                          <p:attrName>style.visibility</p:attrName>
                                        </p:attrNameLst>
                                      </p:cBhvr>
                                      <p:to>
                                        <p:strVal val="visible"/>
                                      </p:to>
                                    </p:set>
                                    <p:anim calcmode="lin" valueType="num">
                                      <p:cBhvr>
                                        <p:cTn id="993" dur="250" fill="hold"/>
                                        <p:tgtEl>
                                          <p:spTgt spid="117"/>
                                        </p:tgtEl>
                                        <p:attrNameLst>
                                          <p:attrName>ppt_w</p:attrName>
                                        </p:attrNameLst>
                                      </p:cBhvr>
                                      <p:tavLst>
                                        <p:tav tm="0">
                                          <p:val>
                                            <p:fltVal val="0"/>
                                          </p:val>
                                        </p:tav>
                                        <p:tav tm="100000">
                                          <p:val>
                                            <p:strVal val="#ppt_w"/>
                                          </p:val>
                                        </p:tav>
                                      </p:tavLst>
                                    </p:anim>
                                    <p:anim calcmode="lin" valueType="num">
                                      <p:cBhvr>
                                        <p:cTn id="994" dur="250" fill="hold"/>
                                        <p:tgtEl>
                                          <p:spTgt spid="117"/>
                                        </p:tgtEl>
                                        <p:attrNameLst>
                                          <p:attrName>ppt_h</p:attrName>
                                        </p:attrNameLst>
                                      </p:cBhvr>
                                      <p:tavLst>
                                        <p:tav tm="0">
                                          <p:val>
                                            <p:fltVal val="0"/>
                                          </p:val>
                                        </p:tav>
                                        <p:tav tm="100000">
                                          <p:val>
                                            <p:strVal val="#ppt_h"/>
                                          </p:val>
                                        </p:tav>
                                      </p:tavLst>
                                    </p:anim>
                                    <p:animEffect transition="in" filter="fade">
                                      <p:cBhvr>
                                        <p:cTn id="995" dur="250"/>
                                        <p:tgtEl>
                                          <p:spTgt spid="117"/>
                                        </p:tgtEl>
                                      </p:cBhvr>
                                    </p:animEffect>
                                  </p:childTnLst>
                                </p:cTn>
                              </p:par>
                              <p:par>
                                <p:cTn id="996" presetID="10" presetClass="exit" presetSubtype="0" fill="hold" grpId="1" nodeType="withEffect">
                                  <p:stCondLst>
                                    <p:cond delay="0"/>
                                  </p:stCondLst>
                                  <p:childTnLst>
                                    <p:animEffect transition="out" filter="fade">
                                      <p:cBhvr>
                                        <p:cTn id="997" dur="250"/>
                                        <p:tgtEl>
                                          <p:spTgt spid="121"/>
                                        </p:tgtEl>
                                      </p:cBhvr>
                                    </p:animEffect>
                                    <p:set>
                                      <p:cBhvr>
                                        <p:cTn id="998" dur="1" fill="hold">
                                          <p:stCondLst>
                                            <p:cond delay="249"/>
                                          </p:stCondLst>
                                        </p:cTn>
                                        <p:tgtEl>
                                          <p:spTgt spid="121"/>
                                        </p:tgtEl>
                                        <p:attrNameLst>
                                          <p:attrName>style.visibility</p:attrName>
                                        </p:attrNameLst>
                                      </p:cBhvr>
                                      <p:to>
                                        <p:strVal val="hidden"/>
                                      </p:to>
                                    </p:set>
                                  </p:childTnLst>
                                </p:cTn>
                              </p:par>
                              <p:par>
                                <p:cTn id="999" presetID="22" presetClass="entr" presetSubtype="2" fill="hold" nodeType="withEffect">
                                  <p:stCondLst>
                                    <p:cond delay="0"/>
                                  </p:stCondLst>
                                  <p:childTnLst>
                                    <p:set>
                                      <p:cBhvr>
                                        <p:cTn id="1000" dur="1" fill="hold">
                                          <p:stCondLst>
                                            <p:cond delay="0"/>
                                          </p:stCondLst>
                                        </p:cTn>
                                        <p:tgtEl>
                                          <p:spTgt spid="114"/>
                                        </p:tgtEl>
                                        <p:attrNameLst>
                                          <p:attrName>style.visibility</p:attrName>
                                        </p:attrNameLst>
                                      </p:cBhvr>
                                      <p:to>
                                        <p:strVal val="visible"/>
                                      </p:to>
                                    </p:set>
                                    <p:animEffect transition="in" filter="wipe(right)">
                                      <p:cBhvr>
                                        <p:cTn id="1001" dur="150"/>
                                        <p:tgtEl>
                                          <p:spTgt spid="114"/>
                                        </p:tgtEl>
                                      </p:cBhvr>
                                    </p:animEffect>
                                  </p:childTnLst>
                                </p:cTn>
                              </p:par>
                            </p:childTnLst>
                          </p:cTn>
                        </p:par>
                      </p:childTnLst>
                    </p:cTn>
                  </p:par>
                </p:childTnLst>
              </p:cTn>
              <p:nextCondLst>
                <p:cond evt="onClick" delay="0">
                  <p:tgtEl>
                    <p:spTgt spid="121"/>
                  </p:tgtEl>
                </p:cond>
              </p:nextCondLst>
            </p:seq>
            <p:seq concurrent="1" nextAc="seek">
              <p:cTn id="1002" restart="whenNotActive" fill="hold" evtFilter="cancelBubble" nodeType="interactiveSeq">
                <p:stCondLst>
                  <p:cond evt="onClick" delay="0">
                    <p:tgtEl>
                      <p:spTgt spid="157"/>
                    </p:tgtEl>
                  </p:cond>
                </p:stCondLst>
                <p:endSync evt="end" delay="0">
                  <p:rtn val="all"/>
                </p:endSync>
                <p:childTnLst>
                  <p:par>
                    <p:cTn id="1003" fill="hold">
                      <p:stCondLst>
                        <p:cond delay="0"/>
                      </p:stCondLst>
                      <p:childTnLst>
                        <p:par>
                          <p:cTn id="1004" fill="hold">
                            <p:stCondLst>
                              <p:cond delay="0"/>
                            </p:stCondLst>
                            <p:childTnLst>
                              <p:par>
                                <p:cTn id="1005" presetID="53" presetClass="entr" presetSubtype="16" fill="hold" grpId="0" nodeType="withEffect">
                                  <p:stCondLst>
                                    <p:cond delay="0"/>
                                  </p:stCondLst>
                                  <p:childTnLst>
                                    <p:set>
                                      <p:cBhvr>
                                        <p:cTn id="1006" dur="1" fill="hold">
                                          <p:stCondLst>
                                            <p:cond delay="0"/>
                                          </p:stCondLst>
                                        </p:cTn>
                                        <p:tgtEl>
                                          <p:spTgt spid="156"/>
                                        </p:tgtEl>
                                        <p:attrNameLst>
                                          <p:attrName>style.visibility</p:attrName>
                                        </p:attrNameLst>
                                      </p:cBhvr>
                                      <p:to>
                                        <p:strVal val="visible"/>
                                      </p:to>
                                    </p:set>
                                    <p:anim calcmode="lin" valueType="num">
                                      <p:cBhvr>
                                        <p:cTn id="1007" dur="250" fill="hold"/>
                                        <p:tgtEl>
                                          <p:spTgt spid="156"/>
                                        </p:tgtEl>
                                        <p:attrNameLst>
                                          <p:attrName>ppt_w</p:attrName>
                                        </p:attrNameLst>
                                      </p:cBhvr>
                                      <p:tavLst>
                                        <p:tav tm="0">
                                          <p:val>
                                            <p:fltVal val="0"/>
                                          </p:val>
                                        </p:tav>
                                        <p:tav tm="100000">
                                          <p:val>
                                            <p:strVal val="#ppt_w"/>
                                          </p:val>
                                        </p:tav>
                                      </p:tavLst>
                                    </p:anim>
                                    <p:anim calcmode="lin" valueType="num">
                                      <p:cBhvr>
                                        <p:cTn id="1008" dur="250" fill="hold"/>
                                        <p:tgtEl>
                                          <p:spTgt spid="156"/>
                                        </p:tgtEl>
                                        <p:attrNameLst>
                                          <p:attrName>ppt_h</p:attrName>
                                        </p:attrNameLst>
                                      </p:cBhvr>
                                      <p:tavLst>
                                        <p:tav tm="0">
                                          <p:val>
                                            <p:fltVal val="0"/>
                                          </p:val>
                                        </p:tav>
                                        <p:tav tm="100000">
                                          <p:val>
                                            <p:strVal val="#ppt_h"/>
                                          </p:val>
                                        </p:tav>
                                      </p:tavLst>
                                    </p:anim>
                                    <p:animEffect transition="in" filter="fade">
                                      <p:cBhvr>
                                        <p:cTn id="1009" dur="250"/>
                                        <p:tgtEl>
                                          <p:spTgt spid="156"/>
                                        </p:tgtEl>
                                      </p:cBhvr>
                                    </p:animEffect>
                                  </p:childTnLst>
                                </p:cTn>
                              </p:par>
                              <p:par>
                                <p:cTn id="1010" presetID="53" presetClass="entr" presetSubtype="16" fill="hold" grpId="0" nodeType="withEffect">
                                  <p:stCondLst>
                                    <p:cond delay="0"/>
                                  </p:stCondLst>
                                  <p:childTnLst>
                                    <p:set>
                                      <p:cBhvr>
                                        <p:cTn id="1011" dur="1" fill="hold">
                                          <p:stCondLst>
                                            <p:cond delay="0"/>
                                          </p:stCondLst>
                                        </p:cTn>
                                        <p:tgtEl>
                                          <p:spTgt spid="155"/>
                                        </p:tgtEl>
                                        <p:attrNameLst>
                                          <p:attrName>style.visibility</p:attrName>
                                        </p:attrNameLst>
                                      </p:cBhvr>
                                      <p:to>
                                        <p:strVal val="visible"/>
                                      </p:to>
                                    </p:set>
                                    <p:anim calcmode="lin" valueType="num">
                                      <p:cBhvr>
                                        <p:cTn id="1012" dur="250" fill="hold"/>
                                        <p:tgtEl>
                                          <p:spTgt spid="155"/>
                                        </p:tgtEl>
                                        <p:attrNameLst>
                                          <p:attrName>ppt_w</p:attrName>
                                        </p:attrNameLst>
                                      </p:cBhvr>
                                      <p:tavLst>
                                        <p:tav tm="0">
                                          <p:val>
                                            <p:fltVal val="0"/>
                                          </p:val>
                                        </p:tav>
                                        <p:tav tm="100000">
                                          <p:val>
                                            <p:strVal val="#ppt_w"/>
                                          </p:val>
                                        </p:tav>
                                      </p:tavLst>
                                    </p:anim>
                                    <p:anim calcmode="lin" valueType="num">
                                      <p:cBhvr>
                                        <p:cTn id="1013" dur="250" fill="hold"/>
                                        <p:tgtEl>
                                          <p:spTgt spid="155"/>
                                        </p:tgtEl>
                                        <p:attrNameLst>
                                          <p:attrName>ppt_h</p:attrName>
                                        </p:attrNameLst>
                                      </p:cBhvr>
                                      <p:tavLst>
                                        <p:tav tm="0">
                                          <p:val>
                                            <p:fltVal val="0"/>
                                          </p:val>
                                        </p:tav>
                                        <p:tav tm="100000">
                                          <p:val>
                                            <p:strVal val="#ppt_h"/>
                                          </p:val>
                                        </p:tav>
                                      </p:tavLst>
                                    </p:anim>
                                    <p:animEffect transition="in" filter="fade">
                                      <p:cBhvr>
                                        <p:cTn id="1014" dur="250"/>
                                        <p:tgtEl>
                                          <p:spTgt spid="155"/>
                                        </p:tgtEl>
                                      </p:cBhvr>
                                    </p:animEffect>
                                  </p:childTnLst>
                                </p:cTn>
                              </p:par>
                              <p:par>
                                <p:cTn id="1015" presetID="53" presetClass="entr" presetSubtype="16" fill="hold" grpId="0" nodeType="withEffect">
                                  <p:stCondLst>
                                    <p:cond delay="0"/>
                                  </p:stCondLst>
                                  <p:childTnLst>
                                    <p:set>
                                      <p:cBhvr>
                                        <p:cTn id="1016" dur="1" fill="hold">
                                          <p:stCondLst>
                                            <p:cond delay="0"/>
                                          </p:stCondLst>
                                        </p:cTn>
                                        <p:tgtEl>
                                          <p:spTgt spid="154"/>
                                        </p:tgtEl>
                                        <p:attrNameLst>
                                          <p:attrName>style.visibility</p:attrName>
                                        </p:attrNameLst>
                                      </p:cBhvr>
                                      <p:to>
                                        <p:strVal val="visible"/>
                                      </p:to>
                                    </p:set>
                                    <p:anim calcmode="lin" valueType="num">
                                      <p:cBhvr>
                                        <p:cTn id="1017" dur="250" fill="hold"/>
                                        <p:tgtEl>
                                          <p:spTgt spid="154"/>
                                        </p:tgtEl>
                                        <p:attrNameLst>
                                          <p:attrName>ppt_w</p:attrName>
                                        </p:attrNameLst>
                                      </p:cBhvr>
                                      <p:tavLst>
                                        <p:tav tm="0">
                                          <p:val>
                                            <p:fltVal val="0"/>
                                          </p:val>
                                        </p:tav>
                                        <p:tav tm="100000">
                                          <p:val>
                                            <p:strVal val="#ppt_w"/>
                                          </p:val>
                                        </p:tav>
                                      </p:tavLst>
                                    </p:anim>
                                    <p:anim calcmode="lin" valueType="num">
                                      <p:cBhvr>
                                        <p:cTn id="1018" dur="250" fill="hold"/>
                                        <p:tgtEl>
                                          <p:spTgt spid="154"/>
                                        </p:tgtEl>
                                        <p:attrNameLst>
                                          <p:attrName>ppt_h</p:attrName>
                                        </p:attrNameLst>
                                      </p:cBhvr>
                                      <p:tavLst>
                                        <p:tav tm="0">
                                          <p:val>
                                            <p:fltVal val="0"/>
                                          </p:val>
                                        </p:tav>
                                        <p:tav tm="100000">
                                          <p:val>
                                            <p:strVal val="#ppt_h"/>
                                          </p:val>
                                        </p:tav>
                                      </p:tavLst>
                                    </p:anim>
                                    <p:animEffect transition="in" filter="fade">
                                      <p:cBhvr>
                                        <p:cTn id="1019" dur="250"/>
                                        <p:tgtEl>
                                          <p:spTgt spid="154"/>
                                        </p:tgtEl>
                                      </p:cBhvr>
                                    </p:animEffect>
                                  </p:childTnLst>
                                </p:cTn>
                              </p:par>
                              <p:par>
                                <p:cTn id="1020" presetID="8" presetClass="emph" presetSubtype="0" fill="hold" grpId="0" nodeType="withEffect">
                                  <p:stCondLst>
                                    <p:cond delay="0"/>
                                  </p:stCondLst>
                                  <p:childTnLst>
                                    <p:animRot by="5400000">
                                      <p:cBhvr>
                                        <p:cTn id="1021" dur="250" fill="hold"/>
                                        <p:tgtEl>
                                          <p:spTgt spid="157"/>
                                        </p:tgtEl>
                                        <p:attrNameLst>
                                          <p:attrName>r</p:attrName>
                                        </p:attrNameLst>
                                      </p:cBhvr>
                                    </p:animRot>
                                  </p:childTnLst>
                                </p:cTn>
                              </p:par>
                              <p:par>
                                <p:cTn id="1022" presetID="22" presetClass="entr" presetSubtype="2" fill="hold" nodeType="withEffect">
                                  <p:stCondLst>
                                    <p:cond delay="0"/>
                                  </p:stCondLst>
                                  <p:childTnLst>
                                    <p:set>
                                      <p:cBhvr>
                                        <p:cTn id="1023" dur="1" fill="hold">
                                          <p:stCondLst>
                                            <p:cond delay="0"/>
                                          </p:stCondLst>
                                        </p:cTn>
                                        <p:tgtEl>
                                          <p:spTgt spid="124"/>
                                        </p:tgtEl>
                                        <p:attrNameLst>
                                          <p:attrName>style.visibility</p:attrName>
                                        </p:attrNameLst>
                                      </p:cBhvr>
                                      <p:to>
                                        <p:strVal val="visible"/>
                                      </p:to>
                                    </p:set>
                                    <p:animEffect transition="in" filter="wipe(right)">
                                      <p:cBhvr>
                                        <p:cTn id="1024" dur="150"/>
                                        <p:tgtEl>
                                          <p:spTgt spid="124"/>
                                        </p:tgtEl>
                                      </p:cBhvr>
                                    </p:animEffect>
                                  </p:childTnLst>
                                </p:cTn>
                              </p:par>
                            </p:childTnLst>
                          </p:cTn>
                        </p:par>
                      </p:childTnLst>
                    </p:cTn>
                  </p:par>
                  <p:par>
                    <p:cTn id="1025" fill="hold">
                      <p:stCondLst>
                        <p:cond delay="indefinite"/>
                      </p:stCondLst>
                      <p:childTnLst>
                        <p:par>
                          <p:cTn id="1026" fill="hold">
                            <p:stCondLst>
                              <p:cond delay="0"/>
                            </p:stCondLst>
                            <p:childTnLst>
                              <p:par>
                                <p:cTn id="1027" presetID="53" presetClass="exit" presetSubtype="32" fill="hold" grpId="7" nodeType="clickEffect">
                                  <p:stCondLst>
                                    <p:cond delay="0"/>
                                  </p:stCondLst>
                                  <p:childTnLst>
                                    <p:anim calcmode="lin" valueType="num">
                                      <p:cBhvr>
                                        <p:cTn id="1028" dur="250"/>
                                        <p:tgtEl>
                                          <p:spTgt spid="156"/>
                                        </p:tgtEl>
                                        <p:attrNameLst>
                                          <p:attrName>ppt_w</p:attrName>
                                        </p:attrNameLst>
                                      </p:cBhvr>
                                      <p:tavLst>
                                        <p:tav tm="0">
                                          <p:val>
                                            <p:strVal val="ppt_w"/>
                                          </p:val>
                                        </p:tav>
                                        <p:tav tm="100000">
                                          <p:val>
                                            <p:fltVal val="0"/>
                                          </p:val>
                                        </p:tav>
                                      </p:tavLst>
                                    </p:anim>
                                    <p:anim calcmode="lin" valueType="num">
                                      <p:cBhvr>
                                        <p:cTn id="1029" dur="250"/>
                                        <p:tgtEl>
                                          <p:spTgt spid="156"/>
                                        </p:tgtEl>
                                        <p:attrNameLst>
                                          <p:attrName>ppt_h</p:attrName>
                                        </p:attrNameLst>
                                      </p:cBhvr>
                                      <p:tavLst>
                                        <p:tav tm="0">
                                          <p:val>
                                            <p:strVal val="ppt_h"/>
                                          </p:val>
                                        </p:tav>
                                        <p:tav tm="100000">
                                          <p:val>
                                            <p:fltVal val="0"/>
                                          </p:val>
                                        </p:tav>
                                      </p:tavLst>
                                    </p:anim>
                                    <p:animEffect transition="out" filter="fade">
                                      <p:cBhvr>
                                        <p:cTn id="1030" dur="250"/>
                                        <p:tgtEl>
                                          <p:spTgt spid="156"/>
                                        </p:tgtEl>
                                      </p:cBhvr>
                                    </p:animEffect>
                                    <p:set>
                                      <p:cBhvr>
                                        <p:cTn id="1031" dur="1" fill="hold">
                                          <p:stCondLst>
                                            <p:cond delay="249"/>
                                          </p:stCondLst>
                                        </p:cTn>
                                        <p:tgtEl>
                                          <p:spTgt spid="156"/>
                                        </p:tgtEl>
                                        <p:attrNameLst>
                                          <p:attrName>style.visibility</p:attrName>
                                        </p:attrNameLst>
                                      </p:cBhvr>
                                      <p:to>
                                        <p:strVal val="hidden"/>
                                      </p:to>
                                    </p:set>
                                  </p:childTnLst>
                                </p:cTn>
                              </p:par>
                              <p:par>
                                <p:cTn id="1032" presetID="53" presetClass="exit" presetSubtype="32" fill="hold" grpId="7" nodeType="withEffect">
                                  <p:stCondLst>
                                    <p:cond delay="0"/>
                                  </p:stCondLst>
                                  <p:childTnLst>
                                    <p:anim calcmode="lin" valueType="num">
                                      <p:cBhvr>
                                        <p:cTn id="1033" dur="250"/>
                                        <p:tgtEl>
                                          <p:spTgt spid="155"/>
                                        </p:tgtEl>
                                        <p:attrNameLst>
                                          <p:attrName>ppt_w</p:attrName>
                                        </p:attrNameLst>
                                      </p:cBhvr>
                                      <p:tavLst>
                                        <p:tav tm="0">
                                          <p:val>
                                            <p:strVal val="ppt_w"/>
                                          </p:val>
                                        </p:tav>
                                        <p:tav tm="100000">
                                          <p:val>
                                            <p:fltVal val="0"/>
                                          </p:val>
                                        </p:tav>
                                      </p:tavLst>
                                    </p:anim>
                                    <p:anim calcmode="lin" valueType="num">
                                      <p:cBhvr>
                                        <p:cTn id="1034" dur="250"/>
                                        <p:tgtEl>
                                          <p:spTgt spid="155"/>
                                        </p:tgtEl>
                                        <p:attrNameLst>
                                          <p:attrName>ppt_h</p:attrName>
                                        </p:attrNameLst>
                                      </p:cBhvr>
                                      <p:tavLst>
                                        <p:tav tm="0">
                                          <p:val>
                                            <p:strVal val="ppt_h"/>
                                          </p:val>
                                        </p:tav>
                                        <p:tav tm="100000">
                                          <p:val>
                                            <p:fltVal val="0"/>
                                          </p:val>
                                        </p:tav>
                                      </p:tavLst>
                                    </p:anim>
                                    <p:animEffect transition="out" filter="fade">
                                      <p:cBhvr>
                                        <p:cTn id="1035" dur="250"/>
                                        <p:tgtEl>
                                          <p:spTgt spid="155"/>
                                        </p:tgtEl>
                                      </p:cBhvr>
                                    </p:animEffect>
                                    <p:set>
                                      <p:cBhvr>
                                        <p:cTn id="1036" dur="1" fill="hold">
                                          <p:stCondLst>
                                            <p:cond delay="249"/>
                                          </p:stCondLst>
                                        </p:cTn>
                                        <p:tgtEl>
                                          <p:spTgt spid="155"/>
                                        </p:tgtEl>
                                        <p:attrNameLst>
                                          <p:attrName>style.visibility</p:attrName>
                                        </p:attrNameLst>
                                      </p:cBhvr>
                                      <p:to>
                                        <p:strVal val="hidden"/>
                                      </p:to>
                                    </p:set>
                                  </p:childTnLst>
                                </p:cTn>
                              </p:par>
                              <p:par>
                                <p:cTn id="1037" presetID="53" presetClass="exit" presetSubtype="32" fill="hold" grpId="7" nodeType="withEffect">
                                  <p:stCondLst>
                                    <p:cond delay="0"/>
                                  </p:stCondLst>
                                  <p:childTnLst>
                                    <p:anim calcmode="lin" valueType="num">
                                      <p:cBhvr>
                                        <p:cTn id="1038" dur="250"/>
                                        <p:tgtEl>
                                          <p:spTgt spid="154"/>
                                        </p:tgtEl>
                                        <p:attrNameLst>
                                          <p:attrName>ppt_w</p:attrName>
                                        </p:attrNameLst>
                                      </p:cBhvr>
                                      <p:tavLst>
                                        <p:tav tm="0">
                                          <p:val>
                                            <p:strVal val="ppt_w"/>
                                          </p:val>
                                        </p:tav>
                                        <p:tav tm="100000">
                                          <p:val>
                                            <p:fltVal val="0"/>
                                          </p:val>
                                        </p:tav>
                                      </p:tavLst>
                                    </p:anim>
                                    <p:anim calcmode="lin" valueType="num">
                                      <p:cBhvr>
                                        <p:cTn id="1039" dur="250"/>
                                        <p:tgtEl>
                                          <p:spTgt spid="154"/>
                                        </p:tgtEl>
                                        <p:attrNameLst>
                                          <p:attrName>ppt_h</p:attrName>
                                        </p:attrNameLst>
                                      </p:cBhvr>
                                      <p:tavLst>
                                        <p:tav tm="0">
                                          <p:val>
                                            <p:strVal val="ppt_h"/>
                                          </p:val>
                                        </p:tav>
                                        <p:tav tm="100000">
                                          <p:val>
                                            <p:fltVal val="0"/>
                                          </p:val>
                                        </p:tav>
                                      </p:tavLst>
                                    </p:anim>
                                    <p:animEffect transition="out" filter="fade">
                                      <p:cBhvr>
                                        <p:cTn id="1040" dur="250"/>
                                        <p:tgtEl>
                                          <p:spTgt spid="154"/>
                                        </p:tgtEl>
                                      </p:cBhvr>
                                    </p:animEffect>
                                    <p:set>
                                      <p:cBhvr>
                                        <p:cTn id="1041" dur="1" fill="hold">
                                          <p:stCondLst>
                                            <p:cond delay="249"/>
                                          </p:stCondLst>
                                        </p:cTn>
                                        <p:tgtEl>
                                          <p:spTgt spid="154"/>
                                        </p:tgtEl>
                                        <p:attrNameLst>
                                          <p:attrName>style.visibility</p:attrName>
                                        </p:attrNameLst>
                                      </p:cBhvr>
                                      <p:to>
                                        <p:strVal val="hidden"/>
                                      </p:to>
                                    </p:set>
                                  </p:childTnLst>
                                </p:cTn>
                              </p:par>
                              <p:par>
                                <p:cTn id="1042" presetID="8" presetClass="emph" presetSubtype="0" fill="hold" grpId="1" nodeType="withEffect">
                                  <p:stCondLst>
                                    <p:cond delay="0"/>
                                  </p:stCondLst>
                                  <p:childTnLst>
                                    <p:animRot by="-5400000">
                                      <p:cBhvr>
                                        <p:cTn id="1043" dur="250" fill="hold"/>
                                        <p:tgtEl>
                                          <p:spTgt spid="157"/>
                                        </p:tgtEl>
                                        <p:attrNameLst>
                                          <p:attrName>r</p:attrName>
                                        </p:attrNameLst>
                                      </p:cBhvr>
                                    </p:animRot>
                                  </p:childTnLst>
                                </p:cTn>
                              </p:par>
                              <p:par>
                                <p:cTn id="1044" presetID="22" presetClass="exit" presetSubtype="8" fill="hold" nodeType="withEffect">
                                  <p:stCondLst>
                                    <p:cond delay="0"/>
                                  </p:stCondLst>
                                  <p:childTnLst>
                                    <p:animEffect transition="out" filter="wipe(left)">
                                      <p:cBhvr>
                                        <p:cTn id="1045" dur="150"/>
                                        <p:tgtEl>
                                          <p:spTgt spid="124"/>
                                        </p:tgtEl>
                                      </p:cBhvr>
                                    </p:animEffect>
                                    <p:set>
                                      <p:cBhvr>
                                        <p:cTn id="1046" dur="1" fill="hold">
                                          <p:stCondLst>
                                            <p:cond delay="14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1047" restart="whenNotActive" fill="hold" evtFilter="cancelBubble" nodeType="interactiveSeq">
                <p:stCondLst>
                  <p:cond evt="onClick" delay="0">
                    <p:tgtEl>
                      <p:spTgt spid="156"/>
                    </p:tgtEl>
                  </p:cond>
                </p:stCondLst>
                <p:endSync evt="end" delay="0">
                  <p:rtn val="all"/>
                </p:endSync>
                <p:childTnLst>
                  <p:par>
                    <p:cTn id="1048" fill="hold">
                      <p:stCondLst>
                        <p:cond delay="0"/>
                      </p:stCondLst>
                      <p:childTnLst>
                        <p:par>
                          <p:cTn id="1049" fill="hold">
                            <p:stCondLst>
                              <p:cond delay="0"/>
                            </p:stCondLst>
                            <p:childTnLst>
                              <p:par>
                                <p:cTn id="1050" presetID="10" presetClass="entr" presetSubtype="0" fill="hold" grpId="0" nodeType="withEffect">
                                  <p:stCondLst>
                                    <p:cond delay="0"/>
                                  </p:stCondLst>
                                  <p:childTnLst>
                                    <p:set>
                                      <p:cBhvr>
                                        <p:cTn id="1051" dur="1" fill="hold">
                                          <p:stCondLst>
                                            <p:cond delay="0"/>
                                          </p:stCondLst>
                                        </p:cTn>
                                        <p:tgtEl>
                                          <p:spTgt spid="160"/>
                                        </p:tgtEl>
                                        <p:attrNameLst>
                                          <p:attrName>style.visibility</p:attrName>
                                        </p:attrNameLst>
                                      </p:cBhvr>
                                      <p:to>
                                        <p:strVal val="visible"/>
                                      </p:to>
                                    </p:set>
                                    <p:animEffect transition="in" filter="fade">
                                      <p:cBhvr>
                                        <p:cTn id="1052" dur="250"/>
                                        <p:tgtEl>
                                          <p:spTgt spid="160"/>
                                        </p:tgtEl>
                                      </p:cBhvr>
                                    </p:animEffect>
                                  </p:childTnLst>
                                </p:cTn>
                              </p:par>
                              <p:par>
                                <p:cTn id="1053" presetID="53" presetClass="exit" presetSubtype="32" fill="hold" grpId="1" nodeType="withEffect">
                                  <p:stCondLst>
                                    <p:cond delay="0"/>
                                  </p:stCondLst>
                                  <p:childTnLst>
                                    <p:anim calcmode="lin" valueType="num">
                                      <p:cBhvr>
                                        <p:cTn id="1054" dur="250"/>
                                        <p:tgtEl>
                                          <p:spTgt spid="156"/>
                                        </p:tgtEl>
                                        <p:attrNameLst>
                                          <p:attrName>ppt_w</p:attrName>
                                        </p:attrNameLst>
                                      </p:cBhvr>
                                      <p:tavLst>
                                        <p:tav tm="0">
                                          <p:val>
                                            <p:strVal val="ppt_w"/>
                                          </p:val>
                                        </p:tav>
                                        <p:tav tm="100000">
                                          <p:val>
                                            <p:fltVal val="0"/>
                                          </p:val>
                                        </p:tav>
                                      </p:tavLst>
                                    </p:anim>
                                    <p:anim calcmode="lin" valueType="num">
                                      <p:cBhvr>
                                        <p:cTn id="1055" dur="250"/>
                                        <p:tgtEl>
                                          <p:spTgt spid="156"/>
                                        </p:tgtEl>
                                        <p:attrNameLst>
                                          <p:attrName>ppt_h</p:attrName>
                                        </p:attrNameLst>
                                      </p:cBhvr>
                                      <p:tavLst>
                                        <p:tav tm="0">
                                          <p:val>
                                            <p:strVal val="ppt_h"/>
                                          </p:val>
                                        </p:tav>
                                        <p:tav tm="100000">
                                          <p:val>
                                            <p:fltVal val="0"/>
                                          </p:val>
                                        </p:tav>
                                      </p:tavLst>
                                    </p:anim>
                                    <p:animEffect transition="out" filter="fade">
                                      <p:cBhvr>
                                        <p:cTn id="1056" dur="250"/>
                                        <p:tgtEl>
                                          <p:spTgt spid="156"/>
                                        </p:tgtEl>
                                      </p:cBhvr>
                                    </p:animEffect>
                                    <p:set>
                                      <p:cBhvr>
                                        <p:cTn id="1057" dur="1" fill="hold">
                                          <p:stCondLst>
                                            <p:cond delay="249"/>
                                          </p:stCondLst>
                                        </p:cTn>
                                        <p:tgtEl>
                                          <p:spTgt spid="156"/>
                                        </p:tgtEl>
                                        <p:attrNameLst>
                                          <p:attrName>style.visibility</p:attrName>
                                        </p:attrNameLst>
                                      </p:cBhvr>
                                      <p:to>
                                        <p:strVal val="hidden"/>
                                      </p:to>
                                    </p:set>
                                  </p:childTnLst>
                                </p:cTn>
                              </p:par>
                              <p:par>
                                <p:cTn id="1058" presetID="53" presetClass="exit" presetSubtype="32" fill="hold" grpId="1" nodeType="withEffect">
                                  <p:stCondLst>
                                    <p:cond delay="0"/>
                                  </p:stCondLst>
                                  <p:childTnLst>
                                    <p:anim calcmode="lin" valueType="num">
                                      <p:cBhvr>
                                        <p:cTn id="1059" dur="250"/>
                                        <p:tgtEl>
                                          <p:spTgt spid="155"/>
                                        </p:tgtEl>
                                        <p:attrNameLst>
                                          <p:attrName>ppt_w</p:attrName>
                                        </p:attrNameLst>
                                      </p:cBhvr>
                                      <p:tavLst>
                                        <p:tav tm="0">
                                          <p:val>
                                            <p:strVal val="ppt_w"/>
                                          </p:val>
                                        </p:tav>
                                        <p:tav tm="100000">
                                          <p:val>
                                            <p:fltVal val="0"/>
                                          </p:val>
                                        </p:tav>
                                      </p:tavLst>
                                    </p:anim>
                                    <p:anim calcmode="lin" valueType="num">
                                      <p:cBhvr>
                                        <p:cTn id="1060" dur="250"/>
                                        <p:tgtEl>
                                          <p:spTgt spid="155"/>
                                        </p:tgtEl>
                                        <p:attrNameLst>
                                          <p:attrName>ppt_h</p:attrName>
                                        </p:attrNameLst>
                                      </p:cBhvr>
                                      <p:tavLst>
                                        <p:tav tm="0">
                                          <p:val>
                                            <p:strVal val="ppt_h"/>
                                          </p:val>
                                        </p:tav>
                                        <p:tav tm="100000">
                                          <p:val>
                                            <p:fltVal val="0"/>
                                          </p:val>
                                        </p:tav>
                                      </p:tavLst>
                                    </p:anim>
                                    <p:animEffect transition="out" filter="fade">
                                      <p:cBhvr>
                                        <p:cTn id="1061" dur="250"/>
                                        <p:tgtEl>
                                          <p:spTgt spid="155"/>
                                        </p:tgtEl>
                                      </p:cBhvr>
                                    </p:animEffect>
                                    <p:set>
                                      <p:cBhvr>
                                        <p:cTn id="1062" dur="1" fill="hold">
                                          <p:stCondLst>
                                            <p:cond delay="249"/>
                                          </p:stCondLst>
                                        </p:cTn>
                                        <p:tgtEl>
                                          <p:spTgt spid="155"/>
                                        </p:tgtEl>
                                        <p:attrNameLst>
                                          <p:attrName>style.visibility</p:attrName>
                                        </p:attrNameLst>
                                      </p:cBhvr>
                                      <p:to>
                                        <p:strVal val="hidden"/>
                                      </p:to>
                                    </p:set>
                                  </p:childTnLst>
                                </p:cTn>
                              </p:par>
                              <p:par>
                                <p:cTn id="1063" presetID="53" presetClass="exit" presetSubtype="32" fill="hold" grpId="1" nodeType="withEffect">
                                  <p:stCondLst>
                                    <p:cond delay="0"/>
                                  </p:stCondLst>
                                  <p:childTnLst>
                                    <p:anim calcmode="lin" valueType="num">
                                      <p:cBhvr>
                                        <p:cTn id="1064" dur="250"/>
                                        <p:tgtEl>
                                          <p:spTgt spid="154"/>
                                        </p:tgtEl>
                                        <p:attrNameLst>
                                          <p:attrName>ppt_w</p:attrName>
                                        </p:attrNameLst>
                                      </p:cBhvr>
                                      <p:tavLst>
                                        <p:tav tm="0">
                                          <p:val>
                                            <p:strVal val="ppt_w"/>
                                          </p:val>
                                        </p:tav>
                                        <p:tav tm="100000">
                                          <p:val>
                                            <p:fltVal val="0"/>
                                          </p:val>
                                        </p:tav>
                                      </p:tavLst>
                                    </p:anim>
                                    <p:anim calcmode="lin" valueType="num">
                                      <p:cBhvr>
                                        <p:cTn id="1065" dur="250"/>
                                        <p:tgtEl>
                                          <p:spTgt spid="154"/>
                                        </p:tgtEl>
                                        <p:attrNameLst>
                                          <p:attrName>ppt_h</p:attrName>
                                        </p:attrNameLst>
                                      </p:cBhvr>
                                      <p:tavLst>
                                        <p:tav tm="0">
                                          <p:val>
                                            <p:strVal val="ppt_h"/>
                                          </p:val>
                                        </p:tav>
                                        <p:tav tm="100000">
                                          <p:val>
                                            <p:fltVal val="0"/>
                                          </p:val>
                                        </p:tav>
                                      </p:tavLst>
                                    </p:anim>
                                    <p:animEffect transition="out" filter="fade">
                                      <p:cBhvr>
                                        <p:cTn id="1066" dur="250"/>
                                        <p:tgtEl>
                                          <p:spTgt spid="154"/>
                                        </p:tgtEl>
                                      </p:cBhvr>
                                    </p:animEffect>
                                    <p:set>
                                      <p:cBhvr>
                                        <p:cTn id="1067" dur="1" fill="hold">
                                          <p:stCondLst>
                                            <p:cond delay="249"/>
                                          </p:stCondLst>
                                        </p:cTn>
                                        <p:tgtEl>
                                          <p:spTgt spid="154"/>
                                        </p:tgtEl>
                                        <p:attrNameLst>
                                          <p:attrName>style.visibility</p:attrName>
                                        </p:attrNameLst>
                                      </p:cBhvr>
                                      <p:to>
                                        <p:strVal val="hidden"/>
                                      </p:to>
                                    </p:set>
                                  </p:childTnLst>
                                </p:cTn>
                              </p:par>
                              <p:par>
                                <p:cTn id="1068" presetID="22" presetClass="exit" presetSubtype="8" fill="hold" nodeType="withEffect">
                                  <p:stCondLst>
                                    <p:cond delay="0"/>
                                  </p:stCondLst>
                                  <p:childTnLst>
                                    <p:animEffect transition="out" filter="wipe(left)">
                                      <p:cBhvr>
                                        <p:cTn id="1069" dur="150"/>
                                        <p:tgtEl>
                                          <p:spTgt spid="124"/>
                                        </p:tgtEl>
                                      </p:cBhvr>
                                    </p:animEffect>
                                    <p:set>
                                      <p:cBhvr>
                                        <p:cTn id="1070" dur="1" fill="hold">
                                          <p:stCondLst>
                                            <p:cond delay="14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56"/>
                  </p:tgtEl>
                </p:cond>
              </p:nextCondLst>
            </p:seq>
            <p:seq concurrent="1" nextAc="seek">
              <p:cTn id="1071" restart="whenNotActive" fill="hold" evtFilter="cancelBubble" nodeType="interactiveSeq">
                <p:stCondLst>
                  <p:cond evt="onClick" delay="0">
                    <p:tgtEl>
                      <p:spTgt spid="155"/>
                    </p:tgtEl>
                  </p:cond>
                </p:stCondLst>
                <p:endSync evt="end" delay="0">
                  <p:rtn val="all"/>
                </p:endSync>
                <p:childTnLst>
                  <p:par>
                    <p:cTn id="1072" fill="hold">
                      <p:stCondLst>
                        <p:cond delay="0"/>
                      </p:stCondLst>
                      <p:childTnLst>
                        <p:par>
                          <p:cTn id="1073" fill="hold">
                            <p:stCondLst>
                              <p:cond delay="0"/>
                            </p:stCondLst>
                            <p:childTnLst>
                              <p:par>
                                <p:cTn id="1074" presetID="10" presetClass="entr" presetSubtype="0" fill="hold" grpId="0" nodeType="withEffect">
                                  <p:stCondLst>
                                    <p:cond delay="0"/>
                                  </p:stCondLst>
                                  <p:childTnLst>
                                    <p:set>
                                      <p:cBhvr>
                                        <p:cTn id="1075" dur="1" fill="hold">
                                          <p:stCondLst>
                                            <p:cond delay="0"/>
                                          </p:stCondLst>
                                        </p:cTn>
                                        <p:tgtEl>
                                          <p:spTgt spid="159"/>
                                        </p:tgtEl>
                                        <p:attrNameLst>
                                          <p:attrName>style.visibility</p:attrName>
                                        </p:attrNameLst>
                                      </p:cBhvr>
                                      <p:to>
                                        <p:strVal val="visible"/>
                                      </p:to>
                                    </p:set>
                                    <p:animEffect transition="in" filter="fade">
                                      <p:cBhvr>
                                        <p:cTn id="1076" dur="250"/>
                                        <p:tgtEl>
                                          <p:spTgt spid="159"/>
                                        </p:tgtEl>
                                      </p:cBhvr>
                                    </p:animEffect>
                                  </p:childTnLst>
                                </p:cTn>
                              </p:par>
                              <p:par>
                                <p:cTn id="1077" presetID="53" presetClass="exit" presetSubtype="32" fill="hold" grpId="6" nodeType="withEffect">
                                  <p:stCondLst>
                                    <p:cond delay="0"/>
                                  </p:stCondLst>
                                  <p:childTnLst>
                                    <p:anim calcmode="lin" valueType="num">
                                      <p:cBhvr>
                                        <p:cTn id="1078" dur="250"/>
                                        <p:tgtEl>
                                          <p:spTgt spid="156"/>
                                        </p:tgtEl>
                                        <p:attrNameLst>
                                          <p:attrName>ppt_w</p:attrName>
                                        </p:attrNameLst>
                                      </p:cBhvr>
                                      <p:tavLst>
                                        <p:tav tm="0">
                                          <p:val>
                                            <p:strVal val="ppt_w"/>
                                          </p:val>
                                        </p:tav>
                                        <p:tav tm="100000">
                                          <p:val>
                                            <p:fltVal val="0"/>
                                          </p:val>
                                        </p:tav>
                                      </p:tavLst>
                                    </p:anim>
                                    <p:anim calcmode="lin" valueType="num">
                                      <p:cBhvr>
                                        <p:cTn id="1079" dur="250"/>
                                        <p:tgtEl>
                                          <p:spTgt spid="156"/>
                                        </p:tgtEl>
                                        <p:attrNameLst>
                                          <p:attrName>ppt_h</p:attrName>
                                        </p:attrNameLst>
                                      </p:cBhvr>
                                      <p:tavLst>
                                        <p:tav tm="0">
                                          <p:val>
                                            <p:strVal val="ppt_h"/>
                                          </p:val>
                                        </p:tav>
                                        <p:tav tm="100000">
                                          <p:val>
                                            <p:fltVal val="0"/>
                                          </p:val>
                                        </p:tav>
                                      </p:tavLst>
                                    </p:anim>
                                    <p:animEffect transition="out" filter="fade">
                                      <p:cBhvr>
                                        <p:cTn id="1080" dur="250"/>
                                        <p:tgtEl>
                                          <p:spTgt spid="156"/>
                                        </p:tgtEl>
                                      </p:cBhvr>
                                    </p:animEffect>
                                    <p:set>
                                      <p:cBhvr>
                                        <p:cTn id="1081" dur="1" fill="hold">
                                          <p:stCondLst>
                                            <p:cond delay="249"/>
                                          </p:stCondLst>
                                        </p:cTn>
                                        <p:tgtEl>
                                          <p:spTgt spid="156"/>
                                        </p:tgtEl>
                                        <p:attrNameLst>
                                          <p:attrName>style.visibility</p:attrName>
                                        </p:attrNameLst>
                                      </p:cBhvr>
                                      <p:to>
                                        <p:strVal val="hidden"/>
                                      </p:to>
                                    </p:set>
                                  </p:childTnLst>
                                </p:cTn>
                              </p:par>
                              <p:par>
                                <p:cTn id="1082" presetID="53" presetClass="exit" presetSubtype="32" fill="hold" grpId="6" nodeType="withEffect">
                                  <p:stCondLst>
                                    <p:cond delay="0"/>
                                  </p:stCondLst>
                                  <p:childTnLst>
                                    <p:anim calcmode="lin" valueType="num">
                                      <p:cBhvr>
                                        <p:cTn id="1083" dur="250"/>
                                        <p:tgtEl>
                                          <p:spTgt spid="155"/>
                                        </p:tgtEl>
                                        <p:attrNameLst>
                                          <p:attrName>ppt_w</p:attrName>
                                        </p:attrNameLst>
                                      </p:cBhvr>
                                      <p:tavLst>
                                        <p:tav tm="0">
                                          <p:val>
                                            <p:strVal val="ppt_w"/>
                                          </p:val>
                                        </p:tav>
                                        <p:tav tm="100000">
                                          <p:val>
                                            <p:fltVal val="0"/>
                                          </p:val>
                                        </p:tav>
                                      </p:tavLst>
                                    </p:anim>
                                    <p:anim calcmode="lin" valueType="num">
                                      <p:cBhvr>
                                        <p:cTn id="1084" dur="250"/>
                                        <p:tgtEl>
                                          <p:spTgt spid="155"/>
                                        </p:tgtEl>
                                        <p:attrNameLst>
                                          <p:attrName>ppt_h</p:attrName>
                                        </p:attrNameLst>
                                      </p:cBhvr>
                                      <p:tavLst>
                                        <p:tav tm="0">
                                          <p:val>
                                            <p:strVal val="ppt_h"/>
                                          </p:val>
                                        </p:tav>
                                        <p:tav tm="100000">
                                          <p:val>
                                            <p:fltVal val="0"/>
                                          </p:val>
                                        </p:tav>
                                      </p:tavLst>
                                    </p:anim>
                                    <p:animEffect transition="out" filter="fade">
                                      <p:cBhvr>
                                        <p:cTn id="1085" dur="250"/>
                                        <p:tgtEl>
                                          <p:spTgt spid="155"/>
                                        </p:tgtEl>
                                      </p:cBhvr>
                                    </p:animEffect>
                                    <p:set>
                                      <p:cBhvr>
                                        <p:cTn id="1086" dur="1" fill="hold">
                                          <p:stCondLst>
                                            <p:cond delay="249"/>
                                          </p:stCondLst>
                                        </p:cTn>
                                        <p:tgtEl>
                                          <p:spTgt spid="155"/>
                                        </p:tgtEl>
                                        <p:attrNameLst>
                                          <p:attrName>style.visibility</p:attrName>
                                        </p:attrNameLst>
                                      </p:cBhvr>
                                      <p:to>
                                        <p:strVal val="hidden"/>
                                      </p:to>
                                    </p:set>
                                  </p:childTnLst>
                                </p:cTn>
                              </p:par>
                              <p:par>
                                <p:cTn id="1087" presetID="53" presetClass="exit" presetSubtype="32" fill="hold" grpId="6" nodeType="withEffect">
                                  <p:stCondLst>
                                    <p:cond delay="0"/>
                                  </p:stCondLst>
                                  <p:childTnLst>
                                    <p:anim calcmode="lin" valueType="num">
                                      <p:cBhvr>
                                        <p:cTn id="1088" dur="250"/>
                                        <p:tgtEl>
                                          <p:spTgt spid="154"/>
                                        </p:tgtEl>
                                        <p:attrNameLst>
                                          <p:attrName>ppt_w</p:attrName>
                                        </p:attrNameLst>
                                      </p:cBhvr>
                                      <p:tavLst>
                                        <p:tav tm="0">
                                          <p:val>
                                            <p:strVal val="ppt_w"/>
                                          </p:val>
                                        </p:tav>
                                        <p:tav tm="100000">
                                          <p:val>
                                            <p:fltVal val="0"/>
                                          </p:val>
                                        </p:tav>
                                      </p:tavLst>
                                    </p:anim>
                                    <p:anim calcmode="lin" valueType="num">
                                      <p:cBhvr>
                                        <p:cTn id="1089" dur="250"/>
                                        <p:tgtEl>
                                          <p:spTgt spid="154"/>
                                        </p:tgtEl>
                                        <p:attrNameLst>
                                          <p:attrName>ppt_h</p:attrName>
                                        </p:attrNameLst>
                                      </p:cBhvr>
                                      <p:tavLst>
                                        <p:tav tm="0">
                                          <p:val>
                                            <p:strVal val="ppt_h"/>
                                          </p:val>
                                        </p:tav>
                                        <p:tav tm="100000">
                                          <p:val>
                                            <p:fltVal val="0"/>
                                          </p:val>
                                        </p:tav>
                                      </p:tavLst>
                                    </p:anim>
                                    <p:animEffect transition="out" filter="fade">
                                      <p:cBhvr>
                                        <p:cTn id="1090" dur="250"/>
                                        <p:tgtEl>
                                          <p:spTgt spid="154"/>
                                        </p:tgtEl>
                                      </p:cBhvr>
                                    </p:animEffect>
                                    <p:set>
                                      <p:cBhvr>
                                        <p:cTn id="1091" dur="1" fill="hold">
                                          <p:stCondLst>
                                            <p:cond delay="249"/>
                                          </p:stCondLst>
                                        </p:cTn>
                                        <p:tgtEl>
                                          <p:spTgt spid="154"/>
                                        </p:tgtEl>
                                        <p:attrNameLst>
                                          <p:attrName>style.visibility</p:attrName>
                                        </p:attrNameLst>
                                      </p:cBhvr>
                                      <p:to>
                                        <p:strVal val="hidden"/>
                                      </p:to>
                                    </p:set>
                                  </p:childTnLst>
                                </p:cTn>
                              </p:par>
                              <p:par>
                                <p:cTn id="1092" presetID="22" presetClass="exit" presetSubtype="8" fill="hold" nodeType="withEffect">
                                  <p:stCondLst>
                                    <p:cond delay="0"/>
                                  </p:stCondLst>
                                  <p:childTnLst>
                                    <p:animEffect transition="out" filter="wipe(left)">
                                      <p:cBhvr>
                                        <p:cTn id="1093" dur="150"/>
                                        <p:tgtEl>
                                          <p:spTgt spid="124"/>
                                        </p:tgtEl>
                                      </p:cBhvr>
                                    </p:animEffect>
                                    <p:set>
                                      <p:cBhvr>
                                        <p:cTn id="1094" dur="1" fill="hold">
                                          <p:stCondLst>
                                            <p:cond delay="14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55"/>
                  </p:tgtEl>
                </p:cond>
              </p:nextCondLst>
            </p:seq>
            <p:seq concurrent="1" nextAc="seek">
              <p:cTn id="1095" restart="whenNotActive" fill="hold" evtFilter="cancelBubble" nodeType="interactiveSeq">
                <p:stCondLst>
                  <p:cond evt="onClick" delay="0">
                    <p:tgtEl>
                      <p:spTgt spid="154"/>
                    </p:tgtEl>
                  </p:cond>
                </p:stCondLst>
                <p:endSync evt="end" delay="0">
                  <p:rtn val="all"/>
                </p:endSync>
                <p:childTnLst>
                  <p:par>
                    <p:cTn id="1096" fill="hold">
                      <p:stCondLst>
                        <p:cond delay="0"/>
                      </p:stCondLst>
                      <p:childTnLst>
                        <p:par>
                          <p:cTn id="1097" fill="hold">
                            <p:stCondLst>
                              <p:cond delay="0"/>
                            </p:stCondLst>
                            <p:childTnLst>
                              <p:par>
                                <p:cTn id="1098" presetID="10" presetClass="entr" presetSubtype="0" fill="hold" grpId="0" nodeType="withEffect">
                                  <p:stCondLst>
                                    <p:cond delay="0"/>
                                  </p:stCondLst>
                                  <p:childTnLst>
                                    <p:set>
                                      <p:cBhvr>
                                        <p:cTn id="1099" dur="1" fill="hold">
                                          <p:stCondLst>
                                            <p:cond delay="0"/>
                                          </p:stCondLst>
                                        </p:cTn>
                                        <p:tgtEl>
                                          <p:spTgt spid="158"/>
                                        </p:tgtEl>
                                        <p:attrNameLst>
                                          <p:attrName>style.visibility</p:attrName>
                                        </p:attrNameLst>
                                      </p:cBhvr>
                                      <p:to>
                                        <p:strVal val="visible"/>
                                      </p:to>
                                    </p:set>
                                    <p:animEffect transition="in" filter="fade">
                                      <p:cBhvr>
                                        <p:cTn id="1100" dur="250"/>
                                        <p:tgtEl>
                                          <p:spTgt spid="158"/>
                                        </p:tgtEl>
                                      </p:cBhvr>
                                    </p:animEffect>
                                  </p:childTnLst>
                                </p:cTn>
                              </p:par>
                              <p:par>
                                <p:cTn id="1101" presetID="53" presetClass="exit" presetSubtype="32" fill="hold" grpId="5" nodeType="withEffect">
                                  <p:stCondLst>
                                    <p:cond delay="0"/>
                                  </p:stCondLst>
                                  <p:childTnLst>
                                    <p:anim calcmode="lin" valueType="num">
                                      <p:cBhvr>
                                        <p:cTn id="1102" dur="250"/>
                                        <p:tgtEl>
                                          <p:spTgt spid="156"/>
                                        </p:tgtEl>
                                        <p:attrNameLst>
                                          <p:attrName>ppt_w</p:attrName>
                                        </p:attrNameLst>
                                      </p:cBhvr>
                                      <p:tavLst>
                                        <p:tav tm="0">
                                          <p:val>
                                            <p:strVal val="ppt_w"/>
                                          </p:val>
                                        </p:tav>
                                        <p:tav tm="100000">
                                          <p:val>
                                            <p:fltVal val="0"/>
                                          </p:val>
                                        </p:tav>
                                      </p:tavLst>
                                    </p:anim>
                                    <p:anim calcmode="lin" valueType="num">
                                      <p:cBhvr>
                                        <p:cTn id="1103" dur="250"/>
                                        <p:tgtEl>
                                          <p:spTgt spid="156"/>
                                        </p:tgtEl>
                                        <p:attrNameLst>
                                          <p:attrName>ppt_h</p:attrName>
                                        </p:attrNameLst>
                                      </p:cBhvr>
                                      <p:tavLst>
                                        <p:tav tm="0">
                                          <p:val>
                                            <p:strVal val="ppt_h"/>
                                          </p:val>
                                        </p:tav>
                                        <p:tav tm="100000">
                                          <p:val>
                                            <p:fltVal val="0"/>
                                          </p:val>
                                        </p:tav>
                                      </p:tavLst>
                                    </p:anim>
                                    <p:animEffect transition="out" filter="fade">
                                      <p:cBhvr>
                                        <p:cTn id="1104" dur="250"/>
                                        <p:tgtEl>
                                          <p:spTgt spid="156"/>
                                        </p:tgtEl>
                                      </p:cBhvr>
                                    </p:animEffect>
                                    <p:set>
                                      <p:cBhvr>
                                        <p:cTn id="1105" dur="1" fill="hold">
                                          <p:stCondLst>
                                            <p:cond delay="249"/>
                                          </p:stCondLst>
                                        </p:cTn>
                                        <p:tgtEl>
                                          <p:spTgt spid="156"/>
                                        </p:tgtEl>
                                        <p:attrNameLst>
                                          <p:attrName>style.visibility</p:attrName>
                                        </p:attrNameLst>
                                      </p:cBhvr>
                                      <p:to>
                                        <p:strVal val="hidden"/>
                                      </p:to>
                                    </p:set>
                                  </p:childTnLst>
                                </p:cTn>
                              </p:par>
                              <p:par>
                                <p:cTn id="1106" presetID="53" presetClass="exit" presetSubtype="32" fill="hold" grpId="5" nodeType="withEffect">
                                  <p:stCondLst>
                                    <p:cond delay="0"/>
                                  </p:stCondLst>
                                  <p:childTnLst>
                                    <p:anim calcmode="lin" valueType="num">
                                      <p:cBhvr>
                                        <p:cTn id="1107" dur="250"/>
                                        <p:tgtEl>
                                          <p:spTgt spid="155"/>
                                        </p:tgtEl>
                                        <p:attrNameLst>
                                          <p:attrName>ppt_w</p:attrName>
                                        </p:attrNameLst>
                                      </p:cBhvr>
                                      <p:tavLst>
                                        <p:tav tm="0">
                                          <p:val>
                                            <p:strVal val="ppt_w"/>
                                          </p:val>
                                        </p:tav>
                                        <p:tav tm="100000">
                                          <p:val>
                                            <p:fltVal val="0"/>
                                          </p:val>
                                        </p:tav>
                                      </p:tavLst>
                                    </p:anim>
                                    <p:anim calcmode="lin" valueType="num">
                                      <p:cBhvr>
                                        <p:cTn id="1108" dur="250"/>
                                        <p:tgtEl>
                                          <p:spTgt spid="155"/>
                                        </p:tgtEl>
                                        <p:attrNameLst>
                                          <p:attrName>ppt_h</p:attrName>
                                        </p:attrNameLst>
                                      </p:cBhvr>
                                      <p:tavLst>
                                        <p:tav tm="0">
                                          <p:val>
                                            <p:strVal val="ppt_h"/>
                                          </p:val>
                                        </p:tav>
                                        <p:tav tm="100000">
                                          <p:val>
                                            <p:fltVal val="0"/>
                                          </p:val>
                                        </p:tav>
                                      </p:tavLst>
                                    </p:anim>
                                    <p:animEffect transition="out" filter="fade">
                                      <p:cBhvr>
                                        <p:cTn id="1109" dur="250"/>
                                        <p:tgtEl>
                                          <p:spTgt spid="155"/>
                                        </p:tgtEl>
                                      </p:cBhvr>
                                    </p:animEffect>
                                    <p:set>
                                      <p:cBhvr>
                                        <p:cTn id="1110" dur="1" fill="hold">
                                          <p:stCondLst>
                                            <p:cond delay="249"/>
                                          </p:stCondLst>
                                        </p:cTn>
                                        <p:tgtEl>
                                          <p:spTgt spid="155"/>
                                        </p:tgtEl>
                                        <p:attrNameLst>
                                          <p:attrName>style.visibility</p:attrName>
                                        </p:attrNameLst>
                                      </p:cBhvr>
                                      <p:to>
                                        <p:strVal val="hidden"/>
                                      </p:to>
                                    </p:set>
                                  </p:childTnLst>
                                </p:cTn>
                              </p:par>
                              <p:par>
                                <p:cTn id="1111" presetID="53" presetClass="exit" presetSubtype="32" fill="hold" grpId="5" nodeType="withEffect">
                                  <p:stCondLst>
                                    <p:cond delay="0"/>
                                  </p:stCondLst>
                                  <p:childTnLst>
                                    <p:anim calcmode="lin" valueType="num">
                                      <p:cBhvr>
                                        <p:cTn id="1112" dur="250"/>
                                        <p:tgtEl>
                                          <p:spTgt spid="154"/>
                                        </p:tgtEl>
                                        <p:attrNameLst>
                                          <p:attrName>ppt_w</p:attrName>
                                        </p:attrNameLst>
                                      </p:cBhvr>
                                      <p:tavLst>
                                        <p:tav tm="0">
                                          <p:val>
                                            <p:strVal val="ppt_w"/>
                                          </p:val>
                                        </p:tav>
                                        <p:tav tm="100000">
                                          <p:val>
                                            <p:fltVal val="0"/>
                                          </p:val>
                                        </p:tav>
                                      </p:tavLst>
                                    </p:anim>
                                    <p:anim calcmode="lin" valueType="num">
                                      <p:cBhvr>
                                        <p:cTn id="1113" dur="250"/>
                                        <p:tgtEl>
                                          <p:spTgt spid="154"/>
                                        </p:tgtEl>
                                        <p:attrNameLst>
                                          <p:attrName>ppt_h</p:attrName>
                                        </p:attrNameLst>
                                      </p:cBhvr>
                                      <p:tavLst>
                                        <p:tav tm="0">
                                          <p:val>
                                            <p:strVal val="ppt_h"/>
                                          </p:val>
                                        </p:tav>
                                        <p:tav tm="100000">
                                          <p:val>
                                            <p:fltVal val="0"/>
                                          </p:val>
                                        </p:tav>
                                      </p:tavLst>
                                    </p:anim>
                                    <p:animEffect transition="out" filter="fade">
                                      <p:cBhvr>
                                        <p:cTn id="1114" dur="250"/>
                                        <p:tgtEl>
                                          <p:spTgt spid="154"/>
                                        </p:tgtEl>
                                      </p:cBhvr>
                                    </p:animEffect>
                                    <p:set>
                                      <p:cBhvr>
                                        <p:cTn id="1115" dur="1" fill="hold">
                                          <p:stCondLst>
                                            <p:cond delay="249"/>
                                          </p:stCondLst>
                                        </p:cTn>
                                        <p:tgtEl>
                                          <p:spTgt spid="154"/>
                                        </p:tgtEl>
                                        <p:attrNameLst>
                                          <p:attrName>style.visibility</p:attrName>
                                        </p:attrNameLst>
                                      </p:cBhvr>
                                      <p:to>
                                        <p:strVal val="hidden"/>
                                      </p:to>
                                    </p:set>
                                  </p:childTnLst>
                                </p:cTn>
                              </p:par>
                              <p:par>
                                <p:cTn id="1116" presetID="22" presetClass="exit" presetSubtype="8" fill="hold" nodeType="withEffect">
                                  <p:stCondLst>
                                    <p:cond delay="0"/>
                                  </p:stCondLst>
                                  <p:childTnLst>
                                    <p:animEffect transition="out" filter="wipe(left)">
                                      <p:cBhvr>
                                        <p:cTn id="1117" dur="150"/>
                                        <p:tgtEl>
                                          <p:spTgt spid="124"/>
                                        </p:tgtEl>
                                      </p:cBhvr>
                                    </p:animEffect>
                                    <p:set>
                                      <p:cBhvr>
                                        <p:cTn id="1118" dur="1" fill="hold">
                                          <p:stCondLst>
                                            <p:cond delay="149"/>
                                          </p:stCondLst>
                                        </p:cTn>
                                        <p:tgtEl>
                                          <p:spTgt spid="124"/>
                                        </p:tgtEl>
                                        <p:attrNameLst>
                                          <p:attrName>style.visibility</p:attrName>
                                        </p:attrNameLst>
                                      </p:cBhvr>
                                      <p:to>
                                        <p:strVal val="hidden"/>
                                      </p:to>
                                    </p:set>
                                  </p:childTnLst>
                                </p:cTn>
                              </p:par>
                              <p:par>
                                <p:cTn id="1119" presetID="1" presetClass="exit" presetSubtype="0" fill="hold" nodeType="withEffect">
                                  <p:stCondLst>
                                    <p:cond delay="0"/>
                                  </p:stCondLst>
                                  <p:childTnLst>
                                    <p:set>
                                      <p:cBhvr>
                                        <p:cTn id="1120" dur="1" fill="hold">
                                          <p:stCondLst>
                                            <p:cond delay="0"/>
                                          </p:stCondLst>
                                        </p:cTn>
                                        <p:tgtEl>
                                          <p:spTgt spid="102"/>
                                        </p:tgtEl>
                                        <p:attrNameLst>
                                          <p:attrName>style.visibility</p:attrName>
                                        </p:attrNameLst>
                                      </p:cBhvr>
                                      <p:to>
                                        <p:strVal val="hidden"/>
                                      </p:to>
                                    </p:set>
                                  </p:childTnLst>
                                </p:cTn>
                              </p:par>
                            </p:childTnLst>
                          </p:cTn>
                        </p:par>
                      </p:childTnLst>
                    </p:cTn>
                  </p:par>
                </p:childTnLst>
              </p:cTn>
              <p:nextCondLst>
                <p:cond evt="onClick" delay="0">
                  <p:tgtEl>
                    <p:spTgt spid="154"/>
                  </p:tgtEl>
                </p:cond>
              </p:nextCondLst>
            </p:seq>
            <p:seq concurrent="1" nextAc="seek">
              <p:cTn id="1121" restart="whenNotActive" fill="hold" evtFilter="cancelBubble" nodeType="interactiveSeq">
                <p:stCondLst>
                  <p:cond evt="onClick" delay="0">
                    <p:tgtEl>
                      <p:spTgt spid="160"/>
                    </p:tgtEl>
                  </p:cond>
                </p:stCondLst>
                <p:endSync evt="end" delay="0">
                  <p:rtn val="all"/>
                </p:endSync>
                <p:childTnLst>
                  <p:par>
                    <p:cTn id="1122" fill="hold">
                      <p:stCondLst>
                        <p:cond delay="0"/>
                      </p:stCondLst>
                      <p:childTnLst>
                        <p:par>
                          <p:cTn id="1123" fill="hold">
                            <p:stCondLst>
                              <p:cond delay="0"/>
                            </p:stCondLst>
                            <p:childTnLst>
                              <p:par>
                                <p:cTn id="1124" presetID="53" presetClass="entr" presetSubtype="16" fill="hold" grpId="4" nodeType="withEffect">
                                  <p:stCondLst>
                                    <p:cond delay="0"/>
                                  </p:stCondLst>
                                  <p:childTnLst>
                                    <p:set>
                                      <p:cBhvr>
                                        <p:cTn id="1125" dur="1" fill="hold">
                                          <p:stCondLst>
                                            <p:cond delay="0"/>
                                          </p:stCondLst>
                                        </p:cTn>
                                        <p:tgtEl>
                                          <p:spTgt spid="156"/>
                                        </p:tgtEl>
                                        <p:attrNameLst>
                                          <p:attrName>style.visibility</p:attrName>
                                        </p:attrNameLst>
                                      </p:cBhvr>
                                      <p:to>
                                        <p:strVal val="visible"/>
                                      </p:to>
                                    </p:set>
                                    <p:anim calcmode="lin" valueType="num">
                                      <p:cBhvr>
                                        <p:cTn id="1126" dur="250" fill="hold"/>
                                        <p:tgtEl>
                                          <p:spTgt spid="156"/>
                                        </p:tgtEl>
                                        <p:attrNameLst>
                                          <p:attrName>ppt_w</p:attrName>
                                        </p:attrNameLst>
                                      </p:cBhvr>
                                      <p:tavLst>
                                        <p:tav tm="0">
                                          <p:val>
                                            <p:fltVal val="0"/>
                                          </p:val>
                                        </p:tav>
                                        <p:tav tm="100000">
                                          <p:val>
                                            <p:strVal val="#ppt_w"/>
                                          </p:val>
                                        </p:tav>
                                      </p:tavLst>
                                    </p:anim>
                                    <p:anim calcmode="lin" valueType="num">
                                      <p:cBhvr>
                                        <p:cTn id="1127" dur="250" fill="hold"/>
                                        <p:tgtEl>
                                          <p:spTgt spid="156"/>
                                        </p:tgtEl>
                                        <p:attrNameLst>
                                          <p:attrName>ppt_h</p:attrName>
                                        </p:attrNameLst>
                                      </p:cBhvr>
                                      <p:tavLst>
                                        <p:tav tm="0">
                                          <p:val>
                                            <p:fltVal val="0"/>
                                          </p:val>
                                        </p:tav>
                                        <p:tav tm="100000">
                                          <p:val>
                                            <p:strVal val="#ppt_h"/>
                                          </p:val>
                                        </p:tav>
                                      </p:tavLst>
                                    </p:anim>
                                    <p:animEffect transition="in" filter="fade">
                                      <p:cBhvr>
                                        <p:cTn id="1128" dur="250"/>
                                        <p:tgtEl>
                                          <p:spTgt spid="156"/>
                                        </p:tgtEl>
                                      </p:cBhvr>
                                    </p:animEffect>
                                  </p:childTnLst>
                                </p:cTn>
                              </p:par>
                              <p:par>
                                <p:cTn id="1129" presetID="53" presetClass="entr" presetSubtype="16" fill="hold" grpId="4" nodeType="withEffect">
                                  <p:stCondLst>
                                    <p:cond delay="0"/>
                                  </p:stCondLst>
                                  <p:childTnLst>
                                    <p:set>
                                      <p:cBhvr>
                                        <p:cTn id="1130" dur="1" fill="hold">
                                          <p:stCondLst>
                                            <p:cond delay="0"/>
                                          </p:stCondLst>
                                        </p:cTn>
                                        <p:tgtEl>
                                          <p:spTgt spid="155"/>
                                        </p:tgtEl>
                                        <p:attrNameLst>
                                          <p:attrName>style.visibility</p:attrName>
                                        </p:attrNameLst>
                                      </p:cBhvr>
                                      <p:to>
                                        <p:strVal val="visible"/>
                                      </p:to>
                                    </p:set>
                                    <p:anim calcmode="lin" valueType="num">
                                      <p:cBhvr>
                                        <p:cTn id="1131" dur="250" fill="hold"/>
                                        <p:tgtEl>
                                          <p:spTgt spid="155"/>
                                        </p:tgtEl>
                                        <p:attrNameLst>
                                          <p:attrName>ppt_w</p:attrName>
                                        </p:attrNameLst>
                                      </p:cBhvr>
                                      <p:tavLst>
                                        <p:tav tm="0">
                                          <p:val>
                                            <p:fltVal val="0"/>
                                          </p:val>
                                        </p:tav>
                                        <p:tav tm="100000">
                                          <p:val>
                                            <p:strVal val="#ppt_w"/>
                                          </p:val>
                                        </p:tav>
                                      </p:tavLst>
                                    </p:anim>
                                    <p:anim calcmode="lin" valueType="num">
                                      <p:cBhvr>
                                        <p:cTn id="1132" dur="250" fill="hold"/>
                                        <p:tgtEl>
                                          <p:spTgt spid="155"/>
                                        </p:tgtEl>
                                        <p:attrNameLst>
                                          <p:attrName>ppt_h</p:attrName>
                                        </p:attrNameLst>
                                      </p:cBhvr>
                                      <p:tavLst>
                                        <p:tav tm="0">
                                          <p:val>
                                            <p:fltVal val="0"/>
                                          </p:val>
                                        </p:tav>
                                        <p:tav tm="100000">
                                          <p:val>
                                            <p:strVal val="#ppt_h"/>
                                          </p:val>
                                        </p:tav>
                                      </p:tavLst>
                                    </p:anim>
                                    <p:animEffect transition="in" filter="fade">
                                      <p:cBhvr>
                                        <p:cTn id="1133" dur="250"/>
                                        <p:tgtEl>
                                          <p:spTgt spid="155"/>
                                        </p:tgtEl>
                                      </p:cBhvr>
                                    </p:animEffect>
                                  </p:childTnLst>
                                </p:cTn>
                              </p:par>
                              <p:par>
                                <p:cTn id="1134" presetID="53" presetClass="entr" presetSubtype="16" fill="hold" grpId="4" nodeType="withEffect">
                                  <p:stCondLst>
                                    <p:cond delay="0"/>
                                  </p:stCondLst>
                                  <p:childTnLst>
                                    <p:set>
                                      <p:cBhvr>
                                        <p:cTn id="1135" dur="1" fill="hold">
                                          <p:stCondLst>
                                            <p:cond delay="0"/>
                                          </p:stCondLst>
                                        </p:cTn>
                                        <p:tgtEl>
                                          <p:spTgt spid="154"/>
                                        </p:tgtEl>
                                        <p:attrNameLst>
                                          <p:attrName>style.visibility</p:attrName>
                                        </p:attrNameLst>
                                      </p:cBhvr>
                                      <p:to>
                                        <p:strVal val="visible"/>
                                      </p:to>
                                    </p:set>
                                    <p:anim calcmode="lin" valueType="num">
                                      <p:cBhvr>
                                        <p:cTn id="1136" dur="250" fill="hold"/>
                                        <p:tgtEl>
                                          <p:spTgt spid="154"/>
                                        </p:tgtEl>
                                        <p:attrNameLst>
                                          <p:attrName>ppt_w</p:attrName>
                                        </p:attrNameLst>
                                      </p:cBhvr>
                                      <p:tavLst>
                                        <p:tav tm="0">
                                          <p:val>
                                            <p:fltVal val="0"/>
                                          </p:val>
                                        </p:tav>
                                        <p:tav tm="100000">
                                          <p:val>
                                            <p:strVal val="#ppt_w"/>
                                          </p:val>
                                        </p:tav>
                                      </p:tavLst>
                                    </p:anim>
                                    <p:anim calcmode="lin" valueType="num">
                                      <p:cBhvr>
                                        <p:cTn id="1137" dur="250" fill="hold"/>
                                        <p:tgtEl>
                                          <p:spTgt spid="154"/>
                                        </p:tgtEl>
                                        <p:attrNameLst>
                                          <p:attrName>ppt_h</p:attrName>
                                        </p:attrNameLst>
                                      </p:cBhvr>
                                      <p:tavLst>
                                        <p:tav tm="0">
                                          <p:val>
                                            <p:fltVal val="0"/>
                                          </p:val>
                                        </p:tav>
                                        <p:tav tm="100000">
                                          <p:val>
                                            <p:strVal val="#ppt_h"/>
                                          </p:val>
                                        </p:tav>
                                      </p:tavLst>
                                    </p:anim>
                                    <p:animEffect transition="in" filter="fade">
                                      <p:cBhvr>
                                        <p:cTn id="1138" dur="250"/>
                                        <p:tgtEl>
                                          <p:spTgt spid="154"/>
                                        </p:tgtEl>
                                      </p:cBhvr>
                                    </p:animEffect>
                                  </p:childTnLst>
                                </p:cTn>
                              </p:par>
                              <p:par>
                                <p:cTn id="1139" presetID="10" presetClass="exit" presetSubtype="0" fill="hold" grpId="1" nodeType="withEffect">
                                  <p:stCondLst>
                                    <p:cond delay="0"/>
                                  </p:stCondLst>
                                  <p:childTnLst>
                                    <p:animEffect transition="out" filter="fade">
                                      <p:cBhvr>
                                        <p:cTn id="1140" dur="250"/>
                                        <p:tgtEl>
                                          <p:spTgt spid="160"/>
                                        </p:tgtEl>
                                      </p:cBhvr>
                                    </p:animEffect>
                                    <p:set>
                                      <p:cBhvr>
                                        <p:cTn id="1141" dur="1" fill="hold">
                                          <p:stCondLst>
                                            <p:cond delay="249"/>
                                          </p:stCondLst>
                                        </p:cTn>
                                        <p:tgtEl>
                                          <p:spTgt spid="160"/>
                                        </p:tgtEl>
                                        <p:attrNameLst>
                                          <p:attrName>style.visibility</p:attrName>
                                        </p:attrNameLst>
                                      </p:cBhvr>
                                      <p:to>
                                        <p:strVal val="hidden"/>
                                      </p:to>
                                    </p:set>
                                  </p:childTnLst>
                                </p:cTn>
                              </p:par>
                              <p:par>
                                <p:cTn id="1142" presetID="22" presetClass="entr" presetSubtype="2" fill="hold" nodeType="withEffect">
                                  <p:stCondLst>
                                    <p:cond delay="0"/>
                                  </p:stCondLst>
                                  <p:childTnLst>
                                    <p:set>
                                      <p:cBhvr>
                                        <p:cTn id="1143" dur="1" fill="hold">
                                          <p:stCondLst>
                                            <p:cond delay="0"/>
                                          </p:stCondLst>
                                        </p:cTn>
                                        <p:tgtEl>
                                          <p:spTgt spid="124"/>
                                        </p:tgtEl>
                                        <p:attrNameLst>
                                          <p:attrName>style.visibility</p:attrName>
                                        </p:attrNameLst>
                                      </p:cBhvr>
                                      <p:to>
                                        <p:strVal val="visible"/>
                                      </p:to>
                                    </p:set>
                                    <p:animEffect transition="in" filter="wipe(right)">
                                      <p:cBhvr>
                                        <p:cTn id="1144" dur="150"/>
                                        <p:tgtEl>
                                          <p:spTgt spid="124"/>
                                        </p:tgtEl>
                                      </p:cBhvr>
                                    </p:animEffect>
                                  </p:childTnLst>
                                </p:cTn>
                              </p:par>
                            </p:childTnLst>
                          </p:cTn>
                        </p:par>
                      </p:childTnLst>
                    </p:cTn>
                  </p:par>
                </p:childTnLst>
              </p:cTn>
              <p:nextCondLst>
                <p:cond evt="onClick" delay="0">
                  <p:tgtEl>
                    <p:spTgt spid="160"/>
                  </p:tgtEl>
                </p:cond>
              </p:nextCondLst>
            </p:seq>
            <p:seq concurrent="1" nextAc="seek">
              <p:cTn id="1145" restart="whenNotActive" fill="hold" evtFilter="cancelBubble" nodeType="interactiveSeq">
                <p:stCondLst>
                  <p:cond evt="onClick" delay="0">
                    <p:tgtEl>
                      <p:spTgt spid="159"/>
                    </p:tgtEl>
                  </p:cond>
                </p:stCondLst>
                <p:endSync evt="end" delay="0">
                  <p:rtn val="all"/>
                </p:endSync>
                <p:childTnLst>
                  <p:par>
                    <p:cTn id="1146" fill="hold">
                      <p:stCondLst>
                        <p:cond delay="0"/>
                      </p:stCondLst>
                      <p:childTnLst>
                        <p:par>
                          <p:cTn id="1147" fill="hold">
                            <p:stCondLst>
                              <p:cond delay="0"/>
                            </p:stCondLst>
                            <p:childTnLst>
                              <p:par>
                                <p:cTn id="1148" presetID="53" presetClass="entr" presetSubtype="16" fill="hold" grpId="3" nodeType="withEffect">
                                  <p:stCondLst>
                                    <p:cond delay="0"/>
                                  </p:stCondLst>
                                  <p:childTnLst>
                                    <p:set>
                                      <p:cBhvr>
                                        <p:cTn id="1149" dur="1" fill="hold">
                                          <p:stCondLst>
                                            <p:cond delay="0"/>
                                          </p:stCondLst>
                                        </p:cTn>
                                        <p:tgtEl>
                                          <p:spTgt spid="156"/>
                                        </p:tgtEl>
                                        <p:attrNameLst>
                                          <p:attrName>style.visibility</p:attrName>
                                        </p:attrNameLst>
                                      </p:cBhvr>
                                      <p:to>
                                        <p:strVal val="visible"/>
                                      </p:to>
                                    </p:set>
                                    <p:anim calcmode="lin" valueType="num">
                                      <p:cBhvr>
                                        <p:cTn id="1150" dur="250" fill="hold"/>
                                        <p:tgtEl>
                                          <p:spTgt spid="156"/>
                                        </p:tgtEl>
                                        <p:attrNameLst>
                                          <p:attrName>ppt_w</p:attrName>
                                        </p:attrNameLst>
                                      </p:cBhvr>
                                      <p:tavLst>
                                        <p:tav tm="0">
                                          <p:val>
                                            <p:fltVal val="0"/>
                                          </p:val>
                                        </p:tav>
                                        <p:tav tm="100000">
                                          <p:val>
                                            <p:strVal val="#ppt_w"/>
                                          </p:val>
                                        </p:tav>
                                      </p:tavLst>
                                    </p:anim>
                                    <p:anim calcmode="lin" valueType="num">
                                      <p:cBhvr>
                                        <p:cTn id="1151" dur="250" fill="hold"/>
                                        <p:tgtEl>
                                          <p:spTgt spid="156"/>
                                        </p:tgtEl>
                                        <p:attrNameLst>
                                          <p:attrName>ppt_h</p:attrName>
                                        </p:attrNameLst>
                                      </p:cBhvr>
                                      <p:tavLst>
                                        <p:tav tm="0">
                                          <p:val>
                                            <p:fltVal val="0"/>
                                          </p:val>
                                        </p:tav>
                                        <p:tav tm="100000">
                                          <p:val>
                                            <p:strVal val="#ppt_h"/>
                                          </p:val>
                                        </p:tav>
                                      </p:tavLst>
                                    </p:anim>
                                    <p:animEffect transition="in" filter="fade">
                                      <p:cBhvr>
                                        <p:cTn id="1152" dur="250"/>
                                        <p:tgtEl>
                                          <p:spTgt spid="156"/>
                                        </p:tgtEl>
                                      </p:cBhvr>
                                    </p:animEffect>
                                  </p:childTnLst>
                                </p:cTn>
                              </p:par>
                              <p:par>
                                <p:cTn id="1153" presetID="53" presetClass="entr" presetSubtype="16" fill="hold" grpId="3" nodeType="withEffect">
                                  <p:stCondLst>
                                    <p:cond delay="0"/>
                                  </p:stCondLst>
                                  <p:childTnLst>
                                    <p:set>
                                      <p:cBhvr>
                                        <p:cTn id="1154" dur="1" fill="hold">
                                          <p:stCondLst>
                                            <p:cond delay="0"/>
                                          </p:stCondLst>
                                        </p:cTn>
                                        <p:tgtEl>
                                          <p:spTgt spid="155"/>
                                        </p:tgtEl>
                                        <p:attrNameLst>
                                          <p:attrName>style.visibility</p:attrName>
                                        </p:attrNameLst>
                                      </p:cBhvr>
                                      <p:to>
                                        <p:strVal val="visible"/>
                                      </p:to>
                                    </p:set>
                                    <p:anim calcmode="lin" valueType="num">
                                      <p:cBhvr>
                                        <p:cTn id="1155" dur="250" fill="hold"/>
                                        <p:tgtEl>
                                          <p:spTgt spid="155"/>
                                        </p:tgtEl>
                                        <p:attrNameLst>
                                          <p:attrName>ppt_w</p:attrName>
                                        </p:attrNameLst>
                                      </p:cBhvr>
                                      <p:tavLst>
                                        <p:tav tm="0">
                                          <p:val>
                                            <p:fltVal val="0"/>
                                          </p:val>
                                        </p:tav>
                                        <p:tav tm="100000">
                                          <p:val>
                                            <p:strVal val="#ppt_w"/>
                                          </p:val>
                                        </p:tav>
                                      </p:tavLst>
                                    </p:anim>
                                    <p:anim calcmode="lin" valueType="num">
                                      <p:cBhvr>
                                        <p:cTn id="1156" dur="250" fill="hold"/>
                                        <p:tgtEl>
                                          <p:spTgt spid="155"/>
                                        </p:tgtEl>
                                        <p:attrNameLst>
                                          <p:attrName>ppt_h</p:attrName>
                                        </p:attrNameLst>
                                      </p:cBhvr>
                                      <p:tavLst>
                                        <p:tav tm="0">
                                          <p:val>
                                            <p:fltVal val="0"/>
                                          </p:val>
                                        </p:tav>
                                        <p:tav tm="100000">
                                          <p:val>
                                            <p:strVal val="#ppt_h"/>
                                          </p:val>
                                        </p:tav>
                                      </p:tavLst>
                                    </p:anim>
                                    <p:animEffect transition="in" filter="fade">
                                      <p:cBhvr>
                                        <p:cTn id="1157" dur="250"/>
                                        <p:tgtEl>
                                          <p:spTgt spid="155"/>
                                        </p:tgtEl>
                                      </p:cBhvr>
                                    </p:animEffect>
                                  </p:childTnLst>
                                </p:cTn>
                              </p:par>
                              <p:par>
                                <p:cTn id="1158" presetID="53" presetClass="entr" presetSubtype="16" fill="hold" grpId="3" nodeType="withEffect">
                                  <p:stCondLst>
                                    <p:cond delay="0"/>
                                  </p:stCondLst>
                                  <p:childTnLst>
                                    <p:set>
                                      <p:cBhvr>
                                        <p:cTn id="1159" dur="1" fill="hold">
                                          <p:stCondLst>
                                            <p:cond delay="0"/>
                                          </p:stCondLst>
                                        </p:cTn>
                                        <p:tgtEl>
                                          <p:spTgt spid="154"/>
                                        </p:tgtEl>
                                        <p:attrNameLst>
                                          <p:attrName>style.visibility</p:attrName>
                                        </p:attrNameLst>
                                      </p:cBhvr>
                                      <p:to>
                                        <p:strVal val="visible"/>
                                      </p:to>
                                    </p:set>
                                    <p:anim calcmode="lin" valueType="num">
                                      <p:cBhvr>
                                        <p:cTn id="1160" dur="250" fill="hold"/>
                                        <p:tgtEl>
                                          <p:spTgt spid="154"/>
                                        </p:tgtEl>
                                        <p:attrNameLst>
                                          <p:attrName>ppt_w</p:attrName>
                                        </p:attrNameLst>
                                      </p:cBhvr>
                                      <p:tavLst>
                                        <p:tav tm="0">
                                          <p:val>
                                            <p:fltVal val="0"/>
                                          </p:val>
                                        </p:tav>
                                        <p:tav tm="100000">
                                          <p:val>
                                            <p:strVal val="#ppt_w"/>
                                          </p:val>
                                        </p:tav>
                                      </p:tavLst>
                                    </p:anim>
                                    <p:anim calcmode="lin" valueType="num">
                                      <p:cBhvr>
                                        <p:cTn id="1161" dur="250" fill="hold"/>
                                        <p:tgtEl>
                                          <p:spTgt spid="154"/>
                                        </p:tgtEl>
                                        <p:attrNameLst>
                                          <p:attrName>ppt_h</p:attrName>
                                        </p:attrNameLst>
                                      </p:cBhvr>
                                      <p:tavLst>
                                        <p:tav tm="0">
                                          <p:val>
                                            <p:fltVal val="0"/>
                                          </p:val>
                                        </p:tav>
                                        <p:tav tm="100000">
                                          <p:val>
                                            <p:strVal val="#ppt_h"/>
                                          </p:val>
                                        </p:tav>
                                      </p:tavLst>
                                    </p:anim>
                                    <p:animEffect transition="in" filter="fade">
                                      <p:cBhvr>
                                        <p:cTn id="1162" dur="250"/>
                                        <p:tgtEl>
                                          <p:spTgt spid="154"/>
                                        </p:tgtEl>
                                      </p:cBhvr>
                                    </p:animEffect>
                                  </p:childTnLst>
                                </p:cTn>
                              </p:par>
                              <p:par>
                                <p:cTn id="1163" presetID="10" presetClass="exit" presetSubtype="0" fill="hold" grpId="1" nodeType="withEffect">
                                  <p:stCondLst>
                                    <p:cond delay="0"/>
                                  </p:stCondLst>
                                  <p:childTnLst>
                                    <p:animEffect transition="out" filter="fade">
                                      <p:cBhvr>
                                        <p:cTn id="1164" dur="250"/>
                                        <p:tgtEl>
                                          <p:spTgt spid="159"/>
                                        </p:tgtEl>
                                      </p:cBhvr>
                                    </p:animEffect>
                                    <p:set>
                                      <p:cBhvr>
                                        <p:cTn id="1165" dur="1" fill="hold">
                                          <p:stCondLst>
                                            <p:cond delay="249"/>
                                          </p:stCondLst>
                                        </p:cTn>
                                        <p:tgtEl>
                                          <p:spTgt spid="159"/>
                                        </p:tgtEl>
                                        <p:attrNameLst>
                                          <p:attrName>style.visibility</p:attrName>
                                        </p:attrNameLst>
                                      </p:cBhvr>
                                      <p:to>
                                        <p:strVal val="hidden"/>
                                      </p:to>
                                    </p:set>
                                  </p:childTnLst>
                                </p:cTn>
                              </p:par>
                              <p:par>
                                <p:cTn id="1166" presetID="22" presetClass="entr" presetSubtype="2" fill="hold" nodeType="withEffect">
                                  <p:stCondLst>
                                    <p:cond delay="0"/>
                                  </p:stCondLst>
                                  <p:childTnLst>
                                    <p:set>
                                      <p:cBhvr>
                                        <p:cTn id="1167" dur="1" fill="hold">
                                          <p:stCondLst>
                                            <p:cond delay="0"/>
                                          </p:stCondLst>
                                        </p:cTn>
                                        <p:tgtEl>
                                          <p:spTgt spid="124"/>
                                        </p:tgtEl>
                                        <p:attrNameLst>
                                          <p:attrName>style.visibility</p:attrName>
                                        </p:attrNameLst>
                                      </p:cBhvr>
                                      <p:to>
                                        <p:strVal val="visible"/>
                                      </p:to>
                                    </p:set>
                                    <p:animEffect transition="in" filter="wipe(right)">
                                      <p:cBhvr>
                                        <p:cTn id="1168" dur="150"/>
                                        <p:tgtEl>
                                          <p:spTgt spid="124"/>
                                        </p:tgtEl>
                                      </p:cBhvr>
                                    </p:animEffect>
                                  </p:childTnLst>
                                </p:cTn>
                              </p:par>
                            </p:childTnLst>
                          </p:cTn>
                        </p:par>
                      </p:childTnLst>
                    </p:cTn>
                  </p:par>
                </p:childTnLst>
              </p:cTn>
              <p:nextCondLst>
                <p:cond evt="onClick" delay="0">
                  <p:tgtEl>
                    <p:spTgt spid="159"/>
                  </p:tgtEl>
                </p:cond>
              </p:nextCondLst>
            </p:seq>
            <p:seq concurrent="1" nextAc="seek">
              <p:cTn id="1169" restart="whenNotActive" fill="hold" evtFilter="cancelBubble" nodeType="interactiveSeq">
                <p:stCondLst>
                  <p:cond evt="onClick" delay="0">
                    <p:tgtEl>
                      <p:spTgt spid="158"/>
                    </p:tgtEl>
                  </p:cond>
                </p:stCondLst>
                <p:endSync evt="end" delay="0">
                  <p:rtn val="all"/>
                </p:endSync>
                <p:childTnLst>
                  <p:par>
                    <p:cTn id="1170" fill="hold">
                      <p:stCondLst>
                        <p:cond delay="0"/>
                      </p:stCondLst>
                      <p:childTnLst>
                        <p:par>
                          <p:cTn id="1171" fill="hold">
                            <p:stCondLst>
                              <p:cond delay="0"/>
                            </p:stCondLst>
                            <p:childTnLst>
                              <p:par>
                                <p:cTn id="1172" presetID="53" presetClass="entr" presetSubtype="16" fill="hold" grpId="2" nodeType="withEffect">
                                  <p:stCondLst>
                                    <p:cond delay="0"/>
                                  </p:stCondLst>
                                  <p:childTnLst>
                                    <p:set>
                                      <p:cBhvr>
                                        <p:cTn id="1173" dur="1" fill="hold">
                                          <p:stCondLst>
                                            <p:cond delay="0"/>
                                          </p:stCondLst>
                                        </p:cTn>
                                        <p:tgtEl>
                                          <p:spTgt spid="156"/>
                                        </p:tgtEl>
                                        <p:attrNameLst>
                                          <p:attrName>style.visibility</p:attrName>
                                        </p:attrNameLst>
                                      </p:cBhvr>
                                      <p:to>
                                        <p:strVal val="visible"/>
                                      </p:to>
                                    </p:set>
                                    <p:anim calcmode="lin" valueType="num">
                                      <p:cBhvr>
                                        <p:cTn id="1174" dur="250" fill="hold"/>
                                        <p:tgtEl>
                                          <p:spTgt spid="156"/>
                                        </p:tgtEl>
                                        <p:attrNameLst>
                                          <p:attrName>ppt_w</p:attrName>
                                        </p:attrNameLst>
                                      </p:cBhvr>
                                      <p:tavLst>
                                        <p:tav tm="0">
                                          <p:val>
                                            <p:fltVal val="0"/>
                                          </p:val>
                                        </p:tav>
                                        <p:tav tm="100000">
                                          <p:val>
                                            <p:strVal val="#ppt_w"/>
                                          </p:val>
                                        </p:tav>
                                      </p:tavLst>
                                    </p:anim>
                                    <p:anim calcmode="lin" valueType="num">
                                      <p:cBhvr>
                                        <p:cTn id="1175" dur="250" fill="hold"/>
                                        <p:tgtEl>
                                          <p:spTgt spid="156"/>
                                        </p:tgtEl>
                                        <p:attrNameLst>
                                          <p:attrName>ppt_h</p:attrName>
                                        </p:attrNameLst>
                                      </p:cBhvr>
                                      <p:tavLst>
                                        <p:tav tm="0">
                                          <p:val>
                                            <p:fltVal val="0"/>
                                          </p:val>
                                        </p:tav>
                                        <p:tav tm="100000">
                                          <p:val>
                                            <p:strVal val="#ppt_h"/>
                                          </p:val>
                                        </p:tav>
                                      </p:tavLst>
                                    </p:anim>
                                    <p:animEffect transition="in" filter="fade">
                                      <p:cBhvr>
                                        <p:cTn id="1176" dur="250"/>
                                        <p:tgtEl>
                                          <p:spTgt spid="156"/>
                                        </p:tgtEl>
                                      </p:cBhvr>
                                    </p:animEffect>
                                  </p:childTnLst>
                                </p:cTn>
                              </p:par>
                              <p:par>
                                <p:cTn id="1177" presetID="53" presetClass="entr" presetSubtype="16" fill="hold" grpId="2" nodeType="withEffect">
                                  <p:stCondLst>
                                    <p:cond delay="0"/>
                                  </p:stCondLst>
                                  <p:childTnLst>
                                    <p:set>
                                      <p:cBhvr>
                                        <p:cTn id="1178" dur="1" fill="hold">
                                          <p:stCondLst>
                                            <p:cond delay="0"/>
                                          </p:stCondLst>
                                        </p:cTn>
                                        <p:tgtEl>
                                          <p:spTgt spid="155"/>
                                        </p:tgtEl>
                                        <p:attrNameLst>
                                          <p:attrName>style.visibility</p:attrName>
                                        </p:attrNameLst>
                                      </p:cBhvr>
                                      <p:to>
                                        <p:strVal val="visible"/>
                                      </p:to>
                                    </p:set>
                                    <p:anim calcmode="lin" valueType="num">
                                      <p:cBhvr>
                                        <p:cTn id="1179" dur="250" fill="hold"/>
                                        <p:tgtEl>
                                          <p:spTgt spid="155"/>
                                        </p:tgtEl>
                                        <p:attrNameLst>
                                          <p:attrName>ppt_w</p:attrName>
                                        </p:attrNameLst>
                                      </p:cBhvr>
                                      <p:tavLst>
                                        <p:tav tm="0">
                                          <p:val>
                                            <p:fltVal val="0"/>
                                          </p:val>
                                        </p:tav>
                                        <p:tav tm="100000">
                                          <p:val>
                                            <p:strVal val="#ppt_w"/>
                                          </p:val>
                                        </p:tav>
                                      </p:tavLst>
                                    </p:anim>
                                    <p:anim calcmode="lin" valueType="num">
                                      <p:cBhvr>
                                        <p:cTn id="1180" dur="250" fill="hold"/>
                                        <p:tgtEl>
                                          <p:spTgt spid="155"/>
                                        </p:tgtEl>
                                        <p:attrNameLst>
                                          <p:attrName>ppt_h</p:attrName>
                                        </p:attrNameLst>
                                      </p:cBhvr>
                                      <p:tavLst>
                                        <p:tav tm="0">
                                          <p:val>
                                            <p:fltVal val="0"/>
                                          </p:val>
                                        </p:tav>
                                        <p:tav tm="100000">
                                          <p:val>
                                            <p:strVal val="#ppt_h"/>
                                          </p:val>
                                        </p:tav>
                                      </p:tavLst>
                                    </p:anim>
                                    <p:animEffect transition="in" filter="fade">
                                      <p:cBhvr>
                                        <p:cTn id="1181" dur="250"/>
                                        <p:tgtEl>
                                          <p:spTgt spid="155"/>
                                        </p:tgtEl>
                                      </p:cBhvr>
                                    </p:animEffect>
                                  </p:childTnLst>
                                </p:cTn>
                              </p:par>
                              <p:par>
                                <p:cTn id="1182" presetID="53" presetClass="entr" presetSubtype="16" fill="hold" grpId="2" nodeType="withEffect">
                                  <p:stCondLst>
                                    <p:cond delay="0"/>
                                  </p:stCondLst>
                                  <p:childTnLst>
                                    <p:set>
                                      <p:cBhvr>
                                        <p:cTn id="1183" dur="1" fill="hold">
                                          <p:stCondLst>
                                            <p:cond delay="0"/>
                                          </p:stCondLst>
                                        </p:cTn>
                                        <p:tgtEl>
                                          <p:spTgt spid="154"/>
                                        </p:tgtEl>
                                        <p:attrNameLst>
                                          <p:attrName>style.visibility</p:attrName>
                                        </p:attrNameLst>
                                      </p:cBhvr>
                                      <p:to>
                                        <p:strVal val="visible"/>
                                      </p:to>
                                    </p:set>
                                    <p:anim calcmode="lin" valueType="num">
                                      <p:cBhvr>
                                        <p:cTn id="1184" dur="250" fill="hold"/>
                                        <p:tgtEl>
                                          <p:spTgt spid="154"/>
                                        </p:tgtEl>
                                        <p:attrNameLst>
                                          <p:attrName>ppt_w</p:attrName>
                                        </p:attrNameLst>
                                      </p:cBhvr>
                                      <p:tavLst>
                                        <p:tav tm="0">
                                          <p:val>
                                            <p:fltVal val="0"/>
                                          </p:val>
                                        </p:tav>
                                        <p:tav tm="100000">
                                          <p:val>
                                            <p:strVal val="#ppt_w"/>
                                          </p:val>
                                        </p:tav>
                                      </p:tavLst>
                                    </p:anim>
                                    <p:anim calcmode="lin" valueType="num">
                                      <p:cBhvr>
                                        <p:cTn id="1185" dur="250" fill="hold"/>
                                        <p:tgtEl>
                                          <p:spTgt spid="154"/>
                                        </p:tgtEl>
                                        <p:attrNameLst>
                                          <p:attrName>ppt_h</p:attrName>
                                        </p:attrNameLst>
                                      </p:cBhvr>
                                      <p:tavLst>
                                        <p:tav tm="0">
                                          <p:val>
                                            <p:fltVal val="0"/>
                                          </p:val>
                                        </p:tav>
                                        <p:tav tm="100000">
                                          <p:val>
                                            <p:strVal val="#ppt_h"/>
                                          </p:val>
                                        </p:tav>
                                      </p:tavLst>
                                    </p:anim>
                                    <p:animEffect transition="in" filter="fade">
                                      <p:cBhvr>
                                        <p:cTn id="1186" dur="250"/>
                                        <p:tgtEl>
                                          <p:spTgt spid="154"/>
                                        </p:tgtEl>
                                      </p:cBhvr>
                                    </p:animEffect>
                                  </p:childTnLst>
                                </p:cTn>
                              </p:par>
                              <p:par>
                                <p:cTn id="1187" presetID="10" presetClass="exit" presetSubtype="0" fill="hold" grpId="1" nodeType="withEffect">
                                  <p:stCondLst>
                                    <p:cond delay="0"/>
                                  </p:stCondLst>
                                  <p:childTnLst>
                                    <p:animEffect transition="out" filter="fade">
                                      <p:cBhvr>
                                        <p:cTn id="1188" dur="250"/>
                                        <p:tgtEl>
                                          <p:spTgt spid="158"/>
                                        </p:tgtEl>
                                      </p:cBhvr>
                                    </p:animEffect>
                                    <p:set>
                                      <p:cBhvr>
                                        <p:cTn id="1189" dur="1" fill="hold">
                                          <p:stCondLst>
                                            <p:cond delay="249"/>
                                          </p:stCondLst>
                                        </p:cTn>
                                        <p:tgtEl>
                                          <p:spTgt spid="158"/>
                                        </p:tgtEl>
                                        <p:attrNameLst>
                                          <p:attrName>style.visibility</p:attrName>
                                        </p:attrNameLst>
                                      </p:cBhvr>
                                      <p:to>
                                        <p:strVal val="hidden"/>
                                      </p:to>
                                    </p:set>
                                  </p:childTnLst>
                                </p:cTn>
                              </p:par>
                              <p:par>
                                <p:cTn id="1190" presetID="22" presetClass="entr" presetSubtype="2" fill="hold" nodeType="withEffect">
                                  <p:stCondLst>
                                    <p:cond delay="0"/>
                                  </p:stCondLst>
                                  <p:childTnLst>
                                    <p:set>
                                      <p:cBhvr>
                                        <p:cTn id="1191" dur="1" fill="hold">
                                          <p:stCondLst>
                                            <p:cond delay="0"/>
                                          </p:stCondLst>
                                        </p:cTn>
                                        <p:tgtEl>
                                          <p:spTgt spid="124"/>
                                        </p:tgtEl>
                                        <p:attrNameLst>
                                          <p:attrName>style.visibility</p:attrName>
                                        </p:attrNameLst>
                                      </p:cBhvr>
                                      <p:to>
                                        <p:strVal val="visible"/>
                                      </p:to>
                                    </p:set>
                                    <p:animEffect transition="in" filter="wipe(right)">
                                      <p:cBhvr>
                                        <p:cTn id="1192" dur="150"/>
                                        <p:tgtEl>
                                          <p:spTgt spid="124"/>
                                        </p:tgtEl>
                                      </p:cBhvr>
                                    </p:animEffect>
                                  </p:childTnLst>
                                </p:cTn>
                              </p:par>
                              <p:par>
                                <p:cTn id="1193" presetID="1" presetClass="entr" presetSubtype="0" fill="hold" nodeType="withEffect">
                                  <p:stCondLst>
                                    <p:cond delay="0"/>
                                  </p:stCondLst>
                                  <p:childTnLst>
                                    <p:set>
                                      <p:cBhvr>
                                        <p:cTn id="1194" dur="1" fill="hold">
                                          <p:stCondLst>
                                            <p:cond delay="0"/>
                                          </p:stCondLst>
                                        </p:cTn>
                                        <p:tgtEl>
                                          <p:spTgt spid="102"/>
                                        </p:tgtEl>
                                        <p:attrNameLst>
                                          <p:attrName>style.visibility</p:attrName>
                                        </p:attrNameLst>
                                      </p:cBhvr>
                                      <p:to>
                                        <p:strVal val="visible"/>
                                      </p:to>
                                    </p:set>
                                  </p:childTnLst>
                                </p:cTn>
                              </p:par>
                            </p:childTnLst>
                          </p:cTn>
                        </p:par>
                      </p:childTnLst>
                    </p:cTn>
                  </p:par>
                </p:childTnLst>
              </p:cTn>
              <p:nextCondLst>
                <p:cond evt="onClick" delay="0">
                  <p:tgtEl>
                    <p:spTgt spid="158"/>
                  </p:tgtEl>
                </p:cond>
              </p:nextCondLst>
            </p:seq>
            <p:seq concurrent="1" nextAc="seek">
              <p:cTn id="1195" restart="whenNotActive" fill="hold" evtFilter="cancelBubble" nodeType="interactiveSeq">
                <p:stCondLst>
                  <p:cond evt="onClick" delay="0">
                    <p:tgtEl>
                      <p:spTgt spid="101"/>
                    </p:tgtEl>
                  </p:cond>
                </p:stCondLst>
                <p:endSync evt="end" delay="0">
                  <p:rtn val="all"/>
                </p:endSync>
                <p:childTnLst>
                  <p:par>
                    <p:cTn id="1196" fill="hold">
                      <p:stCondLst>
                        <p:cond delay="0"/>
                      </p:stCondLst>
                      <p:childTnLst>
                        <p:par>
                          <p:cTn id="1197" fill="hold">
                            <p:stCondLst>
                              <p:cond delay="0"/>
                            </p:stCondLst>
                            <p:childTnLst>
                              <p:par>
                                <p:cTn id="1198" presetID="1" presetClass="entr" presetSubtype="0" fill="hold" nodeType="withEffect">
                                  <p:stCondLst>
                                    <p:cond delay="0"/>
                                  </p:stCondLst>
                                  <p:childTnLst>
                                    <p:set>
                                      <p:cBhvr>
                                        <p:cTn id="1199" dur="1" fill="hold">
                                          <p:stCondLst>
                                            <p:cond delay="0"/>
                                          </p:stCondLst>
                                        </p:cTn>
                                        <p:tgtEl>
                                          <p:spTgt spid="33"/>
                                        </p:tgtEl>
                                        <p:attrNameLst>
                                          <p:attrName>style.visibility</p:attrName>
                                        </p:attrNameLst>
                                      </p:cBhvr>
                                      <p:to>
                                        <p:strVal val="visible"/>
                                      </p:to>
                                    </p:set>
                                  </p:childTnLst>
                                </p:cTn>
                              </p:par>
                              <p:par>
                                <p:cTn id="1200" presetID="1" presetClass="entr" presetSubtype="0" fill="hold" nodeType="withEffect">
                                  <p:stCondLst>
                                    <p:cond delay="0"/>
                                  </p:stCondLst>
                                  <p:childTnLst>
                                    <p:set>
                                      <p:cBhvr>
                                        <p:cTn id="1201"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101"/>
                  </p:tgtEl>
                </p:cond>
              </p:nextCondLst>
            </p:seq>
            <p:seq concurrent="1" nextAc="seek">
              <p:cTn id="1202" restart="whenNotActive" fill="hold" evtFilter="cancelBubble" nodeType="interactiveSeq">
                <p:stCondLst>
                  <p:cond evt="onClick" delay="0">
                    <p:tgtEl>
                      <p:spTgt spid="102"/>
                    </p:tgtEl>
                  </p:cond>
                </p:stCondLst>
                <p:endSync evt="end" delay="0">
                  <p:rtn val="all"/>
                </p:endSync>
                <p:childTnLst>
                  <p:par>
                    <p:cTn id="1203" fill="hold">
                      <p:stCondLst>
                        <p:cond delay="0"/>
                      </p:stCondLst>
                      <p:childTnLst>
                        <p:par>
                          <p:cTn id="1204" fill="hold">
                            <p:stCondLst>
                              <p:cond delay="0"/>
                            </p:stCondLst>
                            <p:childTnLst>
                              <p:par>
                                <p:cTn id="1205" presetID="1" presetClass="entr" presetSubtype="0" fill="hold" nodeType="withEffect">
                                  <p:stCondLst>
                                    <p:cond delay="0"/>
                                  </p:stCondLst>
                                  <p:childTnLst>
                                    <p:set>
                                      <p:cBhvr>
                                        <p:cTn id="1206" dur="1" fill="hold">
                                          <p:stCondLst>
                                            <p:cond delay="0"/>
                                          </p:stCondLst>
                                        </p:cTn>
                                        <p:tgtEl>
                                          <p:spTgt spid="33"/>
                                        </p:tgtEl>
                                        <p:attrNameLst>
                                          <p:attrName>style.visibility</p:attrName>
                                        </p:attrNameLst>
                                      </p:cBhvr>
                                      <p:to>
                                        <p:strVal val="visible"/>
                                      </p:to>
                                    </p:set>
                                  </p:childTnLst>
                                </p:cTn>
                              </p:par>
                              <p:par>
                                <p:cTn id="1207" presetID="1" presetClass="entr" presetSubtype="0" fill="hold" nodeType="withEffect">
                                  <p:stCondLst>
                                    <p:cond delay="0"/>
                                  </p:stCondLst>
                                  <p:childTnLst>
                                    <p:set>
                                      <p:cBhvr>
                                        <p:cTn id="1208" dur="1" fill="hold">
                                          <p:stCondLst>
                                            <p:cond delay="0"/>
                                          </p:stCondLst>
                                        </p:cTn>
                                        <p:tgtEl>
                                          <p:spTgt spid="151"/>
                                        </p:tgtEl>
                                        <p:attrNameLst>
                                          <p:attrName>style.visibility</p:attrName>
                                        </p:attrNameLst>
                                      </p:cBhvr>
                                      <p:to>
                                        <p:strVal val="visible"/>
                                      </p:to>
                                    </p:set>
                                  </p:childTnLst>
                                </p:cTn>
                              </p:par>
                            </p:childTnLst>
                          </p:cTn>
                        </p:par>
                      </p:childTnLst>
                    </p:cTn>
                  </p:par>
                </p:childTnLst>
              </p:cTn>
              <p:nextCondLst>
                <p:cond evt="onClick" delay="0">
                  <p:tgtEl>
                    <p:spTgt spid="102"/>
                  </p:tgtEl>
                </p:cond>
              </p:nextCondLst>
            </p:seq>
          </p:childTnLst>
        </p:cTn>
      </p:par>
    </p:tnLst>
    <p:bldLst>
      <p:bldP spid="141" grpId="0" animBg="1"/>
      <p:bldP spid="141" grpId="1" animBg="1"/>
      <p:bldP spid="141" grpId="2" animBg="1"/>
      <p:bldP spid="141" grpId="3" animBg="1"/>
      <p:bldP spid="141" grpId="4" animBg="1"/>
      <p:bldP spid="141" grpId="5" animBg="1"/>
      <p:bldP spid="141" grpId="6" animBg="1"/>
      <p:bldP spid="141" grpId="7" animBg="1"/>
      <p:bldP spid="142" grpId="0" animBg="1"/>
      <p:bldP spid="142" grpId="1" animBg="1"/>
      <p:bldP spid="142" grpId="2" animBg="1"/>
      <p:bldP spid="142" grpId="3" animBg="1"/>
      <p:bldP spid="142" grpId="4" animBg="1"/>
      <p:bldP spid="142" grpId="5" animBg="1"/>
      <p:bldP spid="142" grpId="6" animBg="1"/>
      <p:bldP spid="142" grpId="7" animBg="1"/>
      <p:bldP spid="143" grpId="0" animBg="1"/>
      <p:bldP spid="143" grpId="1" animBg="1"/>
      <p:bldP spid="143" grpId="2" animBg="1"/>
      <p:bldP spid="143" grpId="3" animBg="1"/>
      <p:bldP spid="143" grpId="4" animBg="1"/>
      <p:bldP spid="143" grpId="5" animBg="1"/>
      <p:bldP spid="143" grpId="6" animBg="1"/>
      <p:bldP spid="143" grpId="7" animBg="1"/>
      <p:bldP spid="144" grpId="0" animBg="1"/>
      <p:bldP spid="144" grpId="1" animBg="1"/>
      <p:bldP spid="146" grpId="0" animBg="1"/>
      <p:bldP spid="146" grpId="1" animBg="1"/>
      <p:bldP spid="147" grpId="0" animBg="1"/>
      <p:bldP spid="147" grpId="1" animBg="1"/>
      <p:bldP spid="148" grpId="0" animBg="1"/>
      <p:bldP spid="148" grpId="1" animBg="1"/>
      <p:bldP spid="75" grpId="0" animBg="1"/>
      <p:bldP spid="75" grpId="1" animBg="1"/>
      <p:bldP spid="75" grpId="2" animBg="1"/>
      <p:bldP spid="75" grpId="3" animBg="1"/>
      <p:bldP spid="75" grpId="4" animBg="1"/>
      <p:bldP spid="75" grpId="5" animBg="1"/>
      <p:bldP spid="75" grpId="6" animBg="1"/>
      <p:bldP spid="75" grpId="7" animBg="1"/>
      <p:bldP spid="76" grpId="0" animBg="1"/>
      <p:bldP spid="76" grpId="1" animBg="1"/>
      <p:bldP spid="76" grpId="2" animBg="1"/>
      <p:bldP spid="76" grpId="3" animBg="1"/>
      <p:bldP spid="76" grpId="4" animBg="1"/>
      <p:bldP spid="76" grpId="5" animBg="1"/>
      <p:bldP spid="76" grpId="6" animBg="1"/>
      <p:bldP spid="76" grpId="7" animBg="1"/>
      <p:bldP spid="77" grpId="0" animBg="1"/>
      <p:bldP spid="77" grpId="1" animBg="1"/>
      <p:bldP spid="77" grpId="2" animBg="1"/>
      <p:bldP spid="77" grpId="3" animBg="1"/>
      <p:bldP spid="77" grpId="4" animBg="1"/>
      <p:bldP spid="77" grpId="5" animBg="1"/>
      <p:bldP spid="77" grpId="6" animBg="1"/>
      <p:bldP spid="77" grpId="7" animBg="1"/>
      <p:bldP spid="78" grpId="0" animBg="1"/>
      <p:bldP spid="78" grpId="1" animBg="1"/>
      <p:bldP spid="79" grpId="0" animBg="1"/>
      <p:bldP spid="79" grpId="1" animBg="1"/>
      <p:bldP spid="80" grpId="0" animBg="1"/>
      <p:bldP spid="80" grpId="1" animBg="1"/>
      <p:bldP spid="81" grpId="0" animBg="1"/>
      <p:bldP spid="81" grpId="1" animBg="1"/>
      <p:bldP spid="85" grpId="0" animBg="1"/>
      <p:bldP spid="85" grpId="1" animBg="1"/>
      <p:bldP spid="85" grpId="2" animBg="1"/>
      <p:bldP spid="85" grpId="3" animBg="1"/>
      <p:bldP spid="85" grpId="4" animBg="1"/>
      <p:bldP spid="85" grpId="5" animBg="1"/>
      <p:bldP spid="85" grpId="6" animBg="1"/>
      <p:bldP spid="85" grpId="7" animBg="1"/>
      <p:bldP spid="86" grpId="0" animBg="1"/>
      <p:bldP spid="86" grpId="1" animBg="1"/>
      <p:bldP spid="86" grpId="2" animBg="1"/>
      <p:bldP spid="86" grpId="3" animBg="1"/>
      <p:bldP spid="86" grpId="4" animBg="1"/>
      <p:bldP spid="86" grpId="5" animBg="1"/>
      <p:bldP spid="86" grpId="6" animBg="1"/>
      <p:bldP spid="86" grpId="7" animBg="1"/>
      <p:bldP spid="87" grpId="0" animBg="1"/>
      <p:bldP spid="87" grpId="1" animBg="1"/>
      <p:bldP spid="87" grpId="2" animBg="1"/>
      <p:bldP spid="87" grpId="3" animBg="1"/>
      <p:bldP spid="87" grpId="4" animBg="1"/>
      <p:bldP spid="87" grpId="5" animBg="1"/>
      <p:bldP spid="87" grpId="6" animBg="1"/>
      <p:bldP spid="87" grpId="7" animBg="1"/>
      <p:bldP spid="88" grpId="0" animBg="1"/>
      <p:bldP spid="88" grpId="1" animBg="1"/>
      <p:bldP spid="89" grpId="0" animBg="1"/>
      <p:bldP spid="89" grpId="1" animBg="1"/>
      <p:bldP spid="90" grpId="0" animBg="1"/>
      <p:bldP spid="90" grpId="1" animBg="1"/>
      <p:bldP spid="91" grpId="0" animBg="1"/>
      <p:bldP spid="91" grpId="1" animBg="1"/>
      <p:bldP spid="95" grpId="0" animBg="1"/>
      <p:bldP spid="95" grpId="1" animBg="1"/>
      <p:bldP spid="95" grpId="2" animBg="1"/>
      <p:bldP spid="95" grpId="3" animBg="1"/>
      <p:bldP spid="95" grpId="4" animBg="1"/>
      <p:bldP spid="95" grpId="5" animBg="1"/>
      <p:bldP spid="95" grpId="6" animBg="1"/>
      <p:bldP spid="95" grpId="7" animBg="1"/>
      <p:bldP spid="96" grpId="0" animBg="1"/>
      <p:bldP spid="96" grpId="1" animBg="1"/>
      <p:bldP spid="96" grpId="2" animBg="1"/>
      <p:bldP spid="96" grpId="3" animBg="1"/>
      <p:bldP spid="96" grpId="4" animBg="1"/>
      <p:bldP spid="96" grpId="5" animBg="1"/>
      <p:bldP spid="96" grpId="6" animBg="1"/>
      <p:bldP spid="96" grpId="7" animBg="1"/>
      <p:bldP spid="97" grpId="0" animBg="1"/>
      <p:bldP spid="97" grpId="1" animBg="1"/>
      <p:bldP spid="97" grpId="2" animBg="1"/>
      <p:bldP spid="97" grpId="3" animBg="1"/>
      <p:bldP spid="97" grpId="4" animBg="1"/>
      <p:bldP spid="97" grpId="5" animBg="1"/>
      <p:bldP spid="97" grpId="6" animBg="1"/>
      <p:bldP spid="97" grpId="7" animBg="1"/>
      <p:bldP spid="98" grpId="0" animBg="1"/>
      <p:bldP spid="98" grpId="1" animBg="1"/>
      <p:bldP spid="99" grpId="0" animBg="1"/>
      <p:bldP spid="99" grpId="1" animBg="1"/>
      <p:bldP spid="100" grpId="0" animBg="1"/>
      <p:bldP spid="100" grpId="1" animBg="1"/>
      <p:bldP spid="113" grpId="0" animBg="1"/>
      <p:bldP spid="113" grpId="1" animBg="1"/>
      <p:bldP spid="117" grpId="0" animBg="1"/>
      <p:bldP spid="117" grpId="1" animBg="1"/>
      <p:bldP spid="117" grpId="2" animBg="1"/>
      <p:bldP spid="117" grpId="3" animBg="1"/>
      <p:bldP spid="117" grpId="4" animBg="1"/>
      <p:bldP spid="117" grpId="5" animBg="1"/>
      <p:bldP spid="117" grpId="6" animBg="1"/>
      <p:bldP spid="117" grpId="7" animBg="1"/>
      <p:bldP spid="118" grpId="0" animBg="1"/>
      <p:bldP spid="118" grpId="1" animBg="1"/>
      <p:bldP spid="118" grpId="2" animBg="1"/>
      <p:bldP spid="118" grpId="3" animBg="1"/>
      <p:bldP spid="118" grpId="4" animBg="1"/>
      <p:bldP spid="118" grpId="5" animBg="1"/>
      <p:bldP spid="118" grpId="6" animBg="1"/>
      <p:bldP spid="118" grpId="7" animBg="1"/>
      <p:bldP spid="119" grpId="0" animBg="1"/>
      <p:bldP spid="119" grpId="1" animBg="1"/>
      <p:bldP spid="119" grpId="2" animBg="1"/>
      <p:bldP spid="119" grpId="3" animBg="1"/>
      <p:bldP spid="119" grpId="4" animBg="1"/>
      <p:bldP spid="119" grpId="5" animBg="1"/>
      <p:bldP spid="119" grpId="6" animBg="1"/>
      <p:bldP spid="119" grpId="7" animBg="1"/>
      <p:bldP spid="120" grpId="0" animBg="1"/>
      <p:bldP spid="120" grpId="1" animBg="1"/>
      <p:bldP spid="121" grpId="0" animBg="1"/>
      <p:bldP spid="121" grpId="1" animBg="1"/>
      <p:bldP spid="122" grpId="0" animBg="1"/>
      <p:bldP spid="122" grpId="1" animBg="1"/>
      <p:bldP spid="123" grpId="0" animBg="1"/>
      <p:bldP spid="123" grpId="1" animBg="1"/>
      <p:bldP spid="154" grpId="0" animBg="1"/>
      <p:bldP spid="154" grpId="1" animBg="1"/>
      <p:bldP spid="154" grpId="2" animBg="1"/>
      <p:bldP spid="154" grpId="3" animBg="1"/>
      <p:bldP spid="154" grpId="4" animBg="1"/>
      <p:bldP spid="154" grpId="5" animBg="1"/>
      <p:bldP spid="154" grpId="6" animBg="1"/>
      <p:bldP spid="154" grpId="7" animBg="1"/>
      <p:bldP spid="155" grpId="0" animBg="1"/>
      <p:bldP spid="155" grpId="1" animBg="1"/>
      <p:bldP spid="155" grpId="2" animBg="1"/>
      <p:bldP spid="155" grpId="3" animBg="1"/>
      <p:bldP spid="155" grpId="4" animBg="1"/>
      <p:bldP spid="155" grpId="5" animBg="1"/>
      <p:bldP spid="155" grpId="6" animBg="1"/>
      <p:bldP spid="155" grpId="7" animBg="1"/>
      <p:bldP spid="156" grpId="0" animBg="1"/>
      <p:bldP spid="156" grpId="1" animBg="1"/>
      <p:bldP spid="156" grpId="2" animBg="1"/>
      <p:bldP spid="156" grpId="3" animBg="1"/>
      <p:bldP spid="156" grpId="4" animBg="1"/>
      <p:bldP spid="156" grpId="5" animBg="1"/>
      <p:bldP spid="156" grpId="6" animBg="1"/>
      <p:bldP spid="156" grpId="7" animBg="1"/>
      <p:bldP spid="157" grpId="0" animBg="1"/>
      <p:bldP spid="157" grpId="1" animBg="1"/>
      <p:bldP spid="158" grpId="0" animBg="1"/>
      <p:bldP spid="158" grpId="1" animBg="1"/>
      <p:bldP spid="159" grpId="0" animBg="1"/>
      <p:bldP spid="159" grpId="1" animBg="1"/>
      <p:bldP spid="160" grpId="0" animBg="1"/>
      <p:bldP spid="160"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platzhalter 2">
            <a:extLst>
              <a:ext uri="{FF2B5EF4-FFF2-40B4-BE49-F238E27FC236}">
                <a16:creationId xmlns:a16="http://schemas.microsoft.com/office/drawing/2014/main" id="{2C4B7916-DCBD-4E60-8F8D-A0F5B40AA7FD}"/>
              </a:ext>
            </a:extLst>
          </p:cNvPr>
          <p:cNvSpPr>
            <a:spLocks noGrp="1" noChangeArrowheads="1"/>
          </p:cNvSpPr>
          <p:nvPr>
            <p:ph type="body" sz="quarter" idx="14"/>
          </p:nvPr>
        </p:nvSpPr>
        <p:spPr>
          <a:xfrm>
            <a:off x="7444800" y="365125"/>
            <a:ext cx="4051875" cy="419100"/>
          </a:xfrm>
        </p:spPr>
        <p:txBody>
          <a:bodyPr/>
          <a:lstStyle/>
          <a:p>
            <a:r>
              <a:rPr lang="de-DE" altLang="de-DE" dirty="0" smtClean="0"/>
              <a:t>Zuordnungsfrage – Modul II</a:t>
            </a:r>
            <a:endParaRPr lang="de-AT" altLang="de-DE" dirty="0"/>
          </a:p>
        </p:txBody>
      </p:sp>
      <p:pic>
        <p:nvPicPr>
          <p:cNvPr id="65540" name="Weiter">
            <a:hlinkClick r:id="rId2" action="ppaction://hlinksldjump"/>
            <a:extLst>
              <a:ext uri="{FF2B5EF4-FFF2-40B4-BE49-F238E27FC236}">
                <a16:creationId xmlns:a16="http://schemas.microsoft.com/office/drawing/2014/main" id="{39978EEE-3614-43AC-B2BD-F9CE38B972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rafik_Zahnrad"/>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0193965" y="784225"/>
            <a:ext cx="1302710" cy="1201985"/>
          </a:xfrm>
          <a:prstGeom prst="rect">
            <a:avLst/>
          </a:prstGeom>
        </p:spPr>
      </p:pic>
      <p:sp>
        <p:nvSpPr>
          <p:cNvPr id="2" name="Textplatzhalter 1"/>
          <p:cNvSpPr>
            <a:spLocks noGrp="1"/>
          </p:cNvSpPr>
          <p:nvPr>
            <p:ph type="body" sz="quarter" idx="13"/>
          </p:nvPr>
        </p:nvSpPr>
        <p:spPr>
          <a:xfrm>
            <a:off x="695325" y="1933574"/>
            <a:ext cx="10801350" cy="4019551"/>
          </a:xfrm>
        </p:spPr>
        <p:txBody>
          <a:bodyPr anchor="ctr">
            <a:normAutofit fontScale="92500" lnSpcReduction="20000"/>
          </a:bodyPr>
          <a:lstStyle/>
          <a:p>
            <a:pPr>
              <a:lnSpc>
                <a:spcPct val="120000"/>
              </a:lnSpc>
              <a:spcAft>
                <a:spcPts val="1200"/>
              </a:spcAft>
            </a:pPr>
            <a:r>
              <a:rPr lang="de-AT" sz="2200" dirty="0" smtClean="0">
                <a:latin typeface="Montserrat SemiBold" panose="00000700000000000000" pitchFamily="2" charset="0"/>
              </a:rPr>
              <a:t>Beurteile, ob die Objekte in dem Medium in welchem sie sich befinden schwimmen, schweben oder sinken.</a:t>
            </a:r>
          </a:p>
          <a:p>
            <a:pPr marL="342900" indent="-342900">
              <a:spcAft>
                <a:spcPts val="600"/>
              </a:spcAft>
              <a:buFont typeface="Arial" panose="020B0604020202020204" pitchFamily="34" charset="0"/>
              <a:buChar char="•"/>
            </a:pPr>
            <a:r>
              <a:rPr lang="de-AT" sz="2000" dirty="0" smtClean="0"/>
              <a:t>Der </a:t>
            </a:r>
            <a:r>
              <a:rPr lang="de-AT" sz="2000" dirty="0" smtClean="0">
                <a:latin typeface="Montserrat SemiBold" panose="00000700000000000000" pitchFamily="2" charset="0"/>
              </a:rPr>
              <a:t>Fallschirmspringer </a:t>
            </a:r>
            <a:r>
              <a:rPr lang="de-AT" sz="2000" u="sng" dirty="0" smtClean="0">
                <a:latin typeface="Montserrat SemiBold" panose="00000700000000000000" pitchFamily="2" charset="0"/>
              </a:rPr>
              <a:t>sinkt</a:t>
            </a:r>
            <a:r>
              <a:rPr lang="de-AT" sz="2000" dirty="0" smtClean="0"/>
              <a:t> im Medium </a:t>
            </a:r>
            <a:r>
              <a:rPr lang="de-AT" sz="2000" dirty="0" smtClean="0">
                <a:latin typeface="Montserrat SemiBold" panose="00000700000000000000" pitchFamily="2" charset="0"/>
              </a:rPr>
              <a:t>Luft</a:t>
            </a:r>
            <a:r>
              <a:rPr lang="de-AT" sz="2000" dirty="0" smtClean="0"/>
              <a:t>.</a:t>
            </a:r>
          </a:p>
          <a:p>
            <a:pPr marL="342900" indent="-342900">
              <a:spcAft>
                <a:spcPts val="600"/>
              </a:spcAft>
              <a:buFont typeface="Arial" panose="020B0604020202020204" pitchFamily="34" charset="0"/>
              <a:buChar char="•"/>
            </a:pPr>
            <a:r>
              <a:rPr lang="de-AT" sz="2000" dirty="0" smtClean="0"/>
              <a:t>Der </a:t>
            </a:r>
            <a:r>
              <a:rPr lang="de-AT" sz="2000" dirty="0" smtClean="0">
                <a:latin typeface="Montserrat SemiBold" panose="00000700000000000000" pitchFamily="2" charset="0"/>
              </a:rPr>
              <a:t>Fisch</a:t>
            </a:r>
            <a:r>
              <a:rPr lang="de-AT" sz="2000" dirty="0" smtClean="0"/>
              <a:t> </a:t>
            </a:r>
            <a:r>
              <a:rPr lang="de-AT" sz="2000" u="sng" dirty="0" smtClean="0">
                <a:latin typeface="Montserrat SemiBold" panose="00000700000000000000" pitchFamily="2" charset="0"/>
              </a:rPr>
              <a:t>schwebt</a:t>
            </a:r>
            <a:r>
              <a:rPr lang="de-AT" sz="2000" dirty="0" smtClean="0"/>
              <a:t> im Medium </a:t>
            </a:r>
            <a:r>
              <a:rPr lang="de-AT" sz="2000" dirty="0" smtClean="0">
                <a:latin typeface="Montserrat SemiBold" panose="00000700000000000000" pitchFamily="2" charset="0"/>
              </a:rPr>
              <a:t>Wasser</a:t>
            </a:r>
            <a:r>
              <a:rPr lang="de-AT" sz="2000" dirty="0" smtClean="0"/>
              <a:t>.</a:t>
            </a:r>
          </a:p>
          <a:p>
            <a:pPr marL="342900" indent="-342900">
              <a:spcAft>
                <a:spcPts val="600"/>
              </a:spcAft>
              <a:buFont typeface="Arial" panose="020B0604020202020204" pitchFamily="34" charset="0"/>
              <a:buChar char="•"/>
            </a:pPr>
            <a:r>
              <a:rPr lang="de-AT" sz="2000" dirty="0" smtClean="0"/>
              <a:t>Der </a:t>
            </a:r>
            <a:r>
              <a:rPr lang="de-AT" sz="2000" dirty="0" smtClean="0">
                <a:latin typeface="Montserrat SemiBold" panose="00000700000000000000" pitchFamily="2" charset="0"/>
              </a:rPr>
              <a:t>Heißluftballon</a:t>
            </a:r>
            <a:r>
              <a:rPr lang="de-AT" sz="2000" dirty="0" smtClean="0"/>
              <a:t> </a:t>
            </a:r>
            <a:r>
              <a:rPr lang="de-AT" sz="2000" u="sng" dirty="0" smtClean="0">
                <a:latin typeface="Montserrat SemiBold" panose="00000700000000000000" pitchFamily="2" charset="0"/>
              </a:rPr>
              <a:t>schwebt</a:t>
            </a:r>
            <a:r>
              <a:rPr lang="de-AT" sz="2000" dirty="0" smtClean="0"/>
              <a:t> während der Fahr im Medium </a:t>
            </a:r>
            <a:r>
              <a:rPr lang="de-AT" sz="2000" dirty="0" smtClean="0">
                <a:latin typeface="Montserrat SemiBold" panose="00000700000000000000" pitchFamily="2" charset="0"/>
              </a:rPr>
              <a:t>Luft</a:t>
            </a:r>
            <a:r>
              <a:rPr lang="de-AT" sz="2000" dirty="0" smtClean="0"/>
              <a:t>.</a:t>
            </a:r>
          </a:p>
          <a:p>
            <a:pPr marL="342900" indent="-342900">
              <a:spcAft>
                <a:spcPts val="600"/>
              </a:spcAft>
              <a:buFont typeface="Arial" panose="020B0604020202020204" pitchFamily="34" charset="0"/>
              <a:buChar char="•"/>
            </a:pPr>
            <a:r>
              <a:rPr lang="de-AT" sz="2000" dirty="0" smtClean="0"/>
              <a:t>Die </a:t>
            </a:r>
            <a:r>
              <a:rPr lang="de-AT" sz="2000" dirty="0" smtClean="0">
                <a:latin typeface="Montserrat SemiBold" panose="00000700000000000000" pitchFamily="2" charset="0"/>
              </a:rPr>
              <a:t>Wasserball</a:t>
            </a:r>
            <a:r>
              <a:rPr lang="de-AT" sz="2000" dirty="0" smtClean="0"/>
              <a:t> </a:t>
            </a:r>
            <a:r>
              <a:rPr lang="de-AT" sz="2000" u="sng" dirty="0" smtClean="0">
                <a:latin typeface="Montserrat SemiBold" panose="00000700000000000000" pitchFamily="2" charset="0"/>
              </a:rPr>
              <a:t>schwimmt</a:t>
            </a:r>
            <a:r>
              <a:rPr lang="de-AT" sz="2000" dirty="0" smtClean="0"/>
              <a:t> im Medium </a:t>
            </a:r>
            <a:r>
              <a:rPr lang="de-AT" sz="2000" dirty="0" smtClean="0">
                <a:latin typeface="Montserrat SemiBold" panose="00000700000000000000" pitchFamily="2" charset="0"/>
              </a:rPr>
              <a:t>Wasser</a:t>
            </a:r>
            <a:r>
              <a:rPr lang="de-AT" sz="2000" dirty="0" smtClean="0"/>
              <a:t>.</a:t>
            </a:r>
          </a:p>
          <a:p>
            <a:pPr marL="342900" indent="-342900">
              <a:spcAft>
                <a:spcPts val="600"/>
              </a:spcAft>
              <a:buFont typeface="Arial" panose="020B0604020202020204" pitchFamily="34" charset="0"/>
              <a:buChar char="•"/>
            </a:pPr>
            <a:r>
              <a:rPr lang="de-AT" sz="2000" dirty="0" smtClean="0"/>
              <a:t>Die </a:t>
            </a:r>
            <a:r>
              <a:rPr lang="de-AT" sz="2000" dirty="0" smtClean="0">
                <a:latin typeface="Montserrat SemiBold" panose="00000700000000000000" pitchFamily="2" charset="0"/>
              </a:rPr>
              <a:t>Heliumballons</a:t>
            </a:r>
            <a:r>
              <a:rPr lang="de-AT" sz="2000" dirty="0" smtClean="0"/>
              <a:t> </a:t>
            </a:r>
            <a:r>
              <a:rPr lang="de-AT" sz="2000" u="sng" dirty="0" smtClean="0">
                <a:latin typeface="Montserrat SemiBold" panose="00000700000000000000" pitchFamily="2" charset="0"/>
              </a:rPr>
              <a:t>steigen</a:t>
            </a:r>
            <a:r>
              <a:rPr lang="de-AT" sz="2000" dirty="0" smtClean="0"/>
              <a:t> im Medium </a:t>
            </a:r>
            <a:r>
              <a:rPr lang="de-AT" sz="2000" dirty="0" smtClean="0">
                <a:latin typeface="Montserrat SemiBold" panose="00000700000000000000" pitchFamily="2" charset="0"/>
              </a:rPr>
              <a:t>Luft</a:t>
            </a:r>
            <a:r>
              <a:rPr lang="de-AT" sz="2000" dirty="0" smtClean="0"/>
              <a:t>.</a:t>
            </a:r>
          </a:p>
          <a:p>
            <a:pPr marL="342900" indent="-342900">
              <a:spcAft>
                <a:spcPts val="600"/>
              </a:spcAft>
              <a:buFont typeface="Arial" panose="020B0604020202020204" pitchFamily="34" charset="0"/>
              <a:buChar char="•"/>
            </a:pPr>
            <a:r>
              <a:rPr lang="de-AT" sz="2000" dirty="0" smtClean="0"/>
              <a:t>Der </a:t>
            </a:r>
            <a:r>
              <a:rPr lang="de-AT" sz="2000" dirty="0" smtClean="0">
                <a:latin typeface="Montserrat SemiBold" panose="00000700000000000000" pitchFamily="2" charset="0"/>
              </a:rPr>
              <a:t>Stein</a:t>
            </a:r>
            <a:r>
              <a:rPr lang="de-AT" sz="2000" dirty="0" smtClean="0"/>
              <a:t> </a:t>
            </a:r>
            <a:r>
              <a:rPr lang="de-AT" sz="2000" u="sng" dirty="0" smtClean="0">
                <a:latin typeface="Montserrat SemiBold" panose="00000700000000000000" pitchFamily="2" charset="0"/>
              </a:rPr>
              <a:t>sinkt</a:t>
            </a:r>
            <a:r>
              <a:rPr lang="de-AT" sz="2000" dirty="0" smtClean="0"/>
              <a:t> im Medium </a:t>
            </a:r>
            <a:r>
              <a:rPr lang="de-AT" sz="2000" dirty="0" smtClean="0">
                <a:latin typeface="Montserrat SemiBold" panose="00000700000000000000" pitchFamily="2" charset="0"/>
              </a:rPr>
              <a:t>Wasser</a:t>
            </a:r>
            <a:endParaRPr lang="de-AT" sz="2000" dirty="0">
              <a:latin typeface="Montserrat SemiBold" panose="00000700000000000000" pitchFamily="2" charset="0"/>
            </a:endParaRPr>
          </a:p>
        </p:txBody>
      </p:sp>
    </p:spTree>
    <p:extLst>
      <p:ext uri="{BB962C8B-B14F-4D97-AF65-F5344CB8AC3E}">
        <p14:creationId xmlns:p14="http://schemas.microsoft.com/office/powerpoint/2010/main" val="2704256286"/>
      </p:ext>
    </p:extLst>
  </p:cSld>
  <p:clrMapOvr>
    <a:masterClrMapping/>
  </p:clrMapOvr>
  <p:transition spd="slow"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ftrieb 2 &amp; Dichte">
            <a:extLst>
              <a:ext uri="{FF2B5EF4-FFF2-40B4-BE49-F238E27FC236}">
                <a16:creationId xmlns:a16="http://schemas.microsoft.com/office/drawing/2014/main" id="{73EEC7BA-FF78-4051-B177-3F318492326B}"/>
              </a:ext>
            </a:extLst>
          </p:cNvPr>
          <p:cNvSpPr>
            <a:spLocks noGrp="1"/>
          </p:cNvSpPr>
          <p:nvPr>
            <p:ph type="ctrTitle"/>
          </p:nvPr>
        </p:nvSpPr>
        <p:spPr>
          <a:xfrm>
            <a:off x="1524000" y="2527300"/>
            <a:ext cx="9144000" cy="1803400"/>
          </a:xfrm>
          <a:ln>
            <a:solidFill>
              <a:srgbClr val="FF3300"/>
            </a:solidFill>
            <a:miter lim="800000"/>
            <a:headEnd/>
            <a:tailEnd/>
          </a:ln>
        </p:spPr>
        <p:txBody>
          <a:bodyPr anchor="ctr"/>
          <a:lstStyle/>
          <a:p>
            <a:r>
              <a:rPr lang="de-DE" altLang="de-DE" sz="4000" b="1" dirty="0" smtClean="0"/>
              <a:t>Auftrieb II &amp; Dichte</a:t>
            </a:r>
            <a:endParaRPr lang="de-AT" altLang="de-DE" sz="4000" dirty="0"/>
          </a:p>
        </p:txBody>
      </p:sp>
      <p:sp>
        <p:nvSpPr>
          <p:cNvPr id="4" name="Modul 3:">
            <a:extLst>
              <a:ext uri="{FF2B5EF4-FFF2-40B4-BE49-F238E27FC236}">
                <a16:creationId xmlns:a16="http://schemas.microsoft.com/office/drawing/2014/main" id="{3A3F0AE9-8C4E-4BC6-B3B3-7ADD55347D18}"/>
              </a:ext>
            </a:extLst>
          </p:cNvPr>
          <p:cNvSpPr txBox="1">
            <a:spLocks/>
          </p:cNvSpPr>
          <p:nvPr/>
        </p:nvSpPr>
        <p:spPr bwMode="auto">
          <a:xfrm>
            <a:off x="1524000" y="2527300"/>
            <a:ext cx="9144000" cy="1803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de-DE" altLang="de-DE" sz="4400" b="1" dirty="0">
                <a:latin typeface="Montserrat" panose="00000500000000000000" pitchFamily="2" charset="0"/>
              </a:rPr>
              <a:t>Modul </a:t>
            </a:r>
            <a:r>
              <a:rPr lang="de-DE" altLang="de-DE" sz="4400" b="1" dirty="0" smtClean="0">
                <a:latin typeface="Montserrat" panose="00000500000000000000" pitchFamily="2" charset="0"/>
              </a:rPr>
              <a:t>III:</a:t>
            </a:r>
            <a:endParaRPr lang="de-AT" altLang="de-DE" sz="4400" dirty="0">
              <a:latin typeface="Montserrat" panose="00000500000000000000" pitchFamily="2" charset="0"/>
            </a:endParaRPr>
          </a:p>
        </p:txBody>
      </p:sp>
      <p:pic>
        <p:nvPicPr>
          <p:cNvPr id="6" name="INTROSOUND">
            <a:hlinkClick r:id="" action="ppaction://media"/>
            <a:extLst>
              <a:ext uri="{FF2B5EF4-FFF2-40B4-BE49-F238E27FC236}">
                <a16:creationId xmlns:a16="http://schemas.microsoft.com/office/drawing/2014/main" id="{6205DFFE-84CF-4315-9322-7B430803C5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05625" y="7105650"/>
            <a:ext cx="609600" cy="609600"/>
          </a:xfrm>
          <a:prstGeom prst="rect">
            <a:avLst/>
          </a:prstGeom>
        </p:spPr>
      </p:pic>
    </p:spTree>
    <p:extLst>
      <p:ext uri="{BB962C8B-B14F-4D97-AF65-F5344CB8AC3E}">
        <p14:creationId xmlns:p14="http://schemas.microsoft.com/office/powerpoint/2010/main" val="3330491409"/>
      </p:ext>
    </p:extLst>
  </p:cSld>
  <p:clrMapOvr>
    <a:masterClrMapping/>
  </p:clrMapOvr>
  <p:transition spd="slow" advClick="0"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childTnLst>
                          </p:cTn>
                        </p:par>
                        <p:par>
                          <p:cTn id="10" fill="hold" nodeType="afterGroup">
                            <p:stCondLst>
                              <p:cond delay="1000"/>
                            </p:stCondLst>
                            <p:childTnLst>
                              <p:par>
                                <p:cTn id="11" presetID="10" presetClass="exit" presetSubtype="0" fill="hold" grpId="1" nodeType="afterEffect">
                                  <p:stCondLst>
                                    <p:cond delay="300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nodeType="afterGroup">
                            <p:stCondLst>
                              <p:cond delay="4500"/>
                            </p:stCondLst>
                            <p:childTnLst>
                              <p:par>
                                <p:cTn id="15" presetID="10" presetClass="entr" presetSubtype="0" fill="hold" grpId="0" nodeType="after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par>
                          <p:cTn id="18" fill="hold" nodeType="afterGroup">
                            <p:stCondLst>
                              <p:cond delay="6000"/>
                            </p:stCondLst>
                            <p:childTnLst>
                              <p:par>
                                <p:cTn id="19" presetID="10" presetClass="exit" presetSubtype="0" fill="hold" grpId="1" nodeType="afterEffect">
                                  <p:stCondLst>
                                    <p:cond delay="3000"/>
                                  </p:stCondLst>
                                  <p:childTnLst>
                                    <p:animEffect transition="out" filter="fade">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fill="hold" display="0">
                  <p:stCondLst>
                    <p:cond delay="indefinite"/>
                  </p:stCondLst>
                  <p:endCondLst>
                    <p:cond evt="onStopAudio" delay="0">
                      <p:tgtEl>
                        <p:sldTgt/>
                      </p:tgtEl>
                    </p:cond>
                  </p:endCondLst>
                </p:cTn>
                <p:tgtEl>
                  <p:spTgt spid="6"/>
                </p:tgtEl>
              </p:cMediaNode>
            </p:audio>
          </p:childTnLst>
        </p:cTn>
      </p:par>
    </p:tnLst>
    <p:bldLst>
      <p:bldP spid="2" grpId="0" animBg="1"/>
      <p:bldP spid="2" grpId="1" animBg="1"/>
      <p:bldP spid="4" grpId="0" animBg="1"/>
      <p:bldP spid="4"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er Grund dafür ist die ...">
            <a:extLst>
              <a:ext uri="{FF2B5EF4-FFF2-40B4-BE49-F238E27FC236}">
                <a16:creationId xmlns:a16="http://schemas.microsoft.com/office/drawing/2014/main" id="{0EA83696-6ED1-46B7-8FB4-6CD215761375}"/>
              </a:ext>
            </a:extLst>
          </p:cNvPr>
          <p:cNvSpPr>
            <a:spLocks noGrp="1" noChangeArrowheads="1"/>
          </p:cNvSpPr>
          <p:nvPr>
            <p:ph idx="1"/>
          </p:nvPr>
        </p:nvSpPr>
        <p:spPr>
          <a:xfrm>
            <a:off x="696000" y="449649"/>
            <a:ext cx="10800000" cy="2025037"/>
          </a:xfrm>
        </p:spPr>
        <p:txBody>
          <a:bodyPr anchor="ctr">
            <a:normAutofit fontScale="92500" lnSpcReduction="1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Wovon hängt der Auftrieb eigentlich ab?</a:t>
            </a:r>
          </a:p>
          <a:p>
            <a:pPr marL="0" indent="0" algn="ctr">
              <a:lnSpc>
                <a:spcPct val="150000"/>
              </a:lnSpc>
              <a:spcBef>
                <a:spcPts val="600"/>
              </a:spcBef>
              <a:spcAft>
                <a:spcPts val="600"/>
              </a:spcAft>
              <a:buFont typeface="Arial" panose="020B0604020202020204" pitchFamily="34" charset="0"/>
              <a:buNone/>
            </a:pPr>
            <a:r>
              <a:rPr lang="de-DE" altLang="de-DE" dirty="0" smtClean="0"/>
              <a:t>Entscheidend ist das </a:t>
            </a:r>
            <a:r>
              <a:rPr lang="de-DE" altLang="de-DE" dirty="0" smtClean="0">
                <a:latin typeface="Montserrat SemiBold" panose="00000700000000000000" pitchFamily="2" charset="0"/>
              </a:rPr>
              <a:t>Volumen der verdrängten Flüssigkeit </a:t>
            </a:r>
            <a:br>
              <a:rPr lang="de-DE" altLang="de-DE" dirty="0" smtClean="0">
                <a:latin typeface="Montserrat SemiBold" panose="00000700000000000000" pitchFamily="2" charset="0"/>
              </a:rPr>
            </a:br>
            <a:r>
              <a:rPr lang="de-DE" altLang="de-DE" dirty="0" smtClean="0"/>
              <a:t>und </a:t>
            </a:r>
            <a:r>
              <a:rPr lang="de-DE" altLang="de-DE" u="sng" dirty="0" smtClean="0"/>
              <a:t>nicht</a:t>
            </a:r>
            <a:r>
              <a:rPr lang="de-DE" altLang="de-DE" dirty="0" smtClean="0"/>
              <a:t> die Masse des Körpers!</a:t>
            </a:r>
          </a:p>
        </p:txBody>
      </p:sp>
      <p:sp>
        <p:nvSpPr>
          <p:cNvPr id="7" name="Der Grund dafür ist die ...">
            <a:extLst>
              <a:ext uri="{FF2B5EF4-FFF2-40B4-BE49-F238E27FC236}">
                <a16:creationId xmlns:a16="http://schemas.microsoft.com/office/drawing/2014/main" id="{0EA83696-6ED1-46B7-8FB4-6CD215761375}"/>
              </a:ext>
            </a:extLst>
          </p:cNvPr>
          <p:cNvSpPr txBox="1">
            <a:spLocks noChangeArrowheads="1"/>
          </p:cNvSpPr>
          <p:nvPr/>
        </p:nvSpPr>
        <p:spPr>
          <a:xfrm>
            <a:off x="696000" y="2571729"/>
            <a:ext cx="10800000" cy="131978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j-lt"/>
              </a:rPr>
              <a:t>Wenn wir „</a:t>
            </a:r>
            <a:r>
              <a:rPr lang="de-DE" altLang="de-DE" dirty="0" smtClean="0">
                <a:latin typeface="Montserrat SemiBold" panose="00000700000000000000" pitchFamily="2" charset="0"/>
              </a:rPr>
              <a:t>Volumen</a:t>
            </a:r>
            <a:r>
              <a:rPr lang="de-DE" altLang="de-DE" dirty="0" smtClean="0">
                <a:latin typeface="+mj-lt"/>
              </a:rPr>
              <a:t>“ und „</a:t>
            </a:r>
            <a:r>
              <a:rPr lang="de-DE" altLang="de-DE" dirty="0" smtClean="0">
                <a:latin typeface="Montserrat SemiBold" panose="00000700000000000000" pitchFamily="2" charset="0"/>
              </a:rPr>
              <a:t>Masse</a:t>
            </a:r>
            <a:r>
              <a:rPr lang="de-DE" altLang="de-DE" dirty="0" smtClean="0">
                <a:latin typeface="+mj-lt"/>
              </a:rPr>
              <a:t>“ hören,</a:t>
            </a:r>
            <a:br>
              <a:rPr lang="de-DE" altLang="de-DE" dirty="0" smtClean="0">
                <a:latin typeface="+mj-lt"/>
              </a:rPr>
            </a:br>
            <a:r>
              <a:rPr lang="de-DE" altLang="de-DE" dirty="0" smtClean="0">
                <a:latin typeface="+mj-lt"/>
              </a:rPr>
              <a:t>fällt uns sofort die </a:t>
            </a:r>
            <a:r>
              <a:rPr lang="de-DE" altLang="de-DE" dirty="0" smtClean="0">
                <a:solidFill>
                  <a:srgbClr val="C00000"/>
                </a:solidFill>
                <a:latin typeface="+mj-lt"/>
              </a:rPr>
              <a:t>Dichte</a:t>
            </a:r>
            <a:r>
              <a:rPr lang="de-DE" altLang="de-DE" dirty="0" smtClean="0">
                <a:latin typeface="+mj-lt"/>
              </a:rPr>
              <a:t> ein:</a:t>
            </a:r>
          </a:p>
        </p:txBody>
      </p:sp>
      <mc:AlternateContent xmlns:mc="http://schemas.openxmlformats.org/markup-compatibility/2006" xmlns:a14="http://schemas.microsoft.com/office/drawing/2010/main">
        <mc:Choice Requires="a14">
          <p:sp>
            <p:nvSpPr>
              <p:cNvPr id="9" name="Der Grund dafür ist die ...">
                <a:extLst>
                  <a:ext uri="{FF2B5EF4-FFF2-40B4-BE49-F238E27FC236}">
                    <a16:creationId xmlns:a16="http://schemas.microsoft.com/office/drawing/2014/main" id="{0EA83696-6ED1-46B7-8FB4-6CD215761375}"/>
                  </a:ext>
                </a:extLst>
              </p:cNvPr>
              <p:cNvSpPr txBox="1">
                <a:spLocks noChangeArrowheads="1"/>
              </p:cNvSpPr>
              <p:nvPr/>
            </p:nvSpPr>
            <p:spPr>
              <a:xfrm>
                <a:off x="696000" y="3988560"/>
                <a:ext cx="10800000" cy="88115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14:m>
                  <m:oMath xmlns:m="http://schemas.openxmlformats.org/officeDocument/2006/math">
                    <m:r>
                      <a:rPr lang="de-DE" altLang="de-DE" sz="3600" i="1" dirty="0" smtClean="0">
                        <a:solidFill>
                          <a:srgbClr val="C00000"/>
                        </a:solidFill>
                        <a:latin typeface="Cambria Math" panose="02040503050406030204" pitchFamily="18" charset="0"/>
                      </a:rPr>
                      <m:t>𝐷𝑖𝑐h𝑡𝑒</m:t>
                    </m:r>
                    <m:r>
                      <a:rPr lang="de-DE" altLang="de-DE" sz="3600" i="1" dirty="0" smtClean="0">
                        <a:solidFill>
                          <a:srgbClr val="C00000"/>
                        </a:solidFill>
                        <a:latin typeface="Cambria Math" panose="02040503050406030204" pitchFamily="18" charset="0"/>
                      </a:rPr>
                      <m:t> =</m:t>
                    </m:r>
                    <m:f>
                      <m:fPr>
                        <m:ctrlPr>
                          <a:rPr lang="de-AT" altLang="de-DE" sz="3600" b="0" i="1" dirty="0" smtClean="0">
                            <a:solidFill>
                              <a:srgbClr val="C00000"/>
                            </a:solidFill>
                            <a:latin typeface="Cambria Math" panose="02040503050406030204" pitchFamily="18" charset="0"/>
                          </a:rPr>
                        </m:ctrlPr>
                      </m:fPr>
                      <m:num>
                        <m:r>
                          <a:rPr lang="de-AT" altLang="de-DE" sz="3600" b="0" i="1" dirty="0" smtClean="0">
                            <a:solidFill>
                              <a:srgbClr val="C00000"/>
                            </a:solidFill>
                            <a:latin typeface="Cambria Math" panose="02040503050406030204" pitchFamily="18" charset="0"/>
                          </a:rPr>
                          <m:t>𝑀𝑎𝑠𝑠𝑒</m:t>
                        </m:r>
                      </m:num>
                      <m:den>
                        <m:r>
                          <a:rPr lang="de-AT" altLang="de-DE" sz="3600" b="0" i="1" dirty="0" smtClean="0">
                            <a:solidFill>
                              <a:srgbClr val="C00000"/>
                            </a:solidFill>
                            <a:latin typeface="Cambria Math" panose="02040503050406030204" pitchFamily="18" charset="0"/>
                          </a:rPr>
                          <m:t>𝑉𝑜𝑙𝑢𝑚𝑒𝑛</m:t>
                        </m:r>
                      </m:den>
                    </m:f>
                  </m:oMath>
                </a14:m>
                <a:r>
                  <a:rPr lang="de-DE" altLang="de-DE" sz="2800" i="1" dirty="0" smtClean="0">
                    <a:latin typeface="+mj-lt"/>
                  </a:rPr>
                  <a:t> </a:t>
                </a:r>
              </a:p>
            </p:txBody>
          </p:sp>
        </mc:Choice>
        <mc:Fallback xmlns="">
          <p:sp>
            <p:nvSpPr>
              <p:cNvPr id="9" name="Der Grund dafür ist die ...">
                <a:extLst>
                  <a:ext uri="{FF2B5EF4-FFF2-40B4-BE49-F238E27FC236}">
                    <a16:creationId xmlns:a16="http://schemas.microsoft.com/office/drawing/2014/main" id="{0EA83696-6ED1-46B7-8FB4-6CD215761375}"/>
                  </a:ext>
                </a:extLst>
              </p:cNvPr>
              <p:cNvSpPr txBox="1">
                <a:spLocks noRot="1" noChangeAspect="1" noMove="1" noResize="1" noEditPoints="1" noAdjustHandles="1" noChangeArrowheads="1" noChangeShapeType="1" noTextEdit="1"/>
              </p:cNvSpPr>
              <p:nvPr/>
            </p:nvSpPr>
            <p:spPr>
              <a:xfrm>
                <a:off x="696000" y="3988560"/>
                <a:ext cx="10800000" cy="881151"/>
              </a:xfrm>
              <a:prstGeom prst="rect">
                <a:avLst/>
              </a:prstGeom>
              <a:blipFill>
                <a:blip r:embed="rId3"/>
                <a:stretch>
                  <a:fillRect/>
                </a:stretch>
              </a:blipFill>
            </p:spPr>
            <p:txBody>
              <a:bodyPr/>
              <a:lstStyle/>
              <a:p>
                <a:r>
                  <a:rPr lang="de-AT">
                    <a:noFill/>
                  </a:rPr>
                  <a:t> </a:t>
                </a:r>
              </a:p>
            </p:txBody>
          </p:sp>
        </mc:Fallback>
      </mc:AlternateContent>
      <p:sp>
        <p:nvSpPr>
          <p:cNvPr id="12" name="Der Grund dafür ist die ...">
            <a:extLst>
              <a:ext uri="{FF2B5EF4-FFF2-40B4-BE49-F238E27FC236}">
                <a16:creationId xmlns:a16="http://schemas.microsoft.com/office/drawing/2014/main" id="{0EA83696-6ED1-46B7-8FB4-6CD215761375}"/>
              </a:ext>
            </a:extLst>
          </p:cNvPr>
          <p:cNvSpPr txBox="1">
            <a:spLocks noChangeArrowheads="1"/>
          </p:cNvSpPr>
          <p:nvPr/>
        </p:nvSpPr>
        <p:spPr>
          <a:xfrm>
            <a:off x="696000" y="4966755"/>
            <a:ext cx="10800000" cy="131978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de-DE" altLang="de-DE" dirty="0" smtClean="0">
                <a:latin typeface="+mj-lt"/>
              </a:rPr>
              <a:t>Die </a:t>
            </a:r>
            <a:r>
              <a:rPr lang="de-DE" altLang="de-DE" dirty="0" smtClean="0">
                <a:solidFill>
                  <a:srgbClr val="C00000"/>
                </a:solidFill>
                <a:latin typeface="Montserrat SemiBold" panose="00000700000000000000" pitchFamily="2" charset="0"/>
              </a:rPr>
              <a:t>Dichte</a:t>
            </a:r>
            <a:r>
              <a:rPr lang="de-DE" altLang="de-DE" dirty="0" smtClean="0">
                <a:latin typeface="+mj-lt"/>
              </a:rPr>
              <a:t> gibt also an, wie viel </a:t>
            </a:r>
            <a:r>
              <a:rPr lang="de-DE" altLang="de-DE" dirty="0" smtClean="0">
                <a:latin typeface="Montserrat SemiBold" panose="00000700000000000000" pitchFamily="2" charset="0"/>
              </a:rPr>
              <a:t>Masse</a:t>
            </a:r>
            <a:r>
              <a:rPr lang="de-DE" altLang="de-DE" dirty="0" smtClean="0">
                <a:latin typeface="+mj-lt"/>
              </a:rPr>
              <a:t> (meist kg) ein </a:t>
            </a:r>
            <a:br>
              <a:rPr lang="de-DE" altLang="de-DE" dirty="0" smtClean="0">
                <a:latin typeface="+mj-lt"/>
              </a:rPr>
            </a:br>
            <a:r>
              <a:rPr lang="de-DE" altLang="de-DE" dirty="0" smtClean="0">
                <a:latin typeface="+mj-lt"/>
              </a:rPr>
              <a:t>bestimmtes </a:t>
            </a:r>
            <a:r>
              <a:rPr lang="de-DE" altLang="de-DE" dirty="0" smtClean="0">
                <a:latin typeface="Montserrat SemiBold" panose="00000700000000000000" pitchFamily="2" charset="0"/>
              </a:rPr>
              <a:t>Volumen</a:t>
            </a:r>
            <a:r>
              <a:rPr lang="de-DE" altLang="de-DE" dirty="0" smtClean="0">
                <a:latin typeface="+mj-lt"/>
              </a:rPr>
              <a:t> (meist 1 m</a:t>
            </a:r>
            <a:r>
              <a:rPr lang="de-DE" altLang="de-DE" baseline="30000" dirty="0" smtClean="0">
                <a:latin typeface="+mj-lt"/>
              </a:rPr>
              <a:t>3</a:t>
            </a:r>
            <a:r>
              <a:rPr lang="de-DE" altLang="de-DE" dirty="0" smtClean="0">
                <a:latin typeface="+mj-lt"/>
              </a:rPr>
              <a:t>) eines Stoffes hat.</a:t>
            </a:r>
          </a:p>
        </p:txBody>
      </p:sp>
    </p:spTree>
    <p:extLst>
      <p:ext uri="{BB962C8B-B14F-4D97-AF65-F5344CB8AC3E}">
        <p14:creationId xmlns:p14="http://schemas.microsoft.com/office/powerpoint/2010/main" val="396699330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3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6000"/>
                            </p:stCondLst>
                            <p:childTnLst>
                              <p:par>
                                <p:cTn id="13" presetID="10" presetClass="entr" presetSubtype="0" fill="hold" nodeType="afterEffect">
                                  <p:stCondLst>
                                    <p:cond delay="500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childTnLst>
                                </p:cTn>
                              </p:par>
                            </p:childTnLst>
                          </p:cTn>
                        </p:par>
                        <p:par>
                          <p:cTn id="16" fill="hold">
                            <p:stCondLst>
                              <p:cond delay="12000"/>
                            </p:stCondLst>
                            <p:childTnLst>
                              <p:par>
                                <p:cTn id="17" presetID="10" presetClass="entr" presetSubtype="0" fill="hold" nodeType="afterEffect">
                                  <p:stCondLst>
                                    <p:cond delay="500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1000"/>
                                        <p:tgtEl>
                                          <p:spTgt spid="9">
                                            <p:txEl>
                                              <p:pRg st="0" end="0"/>
                                            </p:txEl>
                                          </p:spTgt>
                                        </p:tgtEl>
                                      </p:cBhvr>
                                    </p:animEffect>
                                  </p:childTnLst>
                                </p:cTn>
                              </p:par>
                            </p:childTnLst>
                          </p:cTn>
                        </p:par>
                        <p:par>
                          <p:cTn id="20" fill="hold">
                            <p:stCondLst>
                              <p:cond delay="18000"/>
                            </p:stCondLst>
                            <p:childTnLst>
                              <p:par>
                                <p:cTn id="21" presetID="10" presetClass="entr" presetSubtype="0" fill="hold" nodeType="afterEffect">
                                  <p:stCondLst>
                                    <p:cond delay="300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1000"/>
                                        <p:tgtEl>
                                          <p:spTgt spid="12">
                                            <p:txEl>
                                              <p:pRg st="0" end="0"/>
                                            </p:txEl>
                                          </p:spTgt>
                                        </p:tgtEl>
                                      </p:cBhvr>
                                    </p:animEffect>
                                  </p:childTnLst>
                                </p:cTn>
                              </p:par>
                            </p:childTnLst>
                          </p:cTn>
                        </p:par>
                        <p:par>
                          <p:cTn id="24" fill="hold">
                            <p:stCondLst>
                              <p:cond delay="22000"/>
                            </p:stCondLst>
                            <p:childTnLst>
                              <p:par>
                                <p:cTn id="25" presetID="10" presetClass="entr" presetSubtype="0" fill="hold" nodeType="afterEffect">
                                  <p:stCondLst>
                                    <p:cond delay="20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er Grund dafür ist die ...">
            <a:extLst>
              <a:ext uri="{FF2B5EF4-FFF2-40B4-BE49-F238E27FC236}">
                <a16:creationId xmlns:a16="http://schemas.microsoft.com/office/drawing/2014/main" id="{0EA83696-6ED1-46B7-8FB4-6CD215761375}"/>
              </a:ext>
            </a:extLst>
          </p:cNvPr>
          <p:cNvSpPr txBox="1">
            <a:spLocks noChangeArrowheads="1"/>
          </p:cNvSpPr>
          <p:nvPr/>
        </p:nvSpPr>
        <p:spPr>
          <a:xfrm>
            <a:off x="696000" y="4983345"/>
            <a:ext cx="10800000" cy="130319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de-DE" altLang="de-DE" dirty="0" smtClean="0">
                <a:latin typeface="+mj-lt"/>
              </a:rPr>
              <a:t>In einem Wasserbecken schwimmt der</a:t>
            </a:r>
            <a:br>
              <a:rPr lang="de-DE" altLang="de-DE" dirty="0" smtClean="0">
                <a:latin typeface="+mj-lt"/>
              </a:rPr>
            </a:br>
            <a:r>
              <a:rPr lang="de-DE" altLang="de-DE" dirty="0" smtClean="0">
                <a:latin typeface="Montserrat SemiBold" panose="00000700000000000000" pitchFamily="2" charset="0"/>
              </a:rPr>
              <a:t>aufgeblasene Ballon </a:t>
            </a:r>
            <a:r>
              <a:rPr lang="de-DE" altLang="de-DE" u="sng" dirty="0" smtClean="0">
                <a:latin typeface="Montserrat SemiBold" panose="00000700000000000000" pitchFamily="2" charset="0"/>
              </a:rPr>
              <a:t>oben</a:t>
            </a:r>
            <a:r>
              <a:rPr lang="de-DE" altLang="de-DE" dirty="0" smtClean="0">
                <a:latin typeface="Montserrat SemiBold" panose="00000700000000000000" pitchFamily="2" charset="0"/>
              </a:rPr>
              <a:t> und der Ball </a:t>
            </a:r>
            <a:r>
              <a:rPr lang="de-DE" altLang="de-DE" u="sng" dirty="0" smtClean="0">
                <a:latin typeface="Montserrat SemiBold" panose="00000700000000000000" pitchFamily="2" charset="0"/>
              </a:rPr>
              <a:t>sinkt</a:t>
            </a:r>
            <a:r>
              <a:rPr lang="de-DE" altLang="de-DE" dirty="0" smtClean="0">
                <a:latin typeface="Montserrat SemiBold" panose="00000700000000000000" pitchFamily="2" charset="0"/>
              </a:rPr>
              <a:t>.</a:t>
            </a:r>
          </a:p>
        </p:txBody>
      </p:sp>
      <p:pic>
        <p:nvPicPr>
          <p:cNvPr id="6" name="Grafik_BildMitLuftball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0997" y="2183618"/>
            <a:ext cx="4507422" cy="2799727"/>
          </a:xfrm>
          <a:prstGeom prst="rect">
            <a:avLst/>
          </a:prstGeom>
        </p:spPr>
      </p:pic>
      <p:pic>
        <p:nvPicPr>
          <p:cNvPr id="2" name="GRAFIK_LuftballonLEE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9823" y="3289248"/>
            <a:ext cx="781800" cy="781800"/>
          </a:xfrm>
          <a:prstGeom prst="rect">
            <a:avLst/>
          </a:prstGeom>
        </p:spPr>
      </p:pic>
      <p:pic>
        <p:nvPicPr>
          <p:cNvPr id="4" name="GRAFIK_Luftballo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6563" y="2515785"/>
            <a:ext cx="1686976" cy="1536667"/>
          </a:xfrm>
          <a:prstGeom prst="rect">
            <a:avLst/>
          </a:prstGeom>
        </p:spPr>
      </p:pic>
      <p:sp>
        <p:nvSpPr>
          <p:cNvPr id="3" name="Ein Beispiel: Ein Luftballon ...">
            <a:extLst>
              <a:ext uri="{FF2B5EF4-FFF2-40B4-BE49-F238E27FC236}">
                <a16:creationId xmlns:a16="http://schemas.microsoft.com/office/drawing/2014/main" id="{0EA83696-6ED1-46B7-8FB4-6CD215761375}"/>
              </a:ext>
            </a:extLst>
          </p:cNvPr>
          <p:cNvSpPr>
            <a:spLocks noGrp="1" noChangeArrowheads="1"/>
          </p:cNvSpPr>
          <p:nvPr>
            <p:ph idx="1"/>
          </p:nvPr>
        </p:nvSpPr>
        <p:spPr>
          <a:xfrm>
            <a:off x="696000" y="449649"/>
            <a:ext cx="10800000" cy="1733969"/>
          </a:xfrm>
        </p:spPr>
        <p:txBody>
          <a:bodyPr anchor="ctr">
            <a:normAutofit lnSpcReduction="1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Ein Beispiel:</a:t>
            </a:r>
          </a:p>
          <a:p>
            <a:pPr marL="0" indent="0">
              <a:lnSpc>
                <a:spcPct val="150000"/>
              </a:lnSpc>
              <a:spcBef>
                <a:spcPts val="600"/>
              </a:spcBef>
              <a:spcAft>
                <a:spcPts val="600"/>
              </a:spcAft>
              <a:buFont typeface="Arial" panose="020B0604020202020204" pitchFamily="34" charset="0"/>
              <a:buNone/>
            </a:pPr>
            <a:r>
              <a:rPr lang="de-DE" altLang="de-DE" sz="2000" dirty="0" smtClean="0"/>
              <a:t>Ein </a:t>
            </a:r>
            <a:r>
              <a:rPr lang="de-DE" altLang="de-DE" sz="2000" dirty="0" smtClean="0">
                <a:latin typeface="Montserrat SemiBold" panose="00000700000000000000" pitchFamily="2" charset="0"/>
              </a:rPr>
              <a:t>Luftballon</a:t>
            </a:r>
            <a:r>
              <a:rPr lang="de-DE" altLang="de-DE" sz="2000" dirty="0" smtClean="0"/>
              <a:t> wird aufgeblasen, ein zweiter ohne Luft zu einem kleinen Ball verknotet.</a:t>
            </a:r>
          </a:p>
        </p:txBody>
      </p:sp>
    </p:spTree>
    <p:extLst>
      <p:ext uri="{BB962C8B-B14F-4D97-AF65-F5344CB8AC3E}">
        <p14:creationId xmlns:p14="http://schemas.microsoft.com/office/powerpoint/2010/main" val="135475927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1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par>
                                <p:cTn id="12" presetID="10" presetClass="entr" presetSubtype="0" fill="hold" nodeType="withEffect">
                                  <p:stCondLst>
                                    <p:cond delay="15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childTnLst>
                                </p:cTn>
                              </p:par>
                              <p:par>
                                <p:cTn id="15" presetID="10" presetClass="entr" presetSubtype="0" fill="hold" nodeType="withEffect">
                                  <p:stCondLst>
                                    <p:cond delay="1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par>
                          <p:cTn id="18" fill="hold">
                            <p:stCondLst>
                              <p:cond delay="4500"/>
                            </p:stCondLst>
                            <p:childTnLst>
                              <p:par>
                                <p:cTn id="19" presetID="10" presetClass="entr" presetSubtype="0" fill="hold" nodeType="afterEffect">
                                  <p:stCondLst>
                                    <p:cond delay="3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par>
                                <p:cTn id="22" presetID="42" presetClass="path" presetSubtype="0" accel="50000" decel="50000" fill="hold" nodeType="withEffect">
                                  <p:stCondLst>
                                    <p:cond delay="3000"/>
                                  </p:stCondLst>
                                  <p:childTnLst>
                                    <p:animMotion origin="layout" path="M 2.08333E-7 -4.07407E-6 L 2.08333E-7 0.16644 " pathEditMode="relative" rAng="0" ptsTypes="AA">
                                      <p:cBhvr>
                                        <p:cTn id="23" dur="1000" fill="hold"/>
                                        <p:tgtEl>
                                          <p:spTgt spid="2"/>
                                        </p:tgtEl>
                                        <p:attrNameLst>
                                          <p:attrName>ppt_x</p:attrName>
                                          <p:attrName>ppt_y</p:attrName>
                                        </p:attrNameLst>
                                      </p:cBhvr>
                                      <p:rCtr x="0" y="8310"/>
                                    </p:animMotion>
                                  </p:childTnLst>
                                </p:cTn>
                              </p:par>
                              <p:par>
                                <p:cTn id="24" presetID="6" presetClass="emph" presetSubtype="0" fill="hold" nodeType="withEffect">
                                  <p:stCondLst>
                                    <p:cond delay="3000"/>
                                  </p:stCondLst>
                                  <p:childTnLst>
                                    <p:animScale>
                                      <p:cBhvr>
                                        <p:cTn id="25" dur="1000" fill="hold"/>
                                        <p:tgtEl>
                                          <p:spTgt spid="2"/>
                                        </p:tgtEl>
                                      </p:cBhvr>
                                      <p:by x="25000" y="25000"/>
                                    </p:animScale>
                                  </p:childTnLst>
                                </p:cTn>
                              </p:par>
                              <p:par>
                                <p:cTn id="26" presetID="10" presetClass="exit" presetSubtype="0" fill="hold" nodeType="withEffect">
                                  <p:stCondLst>
                                    <p:cond delay="3000"/>
                                  </p:stCondLst>
                                  <p:childTnLst>
                                    <p:animEffect transition="out" filter="fade">
                                      <p:cBhvr>
                                        <p:cTn id="27" dur="1000"/>
                                        <p:tgtEl>
                                          <p:spTgt spid="2"/>
                                        </p:tgtEl>
                                      </p:cBhvr>
                                    </p:animEffect>
                                    <p:set>
                                      <p:cBhvr>
                                        <p:cTn id="28" dur="1" fill="hold">
                                          <p:stCondLst>
                                            <p:cond delay="999"/>
                                          </p:stCondLst>
                                        </p:cTn>
                                        <p:tgtEl>
                                          <p:spTgt spid="2"/>
                                        </p:tgtEl>
                                        <p:attrNameLst>
                                          <p:attrName>style.visibility</p:attrName>
                                        </p:attrNameLst>
                                      </p:cBhvr>
                                      <p:to>
                                        <p:strVal val="hidden"/>
                                      </p:to>
                                    </p:set>
                                  </p:childTnLst>
                                </p:cTn>
                              </p:par>
                              <p:par>
                                <p:cTn id="29" presetID="10" presetClass="exit" presetSubtype="0" fill="hold" nodeType="withEffect">
                                  <p:stCondLst>
                                    <p:cond delay="3000"/>
                                  </p:stCondLst>
                                  <p:childTnLst>
                                    <p:animEffect transition="out" filter="fade">
                                      <p:cBhvr>
                                        <p:cTn id="30" dur="1000"/>
                                        <p:tgtEl>
                                          <p:spTgt spid="4"/>
                                        </p:tgtEl>
                                      </p:cBhvr>
                                    </p:animEffect>
                                    <p:set>
                                      <p:cBhvr>
                                        <p:cTn id="31" dur="1" fill="hold">
                                          <p:stCondLst>
                                            <p:cond delay="999"/>
                                          </p:stCondLst>
                                        </p:cTn>
                                        <p:tgtEl>
                                          <p:spTgt spid="4"/>
                                        </p:tgtEl>
                                        <p:attrNameLst>
                                          <p:attrName>style.visibility</p:attrName>
                                        </p:attrNameLst>
                                      </p:cBhvr>
                                      <p:to>
                                        <p:strVal val="hidden"/>
                                      </p:to>
                                    </p:set>
                                  </p:childTnLst>
                                </p:cTn>
                              </p:par>
                            </p:childTnLst>
                          </p:cTn>
                        </p:par>
                        <p:par>
                          <p:cTn id="32" fill="hold">
                            <p:stCondLst>
                              <p:cond delay="8500"/>
                            </p:stCondLst>
                            <p:childTnLst>
                              <p:par>
                                <p:cTn id="33" presetID="10" presetClass="entr" presetSubtype="0" fill="hold" nodeType="afterEffect">
                                  <p:stCondLst>
                                    <p:cond delay="300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fade">
                                      <p:cBhvr>
                                        <p:cTn id="35" dur="1000"/>
                                        <p:tgtEl>
                                          <p:spTgt spid="12">
                                            <p:txEl>
                                              <p:pRg st="0" end="0"/>
                                            </p:txEl>
                                          </p:spTgt>
                                        </p:tgtEl>
                                      </p:cBhvr>
                                    </p:animEffect>
                                  </p:childTnLst>
                                </p:cTn>
                              </p:par>
                            </p:childTnLst>
                          </p:cTn>
                        </p:par>
                        <p:par>
                          <p:cTn id="36" fill="hold">
                            <p:stCondLst>
                              <p:cond delay="12500"/>
                            </p:stCondLst>
                            <p:childTnLst>
                              <p:par>
                                <p:cTn id="37" presetID="10" presetClass="entr" presetSubtype="0" fill="hold" nodeType="afterEffect">
                                  <p:stCondLst>
                                    <p:cond delay="20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er Grund dafür ist die ...">
            <a:extLst>
              <a:ext uri="{FF2B5EF4-FFF2-40B4-BE49-F238E27FC236}">
                <a16:creationId xmlns:a16="http://schemas.microsoft.com/office/drawing/2014/main" id="{0EA83696-6ED1-46B7-8FB4-6CD215761375}"/>
              </a:ext>
            </a:extLst>
          </p:cNvPr>
          <p:cNvSpPr txBox="1">
            <a:spLocks noChangeArrowheads="1"/>
          </p:cNvSpPr>
          <p:nvPr/>
        </p:nvSpPr>
        <p:spPr>
          <a:xfrm>
            <a:off x="696000" y="4983345"/>
            <a:ext cx="10800000" cy="130319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de-DE" altLang="de-DE" dirty="0" smtClean="0">
                <a:latin typeface="+mj-lt"/>
              </a:rPr>
              <a:t>Wir erkennen: Ist die </a:t>
            </a:r>
            <a:r>
              <a:rPr lang="de-DE" altLang="de-DE" dirty="0" smtClean="0">
                <a:solidFill>
                  <a:srgbClr val="C00000"/>
                </a:solidFill>
                <a:latin typeface="Montserrat SemiBold" panose="00000700000000000000" pitchFamily="2" charset="0"/>
              </a:rPr>
              <a:t>Dichte</a:t>
            </a:r>
            <a:r>
              <a:rPr lang="de-DE" altLang="de-DE" dirty="0" smtClean="0">
                <a:latin typeface="Montserrat SemiBold" panose="00000700000000000000" pitchFamily="2" charset="0"/>
              </a:rPr>
              <a:t> des Körpers </a:t>
            </a:r>
            <a:r>
              <a:rPr lang="de-DE" altLang="de-DE" u="sng" dirty="0" smtClean="0">
                <a:latin typeface="Montserrat SemiBold" panose="00000700000000000000" pitchFamily="2" charset="0"/>
              </a:rPr>
              <a:t>kleiner</a:t>
            </a:r>
            <a:r>
              <a:rPr lang="de-DE" altLang="de-DE" dirty="0" smtClean="0">
                <a:latin typeface="Montserrat SemiBold" panose="00000700000000000000" pitchFamily="2" charset="0"/>
              </a:rPr>
              <a:t> </a:t>
            </a:r>
            <a:r>
              <a:rPr lang="de-DE" altLang="de-DE" dirty="0" smtClean="0">
                <a:latin typeface="+mj-lt"/>
              </a:rPr>
              <a:t/>
            </a:r>
            <a:br>
              <a:rPr lang="de-DE" altLang="de-DE" dirty="0" smtClean="0">
                <a:latin typeface="+mj-lt"/>
              </a:rPr>
            </a:br>
            <a:r>
              <a:rPr lang="de-DE" altLang="de-DE" dirty="0" smtClean="0">
                <a:latin typeface="+mj-lt"/>
              </a:rPr>
              <a:t>als die </a:t>
            </a:r>
            <a:r>
              <a:rPr lang="de-DE" altLang="de-DE" dirty="0" smtClean="0">
                <a:solidFill>
                  <a:srgbClr val="C00000"/>
                </a:solidFill>
                <a:latin typeface="Montserrat SemiBold" panose="00000700000000000000" pitchFamily="2" charset="0"/>
              </a:rPr>
              <a:t>Dichte</a:t>
            </a:r>
            <a:r>
              <a:rPr lang="de-DE" altLang="de-DE" dirty="0" smtClean="0">
                <a:latin typeface="Montserrat SemiBold" panose="00000700000000000000" pitchFamily="2" charset="0"/>
              </a:rPr>
              <a:t> der Flüssigkeit</a:t>
            </a:r>
            <a:r>
              <a:rPr lang="de-DE" altLang="de-DE" dirty="0" smtClean="0">
                <a:latin typeface="+mj-lt"/>
              </a:rPr>
              <a:t>, schwimmt er!</a:t>
            </a:r>
            <a:endParaRPr lang="de-DE" altLang="de-DE" dirty="0" smtClean="0">
              <a:latin typeface="Montserrat SemiBold" panose="00000700000000000000" pitchFamily="2" charset="0"/>
            </a:endParaRPr>
          </a:p>
        </p:txBody>
      </p:sp>
      <p:pic>
        <p:nvPicPr>
          <p:cNvPr id="6" name="Grafik_BildMitLuftball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0997" y="2183618"/>
            <a:ext cx="4507422" cy="2799727"/>
          </a:xfrm>
          <a:prstGeom prst="rect">
            <a:avLst/>
          </a:prstGeom>
        </p:spPr>
      </p:pic>
      <p:sp>
        <p:nvSpPr>
          <p:cNvPr id="3" name="Ein Beispiel: Ein Luftballon ...">
            <a:extLst>
              <a:ext uri="{FF2B5EF4-FFF2-40B4-BE49-F238E27FC236}">
                <a16:creationId xmlns:a16="http://schemas.microsoft.com/office/drawing/2014/main" id="{0EA83696-6ED1-46B7-8FB4-6CD215761375}"/>
              </a:ext>
            </a:extLst>
          </p:cNvPr>
          <p:cNvSpPr>
            <a:spLocks noGrp="1" noChangeArrowheads="1"/>
          </p:cNvSpPr>
          <p:nvPr>
            <p:ph idx="1"/>
          </p:nvPr>
        </p:nvSpPr>
        <p:spPr>
          <a:xfrm>
            <a:off x="696000" y="449649"/>
            <a:ext cx="10800000" cy="1733969"/>
          </a:xfrm>
        </p:spPr>
        <p:txBody>
          <a:bodyPr anchor="ctr">
            <a:normAutofit fontScale="92500" lnSpcReduction="1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Ein Beispiel:</a:t>
            </a:r>
          </a:p>
          <a:p>
            <a:pPr marL="0" indent="0" algn="ctr">
              <a:lnSpc>
                <a:spcPct val="150000"/>
              </a:lnSpc>
              <a:spcBef>
                <a:spcPts val="600"/>
              </a:spcBef>
              <a:spcAft>
                <a:spcPts val="600"/>
              </a:spcAft>
              <a:buFont typeface="Arial" panose="020B0604020202020204" pitchFamily="34" charset="0"/>
              <a:buNone/>
            </a:pPr>
            <a:r>
              <a:rPr lang="de-DE" altLang="de-DE" sz="2200" dirty="0" smtClean="0"/>
              <a:t>Beide haben </a:t>
            </a:r>
            <a:r>
              <a:rPr lang="de-DE" altLang="de-DE" sz="2200" dirty="0" smtClean="0">
                <a:latin typeface="Montserrat SemiBold" panose="00000700000000000000" pitchFamily="2" charset="0"/>
              </a:rPr>
              <a:t>fast die gleiche Masse</a:t>
            </a:r>
            <a:r>
              <a:rPr lang="de-DE" altLang="de-DE" sz="2200" dirty="0" smtClean="0"/>
              <a:t>, aber </a:t>
            </a:r>
            <a:r>
              <a:rPr lang="de-DE" altLang="de-DE" sz="2200" dirty="0" smtClean="0">
                <a:latin typeface="Montserrat SemiBold" panose="00000700000000000000" pitchFamily="2" charset="0"/>
              </a:rPr>
              <a:t>unterschiedliches</a:t>
            </a:r>
            <a:r>
              <a:rPr lang="de-DE" altLang="de-DE" sz="2200" dirty="0" smtClean="0"/>
              <a:t> </a:t>
            </a:r>
            <a:br>
              <a:rPr lang="de-DE" altLang="de-DE" sz="2200" dirty="0" smtClean="0"/>
            </a:br>
            <a:r>
              <a:rPr lang="de-DE" altLang="de-DE" sz="2200" dirty="0" smtClean="0">
                <a:latin typeface="Montserrat SemiBold" panose="00000700000000000000" pitchFamily="2" charset="0"/>
              </a:rPr>
              <a:t>Volumen</a:t>
            </a:r>
            <a:r>
              <a:rPr lang="de-DE" altLang="de-DE" sz="2200" dirty="0" smtClean="0"/>
              <a:t>. Der Ballon hat also eine </a:t>
            </a:r>
            <a:r>
              <a:rPr lang="de-DE" altLang="de-DE" sz="2200" u="sng" dirty="0" smtClean="0">
                <a:latin typeface="Montserrat SemiBold" panose="00000700000000000000" pitchFamily="2" charset="0"/>
              </a:rPr>
              <a:t>geringere</a:t>
            </a:r>
            <a:r>
              <a:rPr lang="de-DE" altLang="de-DE" sz="2200" dirty="0" smtClean="0">
                <a:latin typeface="Montserrat SemiBold" panose="00000700000000000000" pitchFamily="2" charset="0"/>
              </a:rPr>
              <a:t> Dichte </a:t>
            </a:r>
            <a:r>
              <a:rPr lang="de-DE" altLang="de-DE" sz="2200" dirty="0" smtClean="0"/>
              <a:t>als der Ball!</a:t>
            </a:r>
          </a:p>
        </p:txBody>
      </p:sp>
    </p:spTree>
    <p:extLst>
      <p:ext uri="{BB962C8B-B14F-4D97-AF65-F5344CB8AC3E}">
        <p14:creationId xmlns:p14="http://schemas.microsoft.com/office/powerpoint/2010/main" val="2901938037"/>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1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4500"/>
                            </p:stCondLst>
                            <p:childTnLst>
                              <p:par>
                                <p:cTn id="13" presetID="10" presetClass="entr" presetSubtype="0" fill="hold" nodeType="afterEffect">
                                  <p:stCondLst>
                                    <p:cond delay="300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1000"/>
                                        <p:tgtEl>
                                          <p:spTgt spid="12">
                                            <p:txEl>
                                              <p:pRg st="0" end="0"/>
                                            </p:txEl>
                                          </p:spTgt>
                                        </p:tgtEl>
                                      </p:cBhvr>
                                    </p:animEffect>
                                  </p:childTnLst>
                                </p:cTn>
                              </p:par>
                            </p:childTnLst>
                          </p:cTn>
                        </p:par>
                        <p:par>
                          <p:cTn id="16" fill="hold">
                            <p:stCondLst>
                              <p:cond delay="8500"/>
                            </p:stCondLst>
                            <p:childTnLst>
                              <p:par>
                                <p:cTn id="17" presetID="10" presetClass="entr" presetSubtype="0" fill="hold" nodeType="afterEffect">
                                  <p:stCondLst>
                                    <p:cond delay="2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_Archimedes"/>
          <p:cNvPicPr>
            <a:picLocks noChangeAspect="1"/>
          </p:cNvPicPr>
          <p:nvPr/>
        </p:nvPicPr>
        <p:blipFill>
          <a:blip r:embed="rId3"/>
          <a:stretch>
            <a:fillRect/>
          </a:stretch>
        </p:blipFill>
        <p:spPr>
          <a:xfrm>
            <a:off x="4702628" y="3010728"/>
            <a:ext cx="5073416" cy="3617085"/>
          </a:xfrm>
          <a:prstGeom prst="rect">
            <a:avLst/>
          </a:prstGeom>
        </p:spPr>
      </p:pic>
      <p:sp>
        <p:nvSpPr>
          <p:cNvPr id="7" name="PFEIL_nachrechts"/>
          <p:cNvSpPr/>
          <p:nvPr/>
        </p:nvSpPr>
        <p:spPr>
          <a:xfrm rot="5400000">
            <a:off x="2921725" y="4283430"/>
            <a:ext cx="672332" cy="2036038"/>
          </a:xfrm>
          <a:prstGeom prst="bentUpArrow">
            <a:avLst>
              <a:gd name="adj1" fmla="val 10752"/>
              <a:gd name="adj2" fmla="val 18524"/>
              <a:gd name="adj3" fmla="val 25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 name="Bei einem Bad kam ihm dann ..."/>
          <p:cNvSpPr/>
          <p:nvPr/>
        </p:nvSpPr>
        <p:spPr>
          <a:xfrm>
            <a:off x="1117726" y="3895940"/>
            <a:ext cx="2426663" cy="923330"/>
          </a:xfrm>
          <a:prstGeom prst="rect">
            <a:avLst/>
          </a:prstGeom>
        </p:spPr>
        <p:txBody>
          <a:bodyPr wrap="square">
            <a:spAutoFit/>
          </a:bodyPr>
          <a:lstStyle/>
          <a:p>
            <a:pPr algn="ctr"/>
            <a:r>
              <a:rPr lang="de-DE" altLang="de-DE" dirty="0" smtClean="0">
                <a:solidFill>
                  <a:srgbClr val="C00000"/>
                </a:solidFill>
                <a:latin typeface="Montserrat SemiBold" panose="00000700000000000000" pitchFamily="2" charset="0"/>
              </a:rPr>
              <a:t>Bei einem Bad kam ihm dann die zündende Idee…</a:t>
            </a:r>
            <a:endParaRPr lang="de-AT" dirty="0"/>
          </a:p>
        </p:txBody>
      </p:sp>
      <p:sp>
        <p:nvSpPr>
          <p:cNvPr id="12" name="Der Grund dafür ist die ...">
            <a:extLst>
              <a:ext uri="{FF2B5EF4-FFF2-40B4-BE49-F238E27FC236}">
                <a16:creationId xmlns:a16="http://schemas.microsoft.com/office/drawing/2014/main" id="{0EA83696-6ED1-46B7-8FB4-6CD215761375}"/>
              </a:ext>
            </a:extLst>
          </p:cNvPr>
          <p:cNvSpPr txBox="1">
            <a:spLocks noChangeArrowheads="1"/>
          </p:cNvSpPr>
          <p:nvPr/>
        </p:nvSpPr>
        <p:spPr>
          <a:xfrm>
            <a:off x="696000" y="1654631"/>
            <a:ext cx="10800000" cy="175913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de-DE" altLang="de-DE" dirty="0" smtClean="0">
                <a:latin typeface="+mj-lt"/>
              </a:rPr>
              <a:t>Er musste für den König herausfinden, ob eine goldene Krone auch wirklich aus reinem Gold besteht. Sie durfte dabei aber nicht beschädigt werden!</a:t>
            </a:r>
            <a:endParaRPr lang="de-DE" altLang="de-DE" dirty="0" smtClean="0">
              <a:latin typeface="Montserrat SemiBold" panose="00000700000000000000" pitchFamily="2" charset="0"/>
            </a:endParaRPr>
          </a:p>
        </p:txBody>
      </p:sp>
      <p:sp>
        <p:nvSpPr>
          <p:cNvPr id="3" name="Ein Beispiel: Ein Luftballon ...">
            <a:extLst>
              <a:ext uri="{FF2B5EF4-FFF2-40B4-BE49-F238E27FC236}">
                <a16:creationId xmlns:a16="http://schemas.microsoft.com/office/drawing/2014/main" id="{0EA83696-6ED1-46B7-8FB4-6CD215761375}"/>
              </a:ext>
            </a:extLst>
          </p:cNvPr>
          <p:cNvSpPr>
            <a:spLocks noGrp="1" noChangeArrowheads="1"/>
          </p:cNvSpPr>
          <p:nvPr>
            <p:ph idx="1"/>
          </p:nvPr>
        </p:nvSpPr>
        <p:spPr>
          <a:xfrm>
            <a:off x="696000" y="449650"/>
            <a:ext cx="10800000" cy="1204980"/>
          </a:xfrm>
        </p:spPr>
        <p:txBody>
          <a:bodyPr anchor="ctr">
            <a:normAutofit fontScale="92500" lnSpcReduction="1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j-lt"/>
              </a:rPr>
              <a:t>Der Naturforscher </a:t>
            </a:r>
            <a:r>
              <a:rPr lang="de-DE" altLang="de-DE" dirty="0" smtClean="0">
                <a:latin typeface="Montserrat SemiBold" panose="00000700000000000000" pitchFamily="2" charset="0"/>
              </a:rPr>
              <a:t>Archimedes</a:t>
            </a:r>
            <a:r>
              <a:rPr lang="de-DE" altLang="de-DE" dirty="0" smtClean="0">
                <a:latin typeface="+mj-lt"/>
              </a:rPr>
              <a:t> entdeckte das Prinzip der </a:t>
            </a:r>
            <a:r>
              <a:rPr lang="de-DE" altLang="de-DE" dirty="0" smtClean="0">
                <a:solidFill>
                  <a:srgbClr val="C00000"/>
                </a:solidFill>
                <a:latin typeface="Montserrat SemiBold" panose="00000700000000000000" pitchFamily="2" charset="0"/>
              </a:rPr>
              <a:t>Auftriebskraft</a:t>
            </a:r>
            <a:r>
              <a:rPr lang="de-DE" altLang="de-DE" dirty="0" smtClean="0">
                <a:latin typeface="+mj-lt"/>
              </a:rPr>
              <a:t> schon im 3. Jahrhundert v. Chr.</a:t>
            </a:r>
          </a:p>
        </p:txBody>
      </p:sp>
    </p:spTree>
    <p:extLst>
      <p:ext uri="{BB962C8B-B14F-4D97-AF65-F5344CB8AC3E}">
        <p14:creationId xmlns:p14="http://schemas.microsoft.com/office/powerpoint/2010/main" val="2832023719"/>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500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1000"/>
                                        <p:tgtEl>
                                          <p:spTgt spid="12">
                                            <p:txEl>
                                              <p:pRg st="0" end="0"/>
                                            </p:txEl>
                                          </p:spTgt>
                                        </p:tgtEl>
                                      </p:cBhvr>
                                    </p:animEffect>
                                  </p:childTnLst>
                                </p:cTn>
                              </p:par>
                              <p:par>
                                <p:cTn id="12" presetID="10" presetClass="entr" presetSubtype="0" fill="hold" nodeType="withEffect">
                                  <p:stCondLst>
                                    <p:cond delay="5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childTnLst>
                                </p:cTn>
                              </p:par>
                            </p:childTnLst>
                          </p:cTn>
                        </p:par>
                        <p:par>
                          <p:cTn id="15" fill="hold">
                            <p:stCondLst>
                              <p:cond delay="8000"/>
                            </p:stCondLst>
                            <p:childTnLst>
                              <p:par>
                                <p:cTn id="16" presetID="10" presetClass="entr" presetSubtype="0" fill="hold" grpId="0" nodeType="afterEffect">
                                  <p:stCondLst>
                                    <p:cond delay="600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10" presetClass="entr" presetSubtype="0" fill="hold" grpId="0" nodeType="withEffect">
                                  <p:stCondLst>
                                    <p:cond delay="60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childTnLst>
                          </p:cTn>
                        </p:par>
                        <p:par>
                          <p:cTn id="22" fill="hold">
                            <p:stCondLst>
                              <p:cond delay="15000"/>
                            </p:stCondLst>
                            <p:childTnLst>
                              <p:par>
                                <p:cTn id="23" presetID="10" presetClass="entr" presetSubtype="0" fill="hold" nodeType="afterEffect">
                                  <p:stCondLst>
                                    <p:cond delay="2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GRAFIK_GefäßLinks"/>
          <p:cNvSpPr/>
          <p:nvPr/>
        </p:nvSpPr>
        <p:spPr>
          <a:xfrm>
            <a:off x="2054191" y="4075430"/>
            <a:ext cx="1353311" cy="1766663"/>
          </a:xfrm>
          <a:prstGeom prst="roundRect">
            <a:avLst>
              <a:gd name="adj" fmla="val 9524"/>
            </a:avLst>
          </a:prstGeom>
          <a:solidFill>
            <a:srgbClr val="CB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7" name="GRAFIK_GefäßRechts"/>
          <p:cNvSpPr/>
          <p:nvPr/>
        </p:nvSpPr>
        <p:spPr>
          <a:xfrm>
            <a:off x="5735177" y="4076565"/>
            <a:ext cx="1353311" cy="1766663"/>
          </a:xfrm>
          <a:prstGeom prst="roundRect">
            <a:avLst>
              <a:gd name="adj" fmla="val 9524"/>
            </a:avLst>
          </a:prstGeom>
          <a:solidFill>
            <a:srgbClr val="CB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4" name="GRAFIK_Waage"/>
          <p:cNvGrpSpPr/>
          <p:nvPr/>
        </p:nvGrpSpPr>
        <p:grpSpPr>
          <a:xfrm>
            <a:off x="3707298" y="2439906"/>
            <a:ext cx="1729512" cy="3403323"/>
            <a:chOff x="3707298" y="2439906"/>
            <a:chExt cx="1729512" cy="3403323"/>
          </a:xfrm>
          <a:solidFill>
            <a:srgbClr val="264653"/>
          </a:solidFill>
        </p:grpSpPr>
        <p:sp>
          <p:nvSpPr>
            <p:cNvPr id="6" name="Rechteck 5"/>
            <p:cNvSpPr/>
            <p:nvPr/>
          </p:nvSpPr>
          <p:spPr>
            <a:xfrm>
              <a:off x="4522490" y="2743199"/>
              <a:ext cx="99129" cy="2729023"/>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Rechteck 8"/>
            <p:cNvSpPr/>
            <p:nvPr/>
          </p:nvSpPr>
          <p:spPr>
            <a:xfrm rot="16200000">
              <a:off x="4479905" y="5131979"/>
              <a:ext cx="184298" cy="864783"/>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Rechteck 9"/>
            <p:cNvSpPr/>
            <p:nvPr/>
          </p:nvSpPr>
          <p:spPr>
            <a:xfrm rot="16200000">
              <a:off x="4479905" y="4886324"/>
              <a:ext cx="184298" cy="172951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Ellipse 6"/>
            <p:cNvSpPr/>
            <p:nvPr/>
          </p:nvSpPr>
          <p:spPr>
            <a:xfrm>
              <a:off x="4392054" y="2439906"/>
              <a:ext cx="360000" cy="360000"/>
            </a:xfrm>
            <a:prstGeom prst="ellipse">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1" name="GRAFIK_BalkenWaage"/>
          <p:cNvSpPr/>
          <p:nvPr/>
        </p:nvSpPr>
        <p:spPr>
          <a:xfrm rot="16200000">
            <a:off x="4518054" y="1140584"/>
            <a:ext cx="108000" cy="4033230"/>
          </a:xfrm>
          <a:prstGeom prst="rect">
            <a:avLst/>
          </a:prstGeom>
          <a:solidFill>
            <a:srgbClr val="264653"/>
          </a:solid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5" name="GRAFIK_HelterungRechts"/>
          <p:cNvGrpSpPr/>
          <p:nvPr/>
        </p:nvGrpSpPr>
        <p:grpSpPr>
          <a:xfrm>
            <a:off x="6124683" y="3211200"/>
            <a:ext cx="609270" cy="1470074"/>
            <a:chOff x="6124683" y="3211200"/>
            <a:chExt cx="609270" cy="1470074"/>
          </a:xfrm>
          <a:solidFill>
            <a:srgbClr val="264653"/>
          </a:solidFill>
        </p:grpSpPr>
        <p:cxnSp>
          <p:nvCxnSpPr>
            <p:cNvPr id="13" name="Gerader Verbinder 12"/>
            <p:cNvCxnSpPr/>
            <p:nvPr/>
          </p:nvCxnSpPr>
          <p:spPr>
            <a:xfrm>
              <a:off x="6429153" y="3211200"/>
              <a:ext cx="0" cy="1226121"/>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6429153" y="4437321"/>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flipV="1">
              <a:off x="6124683" y="4433775"/>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grpSp>
      <p:sp>
        <p:nvSpPr>
          <p:cNvPr id="18" name="GRAFIK_GewichtRechts"/>
          <p:cNvSpPr/>
          <p:nvPr/>
        </p:nvSpPr>
        <p:spPr>
          <a:xfrm>
            <a:off x="6072713" y="4624829"/>
            <a:ext cx="712879" cy="761388"/>
          </a:xfrm>
          <a:prstGeom prst="roundRect">
            <a:avLst/>
          </a:prstGeom>
          <a:gradFill flip="none" rotWithShape="1">
            <a:gsLst>
              <a:gs pos="0">
                <a:schemeClr val="accent4">
                  <a:lumMod val="40000"/>
                  <a:lumOff val="60000"/>
                </a:schemeClr>
              </a:gs>
              <a:gs pos="55000">
                <a:srgbClr val="FFFF00"/>
              </a:gs>
              <a:gs pos="100000">
                <a:srgbClr val="FFC000"/>
              </a:gs>
            </a:gsLst>
            <a:path path="circle">
              <a:fillToRect l="50000" t="50000" r="50000" b="50000"/>
            </a:path>
            <a:tileRect/>
          </a:gradFill>
          <a:ln>
            <a:noFill/>
          </a:ln>
          <a:scene3d>
            <a:camera prst="orthographicFront"/>
            <a:lightRig rig="threePt" dir="t"/>
          </a:scene3d>
          <a:sp3d>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6" name="GRAFIK_HalterungLinks"/>
          <p:cNvGrpSpPr/>
          <p:nvPr/>
        </p:nvGrpSpPr>
        <p:grpSpPr>
          <a:xfrm>
            <a:off x="2426377" y="3197767"/>
            <a:ext cx="609270" cy="1470074"/>
            <a:chOff x="2426377" y="3197767"/>
            <a:chExt cx="609270" cy="1470074"/>
          </a:xfrm>
          <a:solidFill>
            <a:srgbClr val="264653"/>
          </a:solidFill>
        </p:grpSpPr>
        <p:cxnSp>
          <p:nvCxnSpPr>
            <p:cNvPr id="19" name="Gerader Verbinder 18"/>
            <p:cNvCxnSpPr/>
            <p:nvPr/>
          </p:nvCxnSpPr>
          <p:spPr>
            <a:xfrm>
              <a:off x="2730847" y="3197767"/>
              <a:ext cx="0" cy="1226121"/>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p:nvCxnSpPr>
          <p:spPr>
            <a:xfrm>
              <a:off x="2730847" y="4423888"/>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flipV="1">
              <a:off x="2426377" y="4420342"/>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grpSp>
      <p:pic>
        <p:nvPicPr>
          <p:cNvPr id="23" name="GRAFIK_Krone" descr="Cartoon crown | Free SV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94251" y="4483587"/>
            <a:ext cx="988634" cy="988634"/>
          </a:xfrm>
          <a:prstGeom prst="rect">
            <a:avLst/>
          </a:prstGeom>
        </p:spPr>
      </p:pic>
      <p:sp>
        <p:nvSpPr>
          <p:cNvPr id="29" name="GRAFIK_WasserRechts"/>
          <p:cNvSpPr/>
          <p:nvPr/>
        </p:nvSpPr>
        <p:spPr>
          <a:xfrm>
            <a:off x="5789079" y="5656520"/>
            <a:ext cx="1245505" cy="118518"/>
          </a:xfrm>
          <a:prstGeom prst="roundRect">
            <a:avLst>
              <a:gd name="adj" fmla="val 14446"/>
            </a:avLst>
          </a:prstGeom>
          <a:solidFill>
            <a:srgbClr val="A8C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0" name="GRAFIK_WasserLinks"/>
          <p:cNvSpPr/>
          <p:nvPr/>
        </p:nvSpPr>
        <p:spPr>
          <a:xfrm>
            <a:off x="2108093" y="5656520"/>
            <a:ext cx="1245505" cy="118518"/>
          </a:xfrm>
          <a:prstGeom prst="roundRect">
            <a:avLst>
              <a:gd name="adj" fmla="val 14446"/>
            </a:avLst>
          </a:prstGeom>
          <a:solidFill>
            <a:srgbClr val="A8C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1" name="LINIE_Tischplatte"/>
          <p:cNvSpPr/>
          <p:nvPr/>
        </p:nvSpPr>
        <p:spPr>
          <a:xfrm rot="16200000">
            <a:off x="4546387" y="2649676"/>
            <a:ext cx="51333" cy="6536827"/>
          </a:xfrm>
          <a:prstGeom prst="rect">
            <a:avLst/>
          </a:prstGeom>
          <a:solidFill>
            <a:srgbClr val="264653"/>
          </a:solid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Ein Beispiel: Ein Luftballon ...">
            <a:extLst>
              <a:ext uri="{FF2B5EF4-FFF2-40B4-BE49-F238E27FC236}">
                <a16:creationId xmlns:a16="http://schemas.microsoft.com/office/drawing/2014/main" id="{0EA83696-6ED1-46B7-8FB4-6CD215761375}"/>
              </a:ext>
            </a:extLst>
          </p:cNvPr>
          <p:cNvSpPr>
            <a:spLocks noGrp="1" noChangeArrowheads="1"/>
          </p:cNvSpPr>
          <p:nvPr>
            <p:ph idx="1"/>
          </p:nvPr>
        </p:nvSpPr>
        <p:spPr>
          <a:xfrm>
            <a:off x="696000" y="449651"/>
            <a:ext cx="10800000" cy="1675240"/>
          </a:xfrm>
        </p:spPr>
        <p:txBody>
          <a:bodyPr anchor="ctr">
            <a:normAutofit fontScale="92500"/>
          </a:bodyPr>
          <a:lstStyle/>
          <a:p>
            <a:pPr marL="0" indent="0">
              <a:lnSpc>
                <a:spcPct val="150000"/>
              </a:lnSpc>
              <a:spcBef>
                <a:spcPts val="600"/>
              </a:spcBef>
              <a:spcAft>
                <a:spcPts val="600"/>
              </a:spcAft>
              <a:buNone/>
            </a:pPr>
            <a:r>
              <a:rPr lang="de-DE" altLang="de-DE" dirty="0" smtClean="0">
                <a:solidFill>
                  <a:srgbClr val="C00000"/>
                </a:solidFill>
                <a:latin typeface="Montserrat SemiBold" panose="00000700000000000000" pitchFamily="2" charset="0"/>
              </a:rPr>
              <a:t>Archimedes </a:t>
            </a:r>
            <a:r>
              <a:rPr lang="de-DE" altLang="de-DE" dirty="0" smtClean="0">
                <a:latin typeface="+mj-lt"/>
              </a:rPr>
              <a:t>hing die Krone und einen Klumpen reines Gold mit derselben Masse an eine Balkenwaage. Die Waage befand sich daher im Gleichgewicht.</a:t>
            </a:r>
          </a:p>
        </p:txBody>
      </p:sp>
    </p:spTree>
    <p:extLst>
      <p:ext uri="{BB962C8B-B14F-4D97-AF65-F5344CB8AC3E}">
        <p14:creationId xmlns:p14="http://schemas.microsoft.com/office/powerpoint/2010/main" val="119224742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2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GRAFIK_GefäßLinks"/>
          <p:cNvSpPr/>
          <p:nvPr/>
        </p:nvSpPr>
        <p:spPr>
          <a:xfrm>
            <a:off x="2054191" y="4075430"/>
            <a:ext cx="1353311" cy="1766663"/>
          </a:xfrm>
          <a:prstGeom prst="roundRect">
            <a:avLst>
              <a:gd name="adj" fmla="val 9524"/>
            </a:avLst>
          </a:prstGeom>
          <a:solidFill>
            <a:srgbClr val="CB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7" name="GRAFIK_GefäßRechts"/>
          <p:cNvSpPr/>
          <p:nvPr/>
        </p:nvSpPr>
        <p:spPr>
          <a:xfrm>
            <a:off x="5735177" y="4076565"/>
            <a:ext cx="1353311" cy="1766663"/>
          </a:xfrm>
          <a:prstGeom prst="roundRect">
            <a:avLst>
              <a:gd name="adj" fmla="val 9524"/>
            </a:avLst>
          </a:prstGeom>
          <a:solidFill>
            <a:srgbClr val="CB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9" name="GRAFIK_WasserRechts"/>
          <p:cNvSpPr/>
          <p:nvPr/>
        </p:nvSpPr>
        <p:spPr>
          <a:xfrm>
            <a:off x="5789079" y="4189507"/>
            <a:ext cx="1245505" cy="1585531"/>
          </a:xfrm>
          <a:prstGeom prst="roundRect">
            <a:avLst>
              <a:gd name="adj" fmla="val 14446"/>
            </a:avLst>
          </a:prstGeom>
          <a:solidFill>
            <a:srgbClr val="A8C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0" name="GRAFIK_WasserLinks"/>
          <p:cNvSpPr/>
          <p:nvPr/>
        </p:nvSpPr>
        <p:spPr>
          <a:xfrm>
            <a:off x="2108093" y="4189507"/>
            <a:ext cx="1245505" cy="1585531"/>
          </a:xfrm>
          <a:prstGeom prst="roundRect">
            <a:avLst>
              <a:gd name="adj" fmla="val 14446"/>
            </a:avLst>
          </a:prstGeom>
          <a:solidFill>
            <a:srgbClr val="A8C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4" name="GRAFIK_Waage"/>
          <p:cNvGrpSpPr/>
          <p:nvPr/>
        </p:nvGrpSpPr>
        <p:grpSpPr>
          <a:xfrm>
            <a:off x="3707298" y="2439906"/>
            <a:ext cx="1729512" cy="3403323"/>
            <a:chOff x="3707298" y="2439906"/>
            <a:chExt cx="1729512" cy="3403323"/>
          </a:xfrm>
          <a:solidFill>
            <a:srgbClr val="264653"/>
          </a:solidFill>
        </p:grpSpPr>
        <p:sp>
          <p:nvSpPr>
            <p:cNvPr id="6" name="Rechteck 5"/>
            <p:cNvSpPr/>
            <p:nvPr/>
          </p:nvSpPr>
          <p:spPr>
            <a:xfrm>
              <a:off x="4522490" y="2743199"/>
              <a:ext cx="99129" cy="2729023"/>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Rechteck 8"/>
            <p:cNvSpPr/>
            <p:nvPr/>
          </p:nvSpPr>
          <p:spPr>
            <a:xfrm rot="16200000">
              <a:off x="4479905" y="5131979"/>
              <a:ext cx="184298" cy="864783"/>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Rechteck 9"/>
            <p:cNvSpPr/>
            <p:nvPr/>
          </p:nvSpPr>
          <p:spPr>
            <a:xfrm rot="16200000">
              <a:off x="4479905" y="4886324"/>
              <a:ext cx="184298" cy="172951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Ellipse 6"/>
            <p:cNvSpPr/>
            <p:nvPr/>
          </p:nvSpPr>
          <p:spPr>
            <a:xfrm>
              <a:off x="4392054" y="2439906"/>
              <a:ext cx="360000" cy="360000"/>
            </a:xfrm>
            <a:prstGeom prst="ellipse">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1" name="GRAFIK_BalkenWaage"/>
          <p:cNvSpPr/>
          <p:nvPr/>
        </p:nvSpPr>
        <p:spPr>
          <a:xfrm rot="16800000">
            <a:off x="4518054" y="1140584"/>
            <a:ext cx="108000" cy="4033230"/>
          </a:xfrm>
          <a:prstGeom prst="rect">
            <a:avLst/>
          </a:prstGeom>
          <a:solidFill>
            <a:srgbClr val="264653"/>
          </a:solid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5" name="GRAFIK_HelterungRechts"/>
          <p:cNvGrpSpPr/>
          <p:nvPr/>
        </p:nvGrpSpPr>
        <p:grpSpPr>
          <a:xfrm>
            <a:off x="6133520" y="3506906"/>
            <a:ext cx="609270" cy="1470074"/>
            <a:chOff x="6124683" y="3211200"/>
            <a:chExt cx="609270" cy="1470074"/>
          </a:xfrm>
          <a:solidFill>
            <a:srgbClr val="264653"/>
          </a:solidFill>
        </p:grpSpPr>
        <p:cxnSp>
          <p:nvCxnSpPr>
            <p:cNvPr id="13" name="Gerader Verbinder 12"/>
            <p:cNvCxnSpPr/>
            <p:nvPr/>
          </p:nvCxnSpPr>
          <p:spPr>
            <a:xfrm>
              <a:off x="6429153" y="3211200"/>
              <a:ext cx="0" cy="1226121"/>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6429153" y="4437321"/>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flipV="1">
              <a:off x="6124683" y="4433775"/>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grpSp>
      <p:sp>
        <p:nvSpPr>
          <p:cNvPr id="18" name="GRAFIK_GewichtRechts"/>
          <p:cNvSpPr/>
          <p:nvPr/>
        </p:nvSpPr>
        <p:spPr>
          <a:xfrm>
            <a:off x="6081550" y="4920535"/>
            <a:ext cx="712879" cy="761388"/>
          </a:xfrm>
          <a:prstGeom prst="roundRect">
            <a:avLst/>
          </a:prstGeom>
          <a:gradFill flip="none" rotWithShape="1">
            <a:gsLst>
              <a:gs pos="0">
                <a:schemeClr val="accent4">
                  <a:lumMod val="40000"/>
                  <a:lumOff val="60000"/>
                </a:schemeClr>
              </a:gs>
              <a:gs pos="55000">
                <a:srgbClr val="FFFF00"/>
              </a:gs>
              <a:gs pos="100000">
                <a:srgbClr val="FFC000"/>
              </a:gs>
            </a:gsLst>
            <a:path path="circle">
              <a:fillToRect l="50000" t="50000" r="50000" b="50000"/>
            </a:path>
            <a:tileRect/>
          </a:gradFill>
          <a:ln>
            <a:noFill/>
          </a:ln>
          <a:scene3d>
            <a:camera prst="orthographicFront"/>
            <a:lightRig rig="threePt" dir="t"/>
          </a:scene3d>
          <a:sp3d>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6" name="GRAFIK_HalterungLinks"/>
          <p:cNvGrpSpPr/>
          <p:nvPr/>
        </p:nvGrpSpPr>
        <p:grpSpPr>
          <a:xfrm>
            <a:off x="2441425" y="2871429"/>
            <a:ext cx="609270" cy="1470074"/>
            <a:chOff x="2426377" y="3197767"/>
            <a:chExt cx="609270" cy="1470074"/>
          </a:xfrm>
          <a:solidFill>
            <a:srgbClr val="264653"/>
          </a:solidFill>
        </p:grpSpPr>
        <p:cxnSp>
          <p:nvCxnSpPr>
            <p:cNvPr id="19" name="Gerader Verbinder 18"/>
            <p:cNvCxnSpPr/>
            <p:nvPr/>
          </p:nvCxnSpPr>
          <p:spPr>
            <a:xfrm>
              <a:off x="2730847" y="3197767"/>
              <a:ext cx="0" cy="1226121"/>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p:nvCxnSpPr>
          <p:spPr>
            <a:xfrm>
              <a:off x="2730847" y="4423888"/>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flipV="1">
              <a:off x="2426377" y="4420342"/>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grpSp>
      <p:pic>
        <p:nvPicPr>
          <p:cNvPr id="23" name="GRAFIK_Krone" descr="Cartoon crown | Free SV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209299" y="4157249"/>
            <a:ext cx="988634" cy="988634"/>
          </a:xfrm>
          <a:prstGeom prst="rect">
            <a:avLst/>
          </a:prstGeom>
        </p:spPr>
      </p:pic>
      <p:sp>
        <p:nvSpPr>
          <p:cNvPr id="31" name="LINIE_Tischplatte"/>
          <p:cNvSpPr/>
          <p:nvPr/>
        </p:nvSpPr>
        <p:spPr>
          <a:xfrm rot="16200000">
            <a:off x="4546387" y="2649676"/>
            <a:ext cx="51333" cy="6536827"/>
          </a:xfrm>
          <a:prstGeom prst="rect">
            <a:avLst/>
          </a:prstGeom>
          <a:solidFill>
            <a:srgbClr val="264653"/>
          </a:solid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Ein Beispiel: Ein Luftballon ...">
            <a:extLst>
              <a:ext uri="{FF2B5EF4-FFF2-40B4-BE49-F238E27FC236}">
                <a16:creationId xmlns:a16="http://schemas.microsoft.com/office/drawing/2014/main" id="{0EA83696-6ED1-46B7-8FB4-6CD215761375}"/>
              </a:ext>
            </a:extLst>
          </p:cNvPr>
          <p:cNvSpPr>
            <a:spLocks noGrp="1" noChangeArrowheads="1"/>
          </p:cNvSpPr>
          <p:nvPr>
            <p:ph idx="1"/>
          </p:nvPr>
        </p:nvSpPr>
        <p:spPr>
          <a:xfrm>
            <a:off x="696000" y="449651"/>
            <a:ext cx="10800000" cy="1675240"/>
          </a:xfrm>
        </p:spPr>
        <p:txBody>
          <a:bodyPr anchor="ctr">
            <a:normAutofit/>
          </a:bodyPr>
          <a:lstStyle/>
          <a:p>
            <a:pPr marL="0" indent="0">
              <a:lnSpc>
                <a:spcPct val="150000"/>
              </a:lnSpc>
              <a:spcBef>
                <a:spcPts val="600"/>
              </a:spcBef>
              <a:spcAft>
                <a:spcPts val="600"/>
              </a:spcAft>
              <a:buNone/>
            </a:pPr>
            <a:r>
              <a:rPr lang="de-DE" altLang="de-DE" dirty="0" smtClean="0">
                <a:latin typeface="+mj-lt"/>
              </a:rPr>
              <a:t>Als er dann beide </a:t>
            </a:r>
            <a:r>
              <a:rPr lang="de-DE" altLang="de-DE" dirty="0">
                <a:latin typeface="+mj-lt"/>
              </a:rPr>
              <a:t>O</a:t>
            </a:r>
            <a:r>
              <a:rPr lang="de-DE" altLang="de-DE" dirty="0" smtClean="0">
                <a:latin typeface="+mj-lt"/>
              </a:rPr>
              <a:t>bjekte in </a:t>
            </a:r>
            <a:r>
              <a:rPr lang="de-DE" altLang="de-DE" dirty="0" smtClean="0">
                <a:latin typeface="Montserrat SemiBold" panose="00000700000000000000" pitchFamily="2" charset="0"/>
              </a:rPr>
              <a:t>Behälter voller Wasser </a:t>
            </a:r>
            <a:r>
              <a:rPr lang="de-DE" altLang="de-DE" dirty="0" smtClean="0">
                <a:latin typeface="+mj-lt"/>
              </a:rPr>
              <a:t>tauchte, sah er, wie die </a:t>
            </a:r>
            <a:r>
              <a:rPr lang="de-DE" altLang="de-DE" dirty="0" smtClean="0">
                <a:latin typeface="Montserrat SemiBold" panose="00000700000000000000" pitchFamily="2" charset="0"/>
              </a:rPr>
              <a:t>Krone </a:t>
            </a:r>
            <a:r>
              <a:rPr lang="de-DE" altLang="de-DE" u="sng" dirty="0" smtClean="0">
                <a:latin typeface="Montserrat SemiBold" panose="00000700000000000000" pitchFamily="2" charset="0"/>
              </a:rPr>
              <a:t>anstieg</a:t>
            </a:r>
            <a:r>
              <a:rPr lang="de-DE" altLang="de-DE" dirty="0" smtClean="0">
                <a:latin typeface="Montserrat SemiBold" panose="00000700000000000000" pitchFamily="2" charset="0"/>
              </a:rPr>
              <a:t> </a:t>
            </a:r>
            <a:r>
              <a:rPr lang="de-DE" altLang="de-DE" dirty="0" smtClean="0">
                <a:latin typeface="+mj-lt"/>
              </a:rPr>
              <a:t>und der </a:t>
            </a:r>
            <a:r>
              <a:rPr lang="de-DE" altLang="de-DE" dirty="0" smtClean="0">
                <a:latin typeface="Montserrat SemiBold" panose="00000700000000000000" pitchFamily="2" charset="0"/>
              </a:rPr>
              <a:t>Klumpen </a:t>
            </a:r>
            <a:r>
              <a:rPr lang="de-DE" altLang="de-DE" u="sng" dirty="0" smtClean="0">
                <a:latin typeface="Montserrat SemiBold" panose="00000700000000000000" pitchFamily="2" charset="0"/>
              </a:rPr>
              <a:t>absank</a:t>
            </a:r>
            <a:r>
              <a:rPr lang="de-DE" altLang="de-DE" dirty="0" smtClean="0">
                <a:latin typeface="+mj-lt"/>
              </a:rPr>
              <a:t>.</a:t>
            </a:r>
          </a:p>
        </p:txBody>
      </p:sp>
      <p:sp>
        <p:nvSpPr>
          <p:cNvPr id="32" name="PFEIL_F_A"/>
          <p:cNvSpPr/>
          <p:nvPr/>
        </p:nvSpPr>
        <p:spPr>
          <a:xfrm>
            <a:off x="2634342" y="5036534"/>
            <a:ext cx="185635" cy="696279"/>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33" name="F_A"/>
          <p:cNvSpPr/>
          <p:nvPr/>
        </p:nvSpPr>
        <p:spPr>
          <a:xfrm>
            <a:off x="2783419" y="5355375"/>
            <a:ext cx="454957" cy="338554"/>
          </a:xfrm>
          <a:prstGeom prst="rect">
            <a:avLst/>
          </a:prstGeom>
        </p:spPr>
        <p:txBody>
          <a:bodyPr wrap="square">
            <a:spAutoFit/>
          </a:bodyPr>
          <a:lstStyle/>
          <a:p>
            <a:r>
              <a:rPr lang="de-DE" sz="1600" b="1" dirty="0" smtClean="0">
                <a:solidFill>
                  <a:schemeClr val="accent6"/>
                </a:solidFill>
                <a:latin typeface="Montserrat Black" panose="00000A00000000000000" pitchFamily="2" charset="0"/>
              </a:rPr>
              <a:t>F</a:t>
            </a:r>
            <a:r>
              <a:rPr lang="de-DE" sz="1600" b="1" baseline="-25000" dirty="0" smtClean="0">
                <a:solidFill>
                  <a:schemeClr val="accent6"/>
                </a:solidFill>
                <a:latin typeface="Montserrat Black" panose="00000A00000000000000" pitchFamily="2" charset="0"/>
              </a:rPr>
              <a:t>A</a:t>
            </a:r>
            <a:endParaRPr lang="de-AT" sz="1600" b="1" baseline="-25000" dirty="0">
              <a:solidFill>
                <a:schemeClr val="accent6"/>
              </a:solidFill>
              <a:latin typeface="Montserrat Black" panose="00000A00000000000000" pitchFamily="2" charset="0"/>
            </a:endParaRPr>
          </a:p>
        </p:txBody>
      </p:sp>
      <p:sp>
        <p:nvSpPr>
          <p:cNvPr id="34" name="Auftriebskraft"/>
          <p:cNvSpPr/>
          <p:nvPr/>
        </p:nvSpPr>
        <p:spPr>
          <a:xfrm>
            <a:off x="1857393" y="5942305"/>
            <a:ext cx="1739532" cy="338554"/>
          </a:xfrm>
          <a:prstGeom prst="rect">
            <a:avLst/>
          </a:prstGeom>
        </p:spPr>
        <p:txBody>
          <a:bodyPr wrap="square">
            <a:spAutoFit/>
          </a:bodyPr>
          <a:lstStyle/>
          <a:p>
            <a:r>
              <a:rPr lang="de-DE" sz="1600" dirty="0" smtClean="0">
                <a:solidFill>
                  <a:schemeClr val="accent6"/>
                </a:solidFill>
                <a:latin typeface="Montserrat SemiBold" panose="00000700000000000000" pitchFamily="2" charset="0"/>
              </a:rPr>
              <a:t>Auftriebskraft</a:t>
            </a:r>
            <a:endParaRPr lang="de-AT" sz="1600" dirty="0">
              <a:solidFill>
                <a:schemeClr val="accent6"/>
              </a:solidFill>
              <a:latin typeface="Montserrat SemiBold" panose="00000700000000000000" pitchFamily="2" charset="0"/>
            </a:endParaRPr>
          </a:p>
        </p:txBody>
      </p:sp>
      <p:sp>
        <p:nvSpPr>
          <p:cNvPr id="35" name="PFEIL_F_A"/>
          <p:cNvSpPr/>
          <p:nvPr/>
        </p:nvSpPr>
        <p:spPr>
          <a:xfrm>
            <a:off x="6363450" y="5692035"/>
            <a:ext cx="149077" cy="83003"/>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36" name="F_A"/>
          <p:cNvSpPr/>
          <p:nvPr/>
        </p:nvSpPr>
        <p:spPr>
          <a:xfrm>
            <a:off x="6721815" y="5441540"/>
            <a:ext cx="454957" cy="338554"/>
          </a:xfrm>
          <a:prstGeom prst="rect">
            <a:avLst/>
          </a:prstGeom>
        </p:spPr>
        <p:txBody>
          <a:bodyPr wrap="square">
            <a:spAutoFit/>
          </a:bodyPr>
          <a:lstStyle/>
          <a:p>
            <a:r>
              <a:rPr lang="de-DE" sz="1600" b="1" dirty="0" smtClean="0">
                <a:solidFill>
                  <a:schemeClr val="accent6"/>
                </a:solidFill>
                <a:latin typeface="Montserrat Black" panose="00000A00000000000000" pitchFamily="2" charset="0"/>
              </a:rPr>
              <a:t>F</a:t>
            </a:r>
            <a:r>
              <a:rPr lang="de-DE" sz="1600" b="1" baseline="-25000" dirty="0" smtClean="0">
                <a:solidFill>
                  <a:schemeClr val="accent6"/>
                </a:solidFill>
                <a:latin typeface="Montserrat Black" panose="00000A00000000000000" pitchFamily="2" charset="0"/>
              </a:rPr>
              <a:t>A</a:t>
            </a:r>
            <a:endParaRPr lang="de-AT" sz="1600" b="1" baseline="-25000" dirty="0">
              <a:solidFill>
                <a:schemeClr val="accent6"/>
              </a:solidFill>
              <a:latin typeface="Montserrat Black" panose="00000A00000000000000" pitchFamily="2" charset="0"/>
            </a:endParaRPr>
          </a:p>
        </p:txBody>
      </p:sp>
      <p:sp>
        <p:nvSpPr>
          <p:cNvPr id="37" name="Auftriebskraft"/>
          <p:cNvSpPr/>
          <p:nvPr/>
        </p:nvSpPr>
        <p:spPr>
          <a:xfrm>
            <a:off x="5568222" y="5945915"/>
            <a:ext cx="1739532" cy="338554"/>
          </a:xfrm>
          <a:prstGeom prst="rect">
            <a:avLst/>
          </a:prstGeom>
        </p:spPr>
        <p:txBody>
          <a:bodyPr wrap="square">
            <a:spAutoFit/>
          </a:bodyPr>
          <a:lstStyle/>
          <a:p>
            <a:r>
              <a:rPr lang="de-DE" sz="1600" dirty="0" smtClean="0">
                <a:solidFill>
                  <a:schemeClr val="accent6"/>
                </a:solidFill>
                <a:latin typeface="Montserrat SemiBold" panose="00000700000000000000" pitchFamily="2" charset="0"/>
              </a:rPr>
              <a:t>Auftriebskraft</a:t>
            </a:r>
            <a:endParaRPr lang="de-AT" sz="1600" dirty="0">
              <a:solidFill>
                <a:schemeClr val="accent6"/>
              </a:solidFill>
              <a:latin typeface="Montserrat SemiBold" panose="00000700000000000000" pitchFamily="2" charset="0"/>
            </a:endParaRPr>
          </a:p>
        </p:txBody>
      </p:sp>
    </p:spTree>
    <p:extLst>
      <p:ext uri="{BB962C8B-B14F-4D97-AF65-F5344CB8AC3E}">
        <p14:creationId xmlns:p14="http://schemas.microsoft.com/office/powerpoint/2010/main" val="178823144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50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000"/>
                                        <p:tgtEl>
                                          <p:spTgt spid="33"/>
                                        </p:tgtEl>
                                      </p:cBhvr>
                                    </p:animEffect>
                                  </p:childTnLst>
                                </p:cTn>
                              </p:par>
                              <p:par>
                                <p:cTn id="12" presetID="10" presetClass="entr" presetSubtype="0" fill="hold" grpId="0" nodeType="withEffect">
                                  <p:stCondLst>
                                    <p:cond delay="500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childTnLst>
                                </p:cTn>
                              </p:par>
                              <p:par>
                                <p:cTn id="15" presetID="10" presetClass="entr" presetSubtype="0" fill="hold" grpId="0" nodeType="withEffect">
                                  <p:stCondLst>
                                    <p:cond delay="50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childTnLst>
                                </p:cTn>
                              </p:par>
                            </p:childTnLst>
                          </p:cTn>
                        </p:par>
                        <p:par>
                          <p:cTn id="18" fill="hold">
                            <p:stCondLst>
                              <p:cond delay="8000"/>
                            </p:stCondLst>
                            <p:childTnLst>
                              <p:par>
                                <p:cTn id="19" presetID="10" presetClass="entr" presetSubtype="0" fill="hold" grpId="0" nodeType="afterEffect">
                                  <p:stCondLst>
                                    <p:cond delay="200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childTnLst>
                                </p:cTn>
                              </p:par>
                              <p:par>
                                <p:cTn id="25" presetID="10" presetClass="entr" presetSubtype="0" fill="hold" grpId="0" nodeType="withEffect">
                                  <p:stCondLst>
                                    <p:cond delay="200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childTnLst>
                                </p:cTn>
                              </p:par>
                            </p:childTnLst>
                          </p:cTn>
                        </p:par>
                        <p:par>
                          <p:cTn id="28" fill="hold">
                            <p:stCondLst>
                              <p:cond delay="11000"/>
                            </p:stCondLst>
                            <p:childTnLst>
                              <p:par>
                                <p:cTn id="29" presetID="10" presetClass="entr" presetSubtype="0" fill="hold" nodeType="afterEffect">
                                  <p:stCondLst>
                                    <p:cond delay="20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35" grpId="0" animBg="1"/>
      <p:bldP spid="36" grpId="0"/>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GRAFIK_GefäßLinks"/>
          <p:cNvSpPr/>
          <p:nvPr/>
        </p:nvSpPr>
        <p:spPr>
          <a:xfrm>
            <a:off x="2012151" y="4299528"/>
            <a:ext cx="1353311" cy="1766663"/>
          </a:xfrm>
          <a:prstGeom prst="roundRect">
            <a:avLst>
              <a:gd name="adj" fmla="val 9524"/>
            </a:avLst>
          </a:prstGeom>
          <a:solidFill>
            <a:srgbClr val="CB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7" name="GRAFIK_GefäßRechts"/>
          <p:cNvSpPr/>
          <p:nvPr/>
        </p:nvSpPr>
        <p:spPr>
          <a:xfrm>
            <a:off x="5693137" y="4300663"/>
            <a:ext cx="1353311" cy="1766663"/>
          </a:xfrm>
          <a:prstGeom prst="roundRect">
            <a:avLst>
              <a:gd name="adj" fmla="val 9524"/>
            </a:avLst>
          </a:prstGeom>
          <a:solidFill>
            <a:srgbClr val="CB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9" name="GRAFIK_WasserRechts"/>
          <p:cNvSpPr/>
          <p:nvPr/>
        </p:nvSpPr>
        <p:spPr>
          <a:xfrm>
            <a:off x="5747039" y="4413605"/>
            <a:ext cx="1245505" cy="1585531"/>
          </a:xfrm>
          <a:prstGeom prst="roundRect">
            <a:avLst>
              <a:gd name="adj" fmla="val 14446"/>
            </a:avLst>
          </a:prstGeom>
          <a:solidFill>
            <a:srgbClr val="A8C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0" name="GRAFIK_WasserLinks"/>
          <p:cNvSpPr/>
          <p:nvPr/>
        </p:nvSpPr>
        <p:spPr>
          <a:xfrm>
            <a:off x="2066053" y="4413605"/>
            <a:ext cx="1245505" cy="1585531"/>
          </a:xfrm>
          <a:prstGeom prst="roundRect">
            <a:avLst>
              <a:gd name="adj" fmla="val 14446"/>
            </a:avLst>
          </a:prstGeom>
          <a:solidFill>
            <a:srgbClr val="A8C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4" name="GRAFIK_Waage"/>
          <p:cNvGrpSpPr/>
          <p:nvPr/>
        </p:nvGrpSpPr>
        <p:grpSpPr>
          <a:xfrm>
            <a:off x="3665258" y="2664004"/>
            <a:ext cx="1729512" cy="3403323"/>
            <a:chOff x="3707298" y="2439906"/>
            <a:chExt cx="1729512" cy="3403323"/>
          </a:xfrm>
          <a:solidFill>
            <a:srgbClr val="264653"/>
          </a:solidFill>
        </p:grpSpPr>
        <p:sp>
          <p:nvSpPr>
            <p:cNvPr id="6" name="Rechteck 5"/>
            <p:cNvSpPr/>
            <p:nvPr/>
          </p:nvSpPr>
          <p:spPr>
            <a:xfrm>
              <a:off x="4522490" y="2743199"/>
              <a:ext cx="99129" cy="2729023"/>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Rechteck 8"/>
            <p:cNvSpPr/>
            <p:nvPr/>
          </p:nvSpPr>
          <p:spPr>
            <a:xfrm rot="16200000">
              <a:off x="4479905" y="5131979"/>
              <a:ext cx="184298" cy="864783"/>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Rechteck 9"/>
            <p:cNvSpPr/>
            <p:nvPr/>
          </p:nvSpPr>
          <p:spPr>
            <a:xfrm rot="16200000">
              <a:off x="4479905" y="4886324"/>
              <a:ext cx="184298" cy="1729512"/>
            </a:xfrm>
            <a:prstGeom prst="rect">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Ellipse 6"/>
            <p:cNvSpPr/>
            <p:nvPr/>
          </p:nvSpPr>
          <p:spPr>
            <a:xfrm>
              <a:off x="4392054" y="2439906"/>
              <a:ext cx="360000" cy="360000"/>
            </a:xfrm>
            <a:prstGeom prst="ellipse">
              <a:avLst/>
            </a:prstGeom>
            <a:grp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1" name="GRAFIK_BalkenWaage"/>
          <p:cNvSpPr/>
          <p:nvPr/>
        </p:nvSpPr>
        <p:spPr>
          <a:xfrm rot="16800000">
            <a:off x="4476014" y="1364682"/>
            <a:ext cx="108000" cy="4033230"/>
          </a:xfrm>
          <a:prstGeom prst="rect">
            <a:avLst/>
          </a:prstGeom>
          <a:solidFill>
            <a:srgbClr val="264653"/>
          </a:solid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5" name="GRAFIK_HelterungRechts"/>
          <p:cNvGrpSpPr/>
          <p:nvPr/>
        </p:nvGrpSpPr>
        <p:grpSpPr>
          <a:xfrm>
            <a:off x="6091480" y="3731004"/>
            <a:ext cx="609270" cy="1470074"/>
            <a:chOff x="6124683" y="3211200"/>
            <a:chExt cx="609270" cy="1470074"/>
          </a:xfrm>
          <a:solidFill>
            <a:srgbClr val="264653"/>
          </a:solidFill>
        </p:grpSpPr>
        <p:cxnSp>
          <p:nvCxnSpPr>
            <p:cNvPr id="13" name="Gerader Verbinder 12"/>
            <p:cNvCxnSpPr/>
            <p:nvPr/>
          </p:nvCxnSpPr>
          <p:spPr>
            <a:xfrm>
              <a:off x="6429153" y="3211200"/>
              <a:ext cx="0" cy="1226121"/>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6429153" y="4437321"/>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flipV="1">
              <a:off x="6124683" y="4433775"/>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grpSp>
      <p:sp>
        <p:nvSpPr>
          <p:cNvPr id="18" name="GRAFIK_GewichtRechts"/>
          <p:cNvSpPr/>
          <p:nvPr/>
        </p:nvSpPr>
        <p:spPr>
          <a:xfrm>
            <a:off x="6039510" y="5144633"/>
            <a:ext cx="712879" cy="761388"/>
          </a:xfrm>
          <a:prstGeom prst="roundRect">
            <a:avLst/>
          </a:prstGeom>
          <a:gradFill flip="none" rotWithShape="1">
            <a:gsLst>
              <a:gs pos="0">
                <a:schemeClr val="accent4">
                  <a:lumMod val="40000"/>
                  <a:lumOff val="60000"/>
                </a:schemeClr>
              </a:gs>
              <a:gs pos="55000">
                <a:srgbClr val="FFFF00"/>
              </a:gs>
              <a:gs pos="100000">
                <a:srgbClr val="FFC000"/>
              </a:gs>
            </a:gsLst>
            <a:path path="circle">
              <a:fillToRect l="50000" t="50000" r="50000" b="50000"/>
            </a:path>
            <a:tileRect/>
          </a:gradFill>
          <a:ln>
            <a:noFill/>
          </a:ln>
          <a:scene3d>
            <a:camera prst="orthographicFront"/>
            <a:lightRig rig="threePt" dir="t"/>
          </a:scene3d>
          <a:sp3d>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6" name="GRAFIK_HalterungLinks"/>
          <p:cNvGrpSpPr/>
          <p:nvPr/>
        </p:nvGrpSpPr>
        <p:grpSpPr>
          <a:xfrm>
            <a:off x="2399385" y="3095527"/>
            <a:ext cx="609270" cy="1470074"/>
            <a:chOff x="2426377" y="3197767"/>
            <a:chExt cx="609270" cy="1470074"/>
          </a:xfrm>
          <a:solidFill>
            <a:srgbClr val="264653"/>
          </a:solidFill>
        </p:grpSpPr>
        <p:cxnSp>
          <p:nvCxnSpPr>
            <p:cNvPr id="19" name="Gerader Verbinder 18"/>
            <p:cNvCxnSpPr/>
            <p:nvPr/>
          </p:nvCxnSpPr>
          <p:spPr>
            <a:xfrm>
              <a:off x="2730847" y="3197767"/>
              <a:ext cx="0" cy="1226121"/>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p:nvCxnSpPr>
          <p:spPr>
            <a:xfrm>
              <a:off x="2730847" y="4423888"/>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flipV="1">
              <a:off x="2426377" y="4420342"/>
              <a:ext cx="304800" cy="243953"/>
            </a:xfrm>
            <a:prstGeom prst="line">
              <a:avLst/>
            </a:prstGeom>
            <a:grpFill/>
            <a:ln w="38100">
              <a:solidFill>
                <a:srgbClr val="264653"/>
              </a:solidFill>
            </a:ln>
          </p:spPr>
          <p:style>
            <a:lnRef idx="1">
              <a:schemeClr val="accent1"/>
            </a:lnRef>
            <a:fillRef idx="0">
              <a:schemeClr val="accent1"/>
            </a:fillRef>
            <a:effectRef idx="0">
              <a:schemeClr val="accent1"/>
            </a:effectRef>
            <a:fontRef idx="minor">
              <a:schemeClr val="tx1"/>
            </a:fontRef>
          </p:style>
        </p:cxnSp>
      </p:grpSp>
      <p:pic>
        <p:nvPicPr>
          <p:cNvPr id="23" name="GRAFIK_Krone" descr="Cartoon crown | Free SV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67259" y="4381347"/>
            <a:ext cx="988634" cy="988634"/>
          </a:xfrm>
          <a:prstGeom prst="rect">
            <a:avLst/>
          </a:prstGeom>
        </p:spPr>
      </p:pic>
      <p:sp>
        <p:nvSpPr>
          <p:cNvPr id="31" name="LINIE_Tischplatte"/>
          <p:cNvSpPr/>
          <p:nvPr/>
        </p:nvSpPr>
        <p:spPr>
          <a:xfrm rot="16200000">
            <a:off x="4504347" y="2873774"/>
            <a:ext cx="51333" cy="6536827"/>
          </a:xfrm>
          <a:prstGeom prst="rect">
            <a:avLst/>
          </a:prstGeom>
          <a:solidFill>
            <a:srgbClr val="264653"/>
          </a:solidFill>
          <a:ln>
            <a:solidFill>
              <a:srgbClr val="264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9" name="Dem Gold wurden weniger dichte ..."/>
          <p:cNvSpPr/>
          <p:nvPr/>
        </p:nvSpPr>
        <p:spPr>
          <a:xfrm>
            <a:off x="7777178" y="4487444"/>
            <a:ext cx="3697573" cy="1015663"/>
          </a:xfrm>
          <a:prstGeom prst="rect">
            <a:avLst/>
          </a:prstGeom>
        </p:spPr>
        <p:txBody>
          <a:bodyPr wrap="square">
            <a:spAutoFit/>
          </a:bodyPr>
          <a:lstStyle/>
          <a:p>
            <a:pPr algn="ctr"/>
            <a:r>
              <a:rPr lang="de-DE" altLang="de-DE" sz="2000" dirty="0" smtClean="0">
                <a:solidFill>
                  <a:srgbClr val="C00000"/>
                </a:solidFill>
                <a:latin typeface="+mj-lt"/>
              </a:rPr>
              <a:t>Dem Gold wurden </a:t>
            </a:r>
            <a:br>
              <a:rPr lang="de-DE" altLang="de-DE" sz="2000" dirty="0" smtClean="0">
                <a:solidFill>
                  <a:srgbClr val="C00000"/>
                </a:solidFill>
                <a:latin typeface="+mj-lt"/>
              </a:rPr>
            </a:br>
            <a:r>
              <a:rPr lang="de-DE" altLang="de-DE" sz="2000" u="sng" dirty="0" smtClean="0">
                <a:solidFill>
                  <a:srgbClr val="C00000"/>
                </a:solidFill>
                <a:latin typeface="Montserrat SemiBold" panose="00000700000000000000" pitchFamily="2" charset="0"/>
              </a:rPr>
              <a:t>weniger</a:t>
            </a:r>
            <a:r>
              <a:rPr lang="de-DE" altLang="de-DE" sz="2000" dirty="0" smtClean="0">
                <a:solidFill>
                  <a:srgbClr val="C00000"/>
                </a:solidFill>
                <a:latin typeface="Montserrat SemiBold" panose="00000700000000000000" pitchFamily="2" charset="0"/>
              </a:rPr>
              <a:t> dichte </a:t>
            </a:r>
            <a:r>
              <a:rPr lang="de-DE" altLang="de-DE" sz="2000" dirty="0" smtClean="0">
                <a:solidFill>
                  <a:srgbClr val="C00000"/>
                </a:solidFill>
                <a:latin typeface="+mj-lt"/>
              </a:rPr>
              <a:t/>
            </a:r>
            <a:br>
              <a:rPr lang="de-DE" altLang="de-DE" sz="2000" dirty="0" smtClean="0">
                <a:solidFill>
                  <a:srgbClr val="C00000"/>
                </a:solidFill>
                <a:latin typeface="+mj-lt"/>
              </a:rPr>
            </a:br>
            <a:r>
              <a:rPr lang="de-DE" altLang="de-DE" sz="2000" dirty="0" smtClean="0">
                <a:solidFill>
                  <a:srgbClr val="C00000"/>
                </a:solidFill>
                <a:latin typeface="+mj-lt"/>
              </a:rPr>
              <a:t>Materialien beigemischt.</a:t>
            </a:r>
            <a:endParaRPr lang="de-AT" sz="2000" dirty="0">
              <a:latin typeface="+mj-lt"/>
            </a:endParaRPr>
          </a:p>
        </p:txBody>
      </p:sp>
      <p:sp>
        <p:nvSpPr>
          <p:cNvPr id="38" name="Die Krone bestand also nicht ..."/>
          <p:cNvSpPr/>
          <p:nvPr/>
        </p:nvSpPr>
        <p:spPr>
          <a:xfrm>
            <a:off x="7798427" y="3591642"/>
            <a:ext cx="3697573" cy="707886"/>
          </a:xfrm>
          <a:prstGeom prst="rect">
            <a:avLst/>
          </a:prstGeom>
        </p:spPr>
        <p:txBody>
          <a:bodyPr wrap="square">
            <a:spAutoFit/>
          </a:bodyPr>
          <a:lstStyle/>
          <a:p>
            <a:pPr algn="ctr"/>
            <a:r>
              <a:rPr lang="de-DE" altLang="de-DE" sz="2000" dirty="0" smtClean="0">
                <a:solidFill>
                  <a:srgbClr val="C00000"/>
                </a:solidFill>
                <a:latin typeface="+mj-lt"/>
              </a:rPr>
              <a:t>Die Krone bestand also nicht nur aus reinem Gold!</a:t>
            </a:r>
            <a:endParaRPr lang="de-AT" sz="2000" dirty="0">
              <a:latin typeface="+mj-lt"/>
            </a:endParaRPr>
          </a:p>
        </p:txBody>
      </p:sp>
      <p:sp>
        <p:nvSpPr>
          <p:cNvPr id="41" name="höhere Dichte"/>
          <p:cNvSpPr/>
          <p:nvPr/>
        </p:nvSpPr>
        <p:spPr>
          <a:xfrm>
            <a:off x="5092344" y="6169778"/>
            <a:ext cx="2607209" cy="369332"/>
          </a:xfrm>
          <a:prstGeom prst="rect">
            <a:avLst/>
          </a:prstGeom>
        </p:spPr>
        <p:txBody>
          <a:bodyPr wrap="square">
            <a:spAutoFit/>
          </a:bodyPr>
          <a:lstStyle/>
          <a:p>
            <a:pPr algn="ctr"/>
            <a:r>
              <a:rPr lang="de-DE" altLang="de-DE" dirty="0" smtClean="0">
                <a:solidFill>
                  <a:srgbClr val="C00000"/>
                </a:solidFill>
                <a:latin typeface="+mj-lt"/>
              </a:rPr>
              <a:t>höhere Dichte</a:t>
            </a:r>
            <a:endParaRPr lang="de-AT" dirty="0">
              <a:latin typeface="+mj-lt"/>
            </a:endParaRPr>
          </a:p>
        </p:txBody>
      </p:sp>
      <p:sp>
        <p:nvSpPr>
          <p:cNvPr id="40" name="geringere Dichte"/>
          <p:cNvSpPr/>
          <p:nvPr/>
        </p:nvSpPr>
        <p:spPr>
          <a:xfrm>
            <a:off x="1357971" y="6125890"/>
            <a:ext cx="2607209" cy="369332"/>
          </a:xfrm>
          <a:prstGeom prst="rect">
            <a:avLst/>
          </a:prstGeom>
        </p:spPr>
        <p:txBody>
          <a:bodyPr wrap="square">
            <a:spAutoFit/>
          </a:bodyPr>
          <a:lstStyle/>
          <a:p>
            <a:pPr algn="ctr"/>
            <a:r>
              <a:rPr lang="de-DE" altLang="de-DE" dirty="0">
                <a:solidFill>
                  <a:srgbClr val="C00000"/>
                </a:solidFill>
                <a:latin typeface="+mj-lt"/>
              </a:rPr>
              <a:t>g</a:t>
            </a:r>
            <a:r>
              <a:rPr lang="de-DE" altLang="de-DE" dirty="0" smtClean="0">
                <a:solidFill>
                  <a:srgbClr val="C00000"/>
                </a:solidFill>
                <a:latin typeface="+mj-lt"/>
              </a:rPr>
              <a:t>eringere Dichte</a:t>
            </a:r>
            <a:endParaRPr lang="de-AT" dirty="0">
              <a:latin typeface="+mj-lt"/>
            </a:endParaRPr>
          </a:p>
        </p:txBody>
      </p:sp>
      <p:sp>
        <p:nvSpPr>
          <p:cNvPr id="3" name="Ein Beispiel: Ein Luftballon ...">
            <a:extLst>
              <a:ext uri="{FF2B5EF4-FFF2-40B4-BE49-F238E27FC236}">
                <a16:creationId xmlns:a16="http://schemas.microsoft.com/office/drawing/2014/main" id="{0EA83696-6ED1-46B7-8FB4-6CD215761375}"/>
              </a:ext>
            </a:extLst>
          </p:cNvPr>
          <p:cNvSpPr>
            <a:spLocks noGrp="1" noChangeArrowheads="1"/>
          </p:cNvSpPr>
          <p:nvPr>
            <p:ph idx="1"/>
          </p:nvPr>
        </p:nvSpPr>
        <p:spPr>
          <a:xfrm>
            <a:off x="696000" y="449650"/>
            <a:ext cx="10800000" cy="1914872"/>
          </a:xfrm>
        </p:spPr>
        <p:txBody>
          <a:bodyPr anchor="ctr">
            <a:normAutofit lnSpcReduction="10000"/>
          </a:bodyPr>
          <a:lstStyle/>
          <a:p>
            <a:pPr marL="0" indent="0">
              <a:lnSpc>
                <a:spcPct val="150000"/>
              </a:lnSpc>
              <a:spcBef>
                <a:spcPts val="600"/>
              </a:spcBef>
              <a:spcAft>
                <a:spcPts val="600"/>
              </a:spcAft>
              <a:buNone/>
            </a:pPr>
            <a:r>
              <a:rPr lang="de-DE" altLang="de-DE" dirty="0" smtClean="0">
                <a:latin typeface="Montserrat SemiBold" panose="00000700000000000000" pitchFamily="2" charset="0"/>
              </a:rPr>
              <a:t>Daraus können wir zwei Schlüsse ziehen:</a:t>
            </a:r>
          </a:p>
          <a:p>
            <a:pPr>
              <a:lnSpc>
                <a:spcPct val="150000"/>
              </a:lnSpc>
              <a:spcBef>
                <a:spcPts val="600"/>
              </a:spcBef>
              <a:spcAft>
                <a:spcPts val="600"/>
              </a:spcAft>
            </a:pPr>
            <a:r>
              <a:rPr lang="de-DE" altLang="de-DE" sz="2000" dirty="0" smtClean="0">
                <a:latin typeface="+mj-lt"/>
              </a:rPr>
              <a:t>Die </a:t>
            </a:r>
            <a:r>
              <a:rPr lang="de-DE" altLang="de-DE" sz="2000" dirty="0" smtClean="0">
                <a:latin typeface="Montserrat SemiBold" panose="00000700000000000000" pitchFamily="2" charset="0"/>
              </a:rPr>
              <a:t>Krone</a:t>
            </a:r>
            <a:r>
              <a:rPr lang="de-DE" altLang="de-DE" sz="2000" dirty="0" smtClean="0">
                <a:latin typeface="+mj-lt"/>
              </a:rPr>
              <a:t> muss ein </a:t>
            </a:r>
            <a:r>
              <a:rPr lang="de-DE" altLang="de-DE" sz="2000" u="sng" dirty="0" smtClean="0">
                <a:latin typeface="Montserrat SemiBold" panose="00000700000000000000" pitchFamily="2" charset="0"/>
              </a:rPr>
              <a:t>größeres</a:t>
            </a:r>
            <a:r>
              <a:rPr lang="de-DE" altLang="de-DE" sz="2000" dirty="0" smtClean="0">
                <a:latin typeface="Montserrat SemiBold" panose="00000700000000000000" pitchFamily="2" charset="0"/>
              </a:rPr>
              <a:t> Volumen </a:t>
            </a:r>
            <a:r>
              <a:rPr lang="de-DE" altLang="de-DE" sz="2000" dirty="0" smtClean="0">
                <a:latin typeface="+mj-lt"/>
              </a:rPr>
              <a:t>haben und mehr Wasser verdrängen.</a:t>
            </a:r>
          </a:p>
          <a:p>
            <a:pPr>
              <a:lnSpc>
                <a:spcPct val="150000"/>
              </a:lnSpc>
              <a:spcBef>
                <a:spcPts val="600"/>
              </a:spcBef>
              <a:spcAft>
                <a:spcPts val="600"/>
              </a:spcAft>
            </a:pPr>
            <a:r>
              <a:rPr lang="de-DE" altLang="de-DE" sz="2000" dirty="0" smtClean="0">
                <a:latin typeface="+mj-lt"/>
              </a:rPr>
              <a:t>Die </a:t>
            </a:r>
            <a:r>
              <a:rPr lang="de-DE" altLang="de-DE" sz="2000" dirty="0" smtClean="0">
                <a:latin typeface="Montserrat SemiBold" panose="00000700000000000000" pitchFamily="2" charset="0"/>
              </a:rPr>
              <a:t>Dichte der Krone ist </a:t>
            </a:r>
            <a:r>
              <a:rPr lang="de-DE" altLang="de-DE" sz="2000" u="sng" dirty="0" smtClean="0">
                <a:latin typeface="Montserrat SemiBold" panose="00000700000000000000" pitchFamily="2" charset="0"/>
              </a:rPr>
              <a:t>geringer</a:t>
            </a:r>
            <a:r>
              <a:rPr lang="de-DE" altLang="de-DE" sz="2000" dirty="0" smtClean="0">
                <a:latin typeface="Montserrat SemiBold" panose="00000700000000000000" pitchFamily="2" charset="0"/>
              </a:rPr>
              <a:t> </a:t>
            </a:r>
            <a:r>
              <a:rPr lang="de-DE" altLang="de-DE" sz="2000" dirty="0" smtClean="0">
                <a:latin typeface="+mj-lt"/>
              </a:rPr>
              <a:t>als die Dichte des Goldklumpens.</a:t>
            </a:r>
          </a:p>
        </p:txBody>
      </p:sp>
    </p:spTree>
    <p:extLst>
      <p:ext uri="{BB962C8B-B14F-4D97-AF65-F5344CB8AC3E}">
        <p14:creationId xmlns:p14="http://schemas.microsoft.com/office/powerpoint/2010/main" val="913922728"/>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2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5000"/>
                            </p:stCondLst>
                            <p:childTnLst>
                              <p:par>
                                <p:cTn id="13" presetID="10" presetClass="entr" presetSubtype="0" fill="hold" nodeType="afterEffect">
                                  <p:stCondLst>
                                    <p:cond delay="3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9000"/>
                            </p:stCondLst>
                            <p:childTnLst>
                              <p:par>
                                <p:cTn id="17" presetID="10" presetClass="entr" presetSubtype="0" fill="hold" grpId="0" nodeType="afterEffect">
                                  <p:stCondLst>
                                    <p:cond delay="30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childTnLst>
                                </p:cTn>
                              </p:par>
                            </p:childTnLst>
                          </p:cTn>
                        </p:par>
                        <p:par>
                          <p:cTn id="20" fill="hold">
                            <p:stCondLst>
                              <p:cond delay="13000"/>
                            </p:stCondLst>
                            <p:childTnLst>
                              <p:par>
                                <p:cTn id="21" presetID="10" presetClass="entr" presetSubtype="0" fill="hold" grpId="0" nodeType="afterEffect">
                                  <p:stCondLst>
                                    <p:cond delay="300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childTnLst>
                                </p:cTn>
                              </p:par>
                            </p:childTnLst>
                          </p:cTn>
                        </p:par>
                        <p:par>
                          <p:cTn id="24" fill="hold">
                            <p:stCondLst>
                              <p:cond delay="17000"/>
                            </p:stCondLst>
                            <p:childTnLst>
                              <p:par>
                                <p:cTn id="25" presetID="10" presetClass="entr" presetSubtype="0" fill="hold" grpId="0" nodeType="afterEffect">
                                  <p:stCondLst>
                                    <p:cond delay="150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childTnLst>
                                </p:cTn>
                              </p:par>
                            </p:childTnLst>
                          </p:cTn>
                        </p:par>
                        <p:par>
                          <p:cTn id="28" fill="hold">
                            <p:stCondLst>
                              <p:cond delay="19500"/>
                            </p:stCondLst>
                            <p:childTnLst>
                              <p:par>
                                <p:cTn id="29" presetID="10" presetClass="entr" presetSubtype="0" fill="hold" grpId="0" nodeType="afterEffect">
                                  <p:stCondLst>
                                    <p:cond delay="15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childTnLst>
                                </p:cTn>
                              </p:par>
                            </p:childTnLst>
                          </p:cTn>
                        </p:par>
                        <p:par>
                          <p:cTn id="32" fill="hold">
                            <p:stCondLst>
                              <p:cond delay="22000"/>
                            </p:stCondLst>
                            <p:childTnLst>
                              <p:par>
                                <p:cTn id="33" presetID="10" presetClass="entr" presetSubtype="0" fill="hold" nodeType="afterEffect">
                                  <p:stCondLst>
                                    <p:cond delay="20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8" grpId="0"/>
      <p:bldP spid="41" grpId="0"/>
      <p:bldP spid="4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in Beispiel: Ein Luftballon ...">
            <a:extLst>
              <a:ext uri="{FF2B5EF4-FFF2-40B4-BE49-F238E27FC236}">
                <a16:creationId xmlns:a16="http://schemas.microsoft.com/office/drawing/2014/main" id="{0EA83696-6ED1-46B7-8FB4-6CD215761375}"/>
              </a:ext>
            </a:extLst>
          </p:cNvPr>
          <p:cNvSpPr>
            <a:spLocks noGrp="1" noChangeArrowheads="1"/>
          </p:cNvSpPr>
          <p:nvPr>
            <p:ph idx="1"/>
          </p:nvPr>
        </p:nvSpPr>
        <p:spPr>
          <a:xfrm>
            <a:off x="696000" y="449650"/>
            <a:ext cx="10800000" cy="1906398"/>
          </a:xfrm>
        </p:spPr>
        <p:txBody>
          <a:bodyPr anchor="ctr">
            <a:normAutofit fontScale="92500" lnSpcReduction="20000"/>
          </a:bodyPr>
          <a:lstStyle/>
          <a:p>
            <a:pPr marL="0" indent="0">
              <a:lnSpc>
                <a:spcPct val="150000"/>
              </a:lnSpc>
              <a:spcBef>
                <a:spcPts val="600"/>
              </a:spcBef>
              <a:spcAft>
                <a:spcPts val="600"/>
              </a:spcAft>
              <a:buNone/>
            </a:pPr>
            <a:r>
              <a:rPr lang="de-DE" altLang="de-DE" dirty="0" smtClean="0">
                <a:latin typeface="+mj-lt"/>
              </a:rPr>
              <a:t>Wird ein Gegenstand in ein randvolles Wasserbecken eingetaucht, läuft etwas Wasser über …</a:t>
            </a:r>
          </a:p>
          <a:p>
            <a:pPr marL="0" indent="0" algn="ctr">
              <a:lnSpc>
                <a:spcPct val="150000"/>
              </a:lnSpc>
              <a:spcBef>
                <a:spcPts val="600"/>
              </a:spcBef>
              <a:spcAft>
                <a:spcPts val="600"/>
              </a:spcAft>
              <a:buNone/>
            </a:pPr>
            <a:r>
              <a:rPr lang="de-DE" altLang="de-DE" dirty="0" smtClean="0">
                <a:solidFill>
                  <a:srgbClr val="C00000"/>
                </a:solidFill>
                <a:latin typeface="Montserrat SemiBold" panose="00000700000000000000" pitchFamily="2" charset="0"/>
              </a:rPr>
              <a:t>Archimedes</a:t>
            </a:r>
            <a:r>
              <a:rPr lang="de-DE" altLang="de-DE" dirty="0" smtClean="0">
                <a:latin typeface="Montserrat SemiBold" panose="00000700000000000000" pitchFamily="2" charset="0"/>
              </a:rPr>
              <a:t> entdeckte dabei Folgendes </a:t>
            </a:r>
            <a:r>
              <a:rPr lang="de-DE" altLang="de-DE" dirty="0" smtClean="0">
                <a:solidFill>
                  <a:srgbClr val="C00000"/>
                </a:solidFill>
                <a:latin typeface="Montserrat SemiBold" panose="00000700000000000000" pitchFamily="2" charset="0"/>
              </a:rPr>
              <a:t>Prinzip</a:t>
            </a:r>
            <a:r>
              <a:rPr lang="de-DE" altLang="de-DE" dirty="0" smtClean="0">
                <a:latin typeface="Montserrat SemiBold" panose="00000700000000000000" pitchFamily="2" charset="0"/>
              </a:rPr>
              <a:t>:</a:t>
            </a:r>
          </a:p>
        </p:txBody>
      </p:sp>
      <p:pic>
        <p:nvPicPr>
          <p:cNvPr id="48" name="GRAFIK_Waage4kg"/>
          <p:cNvPicPr>
            <a:picLocks noChangeAspect="1"/>
          </p:cNvPicPr>
          <p:nvPr/>
        </p:nvPicPr>
        <p:blipFill rotWithShape="1">
          <a:blip r:embed="rId3">
            <a:extLst>
              <a:ext uri="{28A0092B-C50C-407E-A947-70E740481C1C}">
                <a14:useLocalDpi xmlns:a14="http://schemas.microsoft.com/office/drawing/2010/main" val="0"/>
              </a:ext>
            </a:extLst>
          </a:blip>
          <a:srcRect l="3952" t="6563" r="4101" b="3276"/>
          <a:stretch/>
        </p:blipFill>
        <p:spPr>
          <a:xfrm>
            <a:off x="4210246" y="2373276"/>
            <a:ext cx="1493353" cy="1013797"/>
          </a:xfrm>
          <a:prstGeom prst="rect">
            <a:avLst/>
          </a:prstGeom>
          <a:noFill/>
        </p:spPr>
      </p:pic>
      <p:grpSp>
        <p:nvGrpSpPr>
          <p:cNvPr id="32" name="GRAFIK_Wassertrog"/>
          <p:cNvGrpSpPr/>
          <p:nvPr/>
        </p:nvGrpSpPr>
        <p:grpSpPr>
          <a:xfrm>
            <a:off x="3873209" y="3690603"/>
            <a:ext cx="2075796" cy="1780518"/>
            <a:chOff x="4778618" y="4278498"/>
            <a:chExt cx="2460009" cy="2110078"/>
          </a:xfrm>
        </p:grpSpPr>
        <p:sp>
          <p:nvSpPr>
            <p:cNvPr id="33" name="GRAFIK_Wasser_voll"/>
            <p:cNvSpPr/>
            <p:nvPr/>
          </p:nvSpPr>
          <p:spPr>
            <a:xfrm>
              <a:off x="4860675" y="4450747"/>
              <a:ext cx="2295895" cy="1800791"/>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4" name="Rechteck 33"/>
            <p:cNvSpPr/>
            <p:nvPr/>
          </p:nvSpPr>
          <p:spPr>
            <a:xfrm>
              <a:off x="4778618" y="4278498"/>
              <a:ext cx="82057" cy="211007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5" name="Rechteck 34"/>
            <p:cNvSpPr/>
            <p:nvPr/>
          </p:nvSpPr>
          <p:spPr>
            <a:xfrm>
              <a:off x="7156570" y="4450746"/>
              <a:ext cx="82057" cy="193782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6" name="Rechteck 35"/>
            <p:cNvSpPr/>
            <p:nvPr/>
          </p:nvSpPr>
          <p:spPr>
            <a:xfrm rot="5400000">
              <a:off x="5936796" y="5168802"/>
              <a:ext cx="143653" cy="22958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37" name="GRAFIK_Gewicht"/>
          <p:cNvSpPr/>
          <p:nvPr/>
        </p:nvSpPr>
        <p:spPr>
          <a:xfrm>
            <a:off x="4723224" y="3723009"/>
            <a:ext cx="486099" cy="486099"/>
          </a:xfrm>
          <a:prstGeom prst="rect">
            <a:avLst/>
          </a:prstGeom>
          <a:solidFill>
            <a:schemeClr val="accent4"/>
          </a:solidFill>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43" name="PFEIL_F_A"/>
          <p:cNvSpPr/>
          <p:nvPr/>
        </p:nvSpPr>
        <p:spPr>
          <a:xfrm>
            <a:off x="4845951" y="4909641"/>
            <a:ext cx="162000" cy="432000"/>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a:p>
        </p:txBody>
      </p:sp>
      <p:sp>
        <p:nvSpPr>
          <p:cNvPr id="44" name="F_A"/>
          <p:cNvSpPr/>
          <p:nvPr/>
        </p:nvSpPr>
        <p:spPr>
          <a:xfrm>
            <a:off x="5240336" y="4962066"/>
            <a:ext cx="411474" cy="337619"/>
          </a:xfrm>
          <a:prstGeom prst="rect">
            <a:avLst/>
          </a:prstGeom>
        </p:spPr>
        <p:txBody>
          <a:bodyPr wrap="none">
            <a:spAutoFit/>
          </a:bodyPr>
          <a:lstStyle/>
          <a:p>
            <a:r>
              <a:rPr lang="de-DE" sz="2000" b="1" dirty="0" smtClean="0">
                <a:solidFill>
                  <a:schemeClr val="accent6"/>
                </a:solidFill>
                <a:latin typeface="Montserrat Black" panose="00000A00000000000000" pitchFamily="2" charset="0"/>
              </a:rPr>
              <a:t>F</a:t>
            </a:r>
            <a:r>
              <a:rPr lang="de-DE" sz="2000" b="1" baseline="-25000" dirty="0" smtClean="0">
                <a:solidFill>
                  <a:schemeClr val="accent6"/>
                </a:solidFill>
                <a:latin typeface="Montserrat Black" panose="00000A00000000000000" pitchFamily="2" charset="0"/>
              </a:rPr>
              <a:t>A</a:t>
            </a:r>
            <a:endParaRPr lang="de-AT" sz="2000" b="1" baseline="-25000" dirty="0">
              <a:solidFill>
                <a:schemeClr val="accent6"/>
              </a:solidFill>
              <a:latin typeface="Montserrat Black" panose="00000A00000000000000" pitchFamily="2" charset="0"/>
            </a:endParaRPr>
          </a:p>
        </p:txBody>
      </p:sp>
      <p:sp>
        <p:nvSpPr>
          <p:cNvPr id="46" name="F_G"/>
          <p:cNvSpPr/>
          <p:nvPr/>
        </p:nvSpPr>
        <p:spPr>
          <a:xfrm>
            <a:off x="7322409" y="4962066"/>
            <a:ext cx="406063" cy="337619"/>
          </a:xfrm>
          <a:prstGeom prst="rect">
            <a:avLst/>
          </a:prstGeom>
          <a:noFill/>
          <a:ln>
            <a:noFill/>
          </a:ln>
        </p:spPr>
        <p:txBody>
          <a:bodyPr wrap="none">
            <a:spAutoFit/>
          </a:bodyPr>
          <a:lstStyle/>
          <a:p>
            <a:r>
              <a:rPr lang="de-DE" sz="2000" b="1" dirty="0" smtClean="0">
                <a:solidFill>
                  <a:srgbClr val="C00000"/>
                </a:solidFill>
                <a:latin typeface="Montserrat Black" panose="00000A00000000000000" pitchFamily="2" charset="0"/>
              </a:rPr>
              <a:t>F</a:t>
            </a:r>
            <a:r>
              <a:rPr lang="de-DE" sz="2000" b="1" baseline="-25000" dirty="0">
                <a:solidFill>
                  <a:srgbClr val="C00000"/>
                </a:solidFill>
                <a:latin typeface="Montserrat Black" panose="00000A00000000000000" pitchFamily="2" charset="0"/>
              </a:rPr>
              <a:t>G</a:t>
            </a:r>
            <a:endParaRPr lang="de-AT" sz="2000" b="1" baseline="-25000" dirty="0">
              <a:solidFill>
                <a:srgbClr val="C00000"/>
              </a:solidFill>
              <a:latin typeface="Montserrat Black" panose="00000A00000000000000" pitchFamily="2" charset="0"/>
            </a:endParaRPr>
          </a:p>
        </p:txBody>
      </p:sp>
      <p:cxnSp>
        <p:nvCxnSpPr>
          <p:cNvPr id="12" name="Gerader Verbinder 11"/>
          <p:cNvCxnSpPr/>
          <p:nvPr/>
        </p:nvCxnSpPr>
        <p:spPr>
          <a:xfrm>
            <a:off x="5919402" y="3853850"/>
            <a:ext cx="348632" cy="232035"/>
          </a:xfrm>
          <a:prstGeom prst="line">
            <a:avLst/>
          </a:prstGeom>
          <a:ln w="76200">
            <a:solidFill>
              <a:srgbClr val="7F7F7F"/>
            </a:solidFill>
          </a:ln>
        </p:spPr>
        <p:style>
          <a:lnRef idx="1">
            <a:schemeClr val="accent1"/>
          </a:lnRef>
          <a:fillRef idx="0">
            <a:schemeClr val="accent1"/>
          </a:fillRef>
          <a:effectRef idx="0">
            <a:schemeClr val="accent1"/>
          </a:effectRef>
          <a:fontRef idx="minor">
            <a:schemeClr val="tx1"/>
          </a:fontRef>
        </p:style>
      </p:cxnSp>
      <p:sp>
        <p:nvSpPr>
          <p:cNvPr id="52" name="GRAFIK_Wasser_voll"/>
          <p:cNvSpPr/>
          <p:nvPr/>
        </p:nvSpPr>
        <p:spPr>
          <a:xfrm>
            <a:off x="6255572" y="4626881"/>
            <a:ext cx="1048646" cy="775537"/>
          </a:xfrm>
          <a:prstGeom prst="rect">
            <a:avLst/>
          </a:prstGeom>
          <a:solidFill>
            <a:srgbClr val="169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63" name="Gruppieren 62"/>
          <p:cNvGrpSpPr/>
          <p:nvPr/>
        </p:nvGrpSpPr>
        <p:grpSpPr>
          <a:xfrm>
            <a:off x="6218092" y="4413275"/>
            <a:ext cx="1123605" cy="1057845"/>
            <a:chOff x="6218092" y="4413275"/>
            <a:chExt cx="1123605" cy="1057845"/>
          </a:xfrm>
        </p:grpSpPr>
        <p:sp>
          <p:nvSpPr>
            <p:cNvPr id="53" name="Rechteck 52"/>
            <p:cNvSpPr/>
            <p:nvPr/>
          </p:nvSpPr>
          <p:spPr>
            <a:xfrm>
              <a:off x="6218092" y="4413275"/>
              <a:ext cx="37479" cy="105784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4" name="Rechteck 53"/>
            <p:cNvSpPr/>
            <p:nvPr/>
          </p:nvSpPr>
          <p:spPr>
            <a:xfrm>
              <a:off x="7303119" y="4413275"/>
              <a:ext cx="38578" cy="1057844"/>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5" name="Rechteck 54"/>
            <p:cNvSpPr/>
            <p:nvPr/>
          </p:nvSpPr>
          <p:spPr>
            <a:xfrm rot="5400000">
              <a:off x="6743886" y="4910788"/>
              <a:ext cx="72018" cy="104864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6" name="Träne 15"/>
          <p:cNvSpPr/>
          <p:nvPr/>
        </p:nvSpPr>
        <p:spPr>
          <a:xfrm rot="18427896">
            <a:off x="6298479" y="4195844"/>
            <a:ext cx="151887" cy="151887"/>
          </a:xfrm>
          <a:prstGeom prst="teardrop">
            <a:avLst/>
          </a:prstGeom>
          <a:solidFill>
            <a:srgbClr val="1693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6" name="Träne 55"/>
          <p:cNvSpPr/>
          <p:nvPr/>
        </p:nvSpPr>
        <p:spPr>
          <a:xfrm rot="16200000">
            <a:off x="6527198" y="4254799"/>
            <a:ext cx="147416" cy="147416"/>
          </a:xfrm>
          <a:prstGeom prst="teardrop">
            <a:avLst>
              <a:gd name="adj" fmla="val 110906"/>
            </a:avLst>
          </a:prstGeom>
          <a:solidFill>
            <a:srgbClr val="1693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9" name="PFEIL_F_G"/>
          <p:cNvSpPr/>
          <p:nvPr/>
        </p:nvSpPr>
        <p:spPr>
          <a:xfrm flipV="1">
            <a:off x="6706868" y="4952262"/>
            <a:ext cx="162000" cy="432000"/>
          </a:xfrm>
          <a:prstGeom prst="upArrow">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AT" dirty="0"/>
          </a:p>
        </p:txBody>
      </p:sp>
      <p:sp>
        <p:nvSpPr>
          <p:cNvPr id="60" name="Ein Beispiel: Ein Luftballon ...">
            <a:extLst>
              <a:ext uri="{FF2B5EF4-FFF2-40B4-BE49-F238E27FC236}">
                <a16:creationId xmlns:a16="http://schemas.microsoft.com/office/drawing/2014/main" id="{0EA83696-6ED1-46B7-8FB4-6CD215761375}"/>
              </a:ext>
            </a:extLst>
          </p:cNvPr>
          <p:cNvSpPr txBox="1">
            <a:spLocks noChangeArrowheads="1"/>
          </p:cNvSpPr>
          <p:nvPr/>
        </p:nvSpPr>
        <p:spPr>
          <a:xfrm>
            <a:off x="696000" y="5583342"/>
            <a:ext cx="9688071" cy="108970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spcAft>
                <a:spcPts val="1200"/>
              </a:spcAft>
              <a:buNone/>
            </a:pPr>
            <a:r>
              <a:rPr lang="de-DE" altLang="de-DE" sz="2200" dirty="0"/>
              <a:t>D</a:t>
            </a:r>
            <a:r>
              <a:rPr lang="de-DE" altLang="de-DE" sz="2200" dirty="0" smtClean="0"/>
              <a:t>ie </a:t>
            </a:r>
            <a:r>
              <a:rPr lang="de-DE" altLang="de-DE" sz="2200" dirty="0">
                <a:solidFill>
                  <a:schemeClr val="accent6"/>
                </a:solidFill>
                <a:latin typeface="Montserrat SemiBold" panose="00000700000000000000" pitchFamily="2" charset="0"/>
              </a:rPr>
              <a:t>Auftriebskraft F</a:t>
            </a:r>
            <a:r>
              <a:rPr lang="de-DE" altLang="de-DE" sz="2200" baseline="-25000" dirty="0">
                <a:solidFill>
                  <a:schemeClr val="accent6"/>
                </a:solidFill>
                <a:latin typeface="Montserrat SemiBold" panose="00000700000000000000" pitchFamily="2" charset="0"/>
              </a:rPr>
              <a:t>A</a:t>
            </a:r>
            <a:r>
              <a:rPr lang="de-DE" altLang="de-DE" sz="2200" dirty="0"/>
              <a:t>, die </a:t>
            </a:r>
            <a:r>
              <a:rPr lang="de-DE" altLang="de-DE" sz="2200" dirty="0" smtClean="0"/>
              <a:t>ein eingetauchter Körper erfährt, </a:t>
            </a:r>
            <a:br>
              <a:rPr lang="de-DE" altLang="de-DE" sz="2200" dirty="0" smtClean="0"/>
            </a:br>
            <a:r>
              <a:rPr lang="de-DE" altLang="de-DE" sz="2200" dirty="0" smtClean="0"/>
              <a:t>ist </a:t>
            </a:r>
            <a:r>
              <a:rPr lang="de-DE" altLang="de-DE" sz="2200" b="1" u="sng" dirty="0" smtClean="0"/>
              <a:t>gleich</a:t>
            </a:r>
            <a:r>
              <a:rPr lang="de-DE" altLang="de-DE" sz="2200" b="1" dirty="0" smtClean="0"/>
              <a:t> </a:t>
            </a:r>
            <a:r>
              <a:rPr lang="de-DE" altLang="de-DE" sz="2200" dirty="0" smtClean="0"/>
              <a:t>der </a:t>
            </a:r>
            <a:r>
              <a:rPr lang="de-DE" altLang="de-DE" sz="2200" dirty="0" smtClean="0">
                <a:solidFill>
                  <a:srgbClr val="C00000"/>
                </a:solidFill>
                <a:latin typeface="Montserrat SemiBold" panose="00000700000000000000" pitchFamily="2" charset="0"/>
              </a:rPr>
              <a:t>Gewichtskraft </a:t>
            </a:r>
            <a:r>
              <a:rPr lang="de-DE" altLang="de-DE" sz="2200" dirty="0">
                <a:solidFill>
                  <a:srgbClr val="C00000"/>
                </a:solidFill>
                <a:latin typeface="Montserrat SemiBold" panose="00000700000000000000" pitchFamily="2" charset="0"/>
              </a:rPr>
              <a:t>F</a:t>
            </a:r>
            <a:r>
              <a:rPr lang="de-DE" altLang="de-DE" sz="2200" baseline="-25000" dirty="0">
                <a:solidFill>
                  <a:srgbClr val="C00000"/>
                </a:solidFill>
                <a:latin typeface="Montserrat SemiBold" panose="00000700000000000000" pitchFamily="2" charset="0"/>
              </a:rPr>
              <a:t>G</a:t>
            </a:r>
            <a:r>
              <a:rPr lang="de-DE" altLang="de-DE" sz="2200" dirty="0">
                <a:solidFill>
                  <a:srgbClr val="C00000"/>
                </a:solidFill>
                <a:latin typeface="Montserrat SemiBold" panose="00000700000000000000" pitchFamily="2" charset="0"/>
              </a:rPr>
              <a:t> </a:t>
            </a:r>
            <a:r>
              <a:rPr lang="de-DE" altLang="de-DE" sz="2200" dirty="0" smtClean="0"/>
              <a:t>der verdrängten Flüssigkeit.</a:t>
            </a:r>
            <a:endParaRPr lang="de-DE" altLang="de-DE" sz="2200" dirty="0"/>
          </a:p>
        </p:txBody>
      </p:sp>
      <p:pic>
        <p:nvPicPr>
          <p:cNvPr id="61" name="GRAFIK_Waage6kg"/>
          <p:cNvPicPr>
            <a:picLocks noChangeAspect="1"/>
          </p:cNvPicPr>
          <p:nvPr/>
        </p:nvPicPr>
        <p:blipFill rotWithShape="1">
          <a:blip r:embed="rId4">
            <a:extLst>
              <a:ext uri="{28A0092B-C50C-407E-A947-70E740481C1C}">
                <a14:useLocalDpi xmlns:a14="http://schemas.microsoft.com/office/drawing/2010/main" val="0"/>
              </a:ext>
            </a:extLst>
          </a:blip>
          <a:srcRect l="4449" r="5037" b="11168"/>
          <a:stretch/>
        </p:blipFill>
        <p:spPr>
          <a:xfrm>
            <a:off x="4210246" y="2384568"/>
            <a:ext cx="1512057" cy="1011119"/>
          </a:xfrm>
          <a:prstGeom prst="rect">
            <a:avLst/>
          </a:prstGeom>
        </p:spPr>
      </p:pic>
      <p:sp>
        <p:nvSpPr>
          <p:cNvPr id="62" name="GRAFIK_Halterung"/>
          <p:cNvSpPr/>
          <p:nvPr/>
        </p:nvSpPr>
        <p:spPr>
          <a:xfrm>
            <a:off x="4930685" y="3404301"/>
            <a:ext cx="55243" cy="322352"/>
          </a:xfrm>
          <a:prstGeom prst="rect">
            <a:avLst/>
          </a:prstGeom>
          <a:solidFill>
            <a:srgbClr val="264754"/>
          </a:solidFill>
          <a:ln>
            <a:solidFill>
              <a:srgbClr val="2647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199048133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4000"/>
                            </p:stCondLst>
                            <p:childTnLst>
                              <p:par>
                                <p:cTn id="13" presetID="10" presetClass="exit" presetSubtype="0" fill="hold" grpId="0" nodeType="afterEffect">
                                  <p:stCondLst>
                                    <p:cond delay="0"/>
                                  </p:stCondLst>
                                  <p:childTnLst>
                                    <p:animEffect transition="out" filter="fade">
                                      <p:cBhvr>
                                        <p:cTn id="14" dur="1000"/>
                                        <p:tgtEl>
                                          <p:spTgt spid="62"/>
                                        </p:tgtEl>
                                      </p:cBhvr>
                                    </p:animEffect>
                                    <p:set>
                                      <p:cBhvr>
                                        <p:cTn id="15" dur="1" fill="hold">
                                          <p:stCondLst>
                                            <p:cond delay="999"/>
                                          </p:stCondLst>
                                        </p:cTn>
                                        <p:tgtEl>
                                          <p:spTgt spid="62"/>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1000"/>
                                        <p:tgtEl>
                                          <p:spTgt spid="61"/>
                                        </p:tgtEl>
                                      </p:cBhvr>
                                    </p:animEffect>
                                    <p:set>
                                      <p:cBhvr>
                                        <p:cTn id="18" dur="1" fill="hold">
                                          <p:stCondLst>
                                            <p:cond delay="999"/>
                                          </p:stCondLst>
                                        </p:cTn>
                                        <p:tgtEl>
                                          <p:spTgt spid="61"/>
                                        </p:tgtEl>
                                        <p:attrNameLst>
                                          <p:attrName>style.visibility</p:attrName>
                                        </p:attrNameLst>
                                      </p:cBhvr>
                                      <p:to>
                                        <p:strVal val="hidden"/>
                                      </p:to>
                                    </p:set>
                                  </p:childTnLst>
                                </p:cTn>
                              </p:par>
                              <p:par>
                                <p:cTn id="19" presetID="42" presetClass="path" presetSubtype="0" accel="25000" decel="50000" fill="hold" grpId="0" nodeType="withEffect">
                                  <p:stCondLst>
                                    <p:cond delay="0"/>
                                  </p:stCondLst>
                                  <p:childTnLst>
                                    <p:animMotion origin="layout" path="M -1.66667E-6 -7.40741E-7 L -1.66667E-6 0.09653 " pathEditMode="relative" rAng="0" ptsTypes="AA">
                                      <p:cBhvr>
                                        <p:cTn id="20" dur="3000" fill="hold"/>
                                        <p:tgtEl>
                                          <p:spTgt spid="37"/>
                                        </p:tgtEl>
                                        <p:attrNameLst>
                                          <p:attrName>ppt_x</p:attrName>
                                          <p:attrName>ppt_y</p:attrName>
                                        </p:attrNameLst>
                                      </p:cBhvr>
                                      <p:rCtr x="0" y="4815"/>
                                    </p:animMotion>
                                  </p:childTnLst>
                                </p:cTn>
                              </p:par>
                              <p:par>
                                <p:cTn id="21" presetID="10" presetClass="entr" presetSubtype="0" fill="hold" grpId="0" nodeType="withEffect">
                                  <p:stCondLst>
                                    <p:cond delay="5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childTnLst>
                                </p:cTn>
                              </p:par>
                              <p:par>
                                <p:cTn id="27" presetID="22" presetClass="entr" presetSubtype="4" fill="hold" grpId="0" nodeType="withEffect">
                                  <p:stCondLst>
                                    <p:cond delay="500"/>
                                  </p:stCondLst>
                                  <p:childTnLst>
                                    <p:set>
                                      <p:cBhvr>
                                        <p:cTn id="28" dur="1" fill="hold">
                                          <p:stCondLst>
                                            <p:cond delay="0"/>
                                          </p:stCondLst>
                                        </p:cTn>
                                        <p:tgtEl>
                                          <p:spTgt spid="52"/>
                                        </p:tgtEl>
                                        <p:attrNameLst>
                                          <p:attrName>style.visibility</p:attrName>
                                        </p:attrNameLst>
                                      </p:cBhvr>
                                      <p:to>
                                        <p:strVal val="visible"/>
                                      </p:to>
                                    </p:set>
                                    <p:animEffect transition="in" filter="wipe(down)">
                                      <p:cBhvr>
                                        <p:cTn id="29" dur="2500"/>
                                        <p:tgtEl>
                                          <p:spTgt spid="52"/>
                                        </p:tgtEl>
                                      </p:cBhvr>
                                    </p:animEffect>
                                  </p:childTnLst>
                                </p:cTn>
                              </p:par>
                            </p:childTnLst>
                          </p:cTn>
                        </p:par>
                        <p:par>
                          <p:cTn id="30" fill="hold">
                            <p:stCondLst>
                              <p:cond delay="7000"/>
                            </p:stCondLst>
                            <p:childTnLst>
                              <p:par>
                                <p:cTn id="31" presetID="10" presetClass="entr" presetSubtype="0" fill="hold" nodeType="afterEffect">
                                  <p:stCondLst>
                                    <p:cond delay="0"/>
                                  </p:stCondLst>
                                  <p:childTnLst>
                                    <p:set>
                                      <p:cBhvr>
                                        <p:cTn id="32" dur="1" fill="hold">
                                          <p:stCondLst>
                                            <p:cond delay="0"/>
                                          </p:stCondLst>
                                        </p:cTn>
                                        <p:tgtEl>
                                          <p:spTgt spid="60">
                                            <p:txEl>
                                              <p:pRg st="0" end="0"/>
                                            </p:txEl>
                                          </p:spTgt>
                                        </p:tgtEl>
                                        <p:attrNameLst>
                                          <p:attrName>style.visibility</p:attrName>
                                        </p:attrNameLst>
                                      </p:cBhvr>
                                      <p:to>
                                        <p:strVal val="visible"/>
                                      </p:to>
                                    </p:set>
                                    <p:animEffect transition="in" filter="fade">
                                      <p:cBhvr>
                                        <p:cTn id="33" dur="1000"/>
                                        <p:tgtEl>
                                          <p:spTgt spid="60">
                                            <p:txEl>
                                              <p:pRg st="0" end="0"/>
                                            </p:txEl>
                                          </p:spTgt>
                                        </p:tgtEl>
                                      </p:cBhvr>
                                    </p:animEffect>
                                  </p:childTnLst>
                                </p:cTn>
                              </p:par>
                            </p:childTnLst>
                          </p:cTn>
                        </p:par>
                        <p:par>
                          <p:cTn id="34" fill="hold">
                            <p:stCondLst>
                              <p:cond delay="8000"/>
                            </p:stCondLst>
                            <p:childTnLst>
                              <p:par>
                                <p:cTn id="35" presetID="10" presetClass="entr" presetSubtype="0" fill="hold" nodeType="afterEffect">
                                  <p:stCondLst>
                                    <p:cond delay="2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2" grpId="0" animBg="1"/>
      <p:bldP spid="16" grpId="0" animBg="1"/>
      <p:bldP spid="56" grpId="0" animBg="1"/>
      <p:bldP spid="6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a:extLst>
              <a:ext uri="{FF2B5EF4-FFF2-40B4-BE49-F238E27FC236}">
                <a16:creationId xmlns:a16="http://schemas.microsoft.com/office/drawing/2014/main" id="{623875E1-CB74-489F-9BA4-4D71FA8EF85A}"/>
              </a:ext>
            </a:extLst>
          </p:cNvPr>
          <p:cNvSpPr>
            <a:spLocks noGrp="1"/>
          </p:cNvSpPr>
          <p:nvPr>
            <p:ph idx="1"/>
          </p:nvPr>
        </p:nvSpPr>
        <p:spPr>
          <a:xfrm>
            <a:off x="838200" y="1765300"/>
            <a:ext cx="10515600" cy="3327400"/>
          </a:xfrm>
        </p:spPr>
        <p:txBody>
          <a:bodyPr rtlCol="0">
            <a:normAutofit/>
          </a:bodyPr>
          <a:lstStyle/>
          <a:p>
            <a:pPr marL="0" indent="0" algn="ctr" fontAlgn="auto">
              <a:lnSpc>
                <a:spcPct val="150000"/>
              </a:lnSpc>
              <a:spcBef>
                <a:spcPts val="600"/>
              </a:spcBef>
              <a:spcAft>
                <a:spcPts val="600"/>
              </a:spcAft>
              <a:buFont typeface="Arial" panose="020B0604020202020204" pitchFamily="34" charset="0"/>
              <a:buNone/>
              <a:defRPr/>
            </a:pPr>
            <a:r>
              <a:rPr lang="de-DE" dirty="0" smtClean="0"/>
              <a:t>Auf der nächsten Seite erhältst du nun eine</a:t>
            </a:r>
            <a:r>
              <a:rPr lang="de-DE" dirty="0"/>
              <a:t/>
            </a:r>
            <a:br>
              <a:rPr lang="de-DE" dirty="0"/>
            </a:br>
            <a:r>
              <a:rPr lang="de-DE" dirty="0">
                <a:latin typeface="Montserrat SemiBold" panose="00000700000000000000" pitchFamily="2" charset="0"/>
              </a:rPr>
              <a:t>Übung </a:t>
            </a:r>
            <a:r>
              <a:rPr lang="de-DE" dirty="0" smtClean="0">
                <a:latin typeface="Montserrat SemiBold" panose="00000700000000000000" pitchFamily="2" charset="0"/>
              </a:rPr>
              <a:t>zu Auftrieb und Dichte.</a:t>
            </a:r>
            <a:endParaRPr lang="de-DE" dirty="0">
              <a:latin typeface="Montserrat SemiBold" panose="00000700000000000000" pitchFamily="2" charset="0"/>
            </a:endParaRPr>
          </a:p>
          <a:p>
            <a:pPr marL="0" indent="0" algn="ctr" fontAlgn="auto">
              <a:lnSpc>
                <a:spcPct val="150000"/>
              </a:lnSpc>
              <a:spcBef>
                <a:spcPts val="600"/>
              </a:spcBef>
              <a:spcAft>
                <a:spcPts val="600"/>
              </a:spcAft>
              <a:buFont typeface="Arial" panose="020B0604020202020204" pitchFamily="34" charset="0"/>
              <a:buNone/>
              <a:defRPr/>
            </a:pPr>
            <a:endParaRPr lang="de-DE" dirty="0"/>
          </a:p>
          <a:p>
            <a:pPr marL="0" indent="0" algn="ctr" fontAlgn="auto">
              <a:lnSpc>
                <a:spcPct val="150000"/>
              </a:lnSpc>
              <a:spcBef>
                <a:spcPts val="600"/>
              </a:spcBef>
              <a:spcAft>
                <a:spcPts val="600"/>
              </a:spcAft>
              <a:buFont typeface="Arial" panose="020B0604020202020204" pitchFamily="34" charset="0"/>
              <a:buNone/>
              <a:defRPr/>
            </a:pPr>
            <a:r>
              <a:rPr lang="de-DE" b="1" dirty="0"/>
              <a:t>Viel Spaß beim Üben!</a:t>
            </a:r>
          </a:p>
        </p:txBody>
      </p:sp>
      <p:sp>
        <p:nvSpPr>
          <p:cNvPr id="6" name="Sprechblase: rechteckig 5" hidden="1">
            <a:extLst>
              <a:ext uri="{FF2B5EF4-FFF2-40B4-BE49-F238E27FC236}">
                <a16:creationId xmlns:a16="http://schemas.microsoft.com/office/drawing/2014/main" id="{7C6A3037-8129-449B-B393-25BB14DAF357}"/>
              </a:ext>
            </a:extLst>
          </p:cNvPr>
          <p:cNvSpPr/>
          <p:nvPr/>
        </p:nvSpPr>
        <p:spPr>
          <a:xfrm>
            <a:off x="1962150" y="1377950"/>
            <a:ext cx="4257675" cy="1387475"/>
          </a:xfrm>
          <a:prstGeom prst="wedgeRectCallout">
            <a:avLst>
              <a:gd name="adj1" fmla="val -20579"/>
              <a:gd name="adj2" fmla="val -74683"/>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de-DE" dirty="0">
                <a:solidFill>
                  <a:schemeClr val="tx1"/>
                </a:solidFill>
                <a:latin typeface="Montserrat" panose="00000500000000000000" pitchFamily="2" charset="0"/>
              </a:rPr>
              <a:t>Die </a:t>
            </a:r>
            <a:r>
              <a:rPr lang="de-DE" dirty="0">
                <a:solidFill>
                  <a:schemeClr val="accent1">
                    <a:lumMod val="75000"/>
                  </a:schemeClr>
                </a:solidFill>
                <a:latin typeface="Montserrat" panose="00000500000000000000" pitchFamily="2" charset="0"/>
              </a:rPr>
              <a:t>Reaktionsgleichung</a:t>
            </a:r>
            <a:r>
              <a:rPr lang="de-DE" dirty="0">
                <a:solidFill>
                  <a:schemeClr val="tx1"/>
                </a:solidFill>
                <a:latin typeface="Montserrat" panose="00000500000000000000" pitchFamily="2" charset="0"/>
              </a:rPr>
              <a:t> beschreibt den Ablauf einer chemischen Reaktion mit Hilfe von Formeln, Symbolen und Zeichen.</a:t>
            </a:r>
            <a:endParaRPr lang="de-AT" dirty="0">
              <a:solidFill>
                <a:schemeClr val="tx1"/>
              </a:solidFill>
              <a:latin typeface="Montserrat" panose="00000500000000000000" pitchFamily="2" charset="0"/>
            </a:endParaRPr>
          </a:p>
        </p:txBody>
      </p:sp>
      <p:pic>
        <p:nvPicPr>
          <p:cNvPr id="8" name="Weiter">
            <a:hlinkClick r:id="" action="ppaction://hlinkshowjump?jump=nextslide"/>
            <a:extLst>
              <a:ext uri="{FF2B5EF4-FFF2-40B4-BE49-F238E27FC236}">
                <a16:creationId xmlns:a16="http://schemas.microsoft.com/office/drawing/2014/main" id="{64F0799E-B810-48D0-803B-49340705F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2022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1500"/>
                                        <p:tgtEl>
                                          <p:spTgt spid="3">
                                            <p:txEl>
                                              <p:pRg st="2" end="2"/>
                                            </p:txEl>
                                          </p:spTgt>
                                        </p:tgtEl>
                                      </p:cBhvr>
                                    </p:animEffect>
                                  </p:childTnLst>
                                </p:cTn>
                              </p:par>
                            </p:childTnLst>
                          </p:cTn>
                        </p:par>
                        <p:par>
                          <p:cTn id="11" fill="hold" nodeType="afterGroup">
                            <p:stCondLst>
                              <p:cond delay="2500"/>
                            </p:stCondLst>
                            <p:childTnLst>
                              <p:par>
                                <p:cTn id="12" presetID="10" presetClass="entr" presetSubtype="0" fill="hold" nodeType="afterEffect">
                                  <p:stCondLst>
                                    <p:cond delay="1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Grafik 57"/>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193965" y="656206"/>
            <a:ext cx="1302710" cy="1201985"/>
          </a:xfrm>
          <a:prstGeom prst="rect">
            <a:avLst/>
          </a:prstGeom>
        </p:spPr>
      </p:pic>
      <p:pic>
        <p:nvPicPr>
          <p:cNvPr id="24" name="Weiter_leer">
            <a:extLst>
              <a:ext uri="{FF2B5EF4-FFF2-40B4-BE49-F238E27FC236}">
                <a16:creationId xmlns:a16="http://schemas.microsoft.com/office/drawing/2014/main" id="{7D9FC661-78BD-4369-8080-F0C5EF07C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1538"/>
            <a:ext cx="13843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Weiter_Richtig">
            <a:extLst>
              <a:ext uri="{FF2B5EF4-FFF2-40B4-BE49-F238E27FC236}">
                <a16:creationId xmlns:a16="http://schemas.microsoft.com/office/drawing/2014/main" id="{56C4327F-14A4-4786-8844-1613C6F6F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Weiter_Falsch">
            <a:extLst>
              <a:ext uri="{FF2B5EF4-FFF2-40B4-BE49-F238E27FC236}">
                <a16:creationId xmlns:a16="http://schemas.microsoft.com/office/drawing/2014/main" id="{2E053E15-1F02-4AE8-9E21-4442F9A627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Weiter">
            <a:hlinkClick r:id="" action="ppaction://hlinkshowjump?jump=nextslide"/>
            <a:extLst>
              <a:ext uri="{FF2B5EF4-FFF2-40B4-BE49-F238E27FC236}">
                <a16:creationId xmlns:a16="http://schemas.microsoft.com/office/drawing/2014/main" id="{7D9FC661-78BD-4369-8080-F0C5EF07C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1538"/>
            <a:ext cx="13843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age">
            <a:extLst>
              <a:ext uri="{FF2B5EF4-FFF2-40B4-BE49-F238E27FC236}">
                <a16:creationId xmlns:a16="http://schemas.microsoft.com/office/drawing/2014/main" id="{E96D4FE4-770E-4CB7-B0EF-80191242C547}"/>
              </a:ext>
            </a:extLst>
          </p:cNvPr>
          <p:cNvSpPr>
            <a:spLocks noGrp="1"/>
          </p:cNvSpPr>
          <p:nvPr>
            <p:ph type="body" sz="quarter" idx="13"/>
          </p:nvPr>
        </p:nvSpPr>
        <p:spPr>
          <a:xfrm>
            <a:off x="695325" y="1806079"/>
            <a:ext cx="10801350" cy="3899591"/>
          </a:xfrm>
        </p:spPr>
        <p:txBody>
          <a:bodyPr rtlCol="0" anchor="ctr">
            <a:normAutofit/>
          </a:bodyPr>
          <a:lstStyle/>
          <a:p>
            <a:pPr marL="714375" fontAlgn="auto">
              <a:spcAft>
                <a:spcPts val="0"/>
              </a:spcAft>
              <a:tabLst>
                <a:tab pos="5562600" algn="l"/>
                <a:tab pos="8248650" algn="l"/>
              </a:tabLst>
              <a:defRPr/>
            </a:pPr>
            <a:r>
              <a:rPr lang="de-DE" sz="2000" dirty="0" smtClean="0"/>
              <a:t>Da Schiffe durch ihren hohlen Schiffsbauch viel Wasser verdrängen, erfahren sie eine große Auftriebskraft (im Vergleich zu reinem Stahl). </a:t>
            </a:r>
          </a:p>
          <a:p>
            <a:pPr marL="714375" fontAlgn="auto">
              <a:spcAft>
                <a:spcPts val="0"/>
              </a:spcAft>
              <a:tabLst>
                <a:tab pos="5562600" algn="l"/>
                <a:tab pos="8248650" algn="l"/>
              </a:tabLst>
              <a:defRPr/>
            </a:pPr>
            <a:endParaRPr lang="de-DE" sz="2000" dirty="0"/>
          </a:p>
          <a:p>
            <a:pPr marL="714375" fontAlgn="auto">
              <a:spcAft>
                <a:spcPts val="0"/>
              </a:spcAft>
              <a:tabLst>
                <a:tab pos="5562600" algn="l"/>
                <a:tab pos="8248650" algn="l"/>
              </a:tabLst>
              <a:defRPr/>
            </a:pPr>
            <a:r>
              <a:rPr lang="de-DE" sz="2000" dirty="0" smtClean="0"/>
              <a:t>Schiffe schwimmen, weil die Dichte von Stahl größer ist als die Dichte von Wasser.</a:t>
            </a:r>
          </a:p>
          <a:p>
            <a:pPr marL="714375" fontAlgn="auto">
              <a:spcAft>
                <a:spcPts val="0"/>
              </a:spcAft>
              <a:tabLst>
                <a:tab pos="5562600" algn="l"/>
                <a:tab pos="8248650" algn="l"/>
              </a:tabLst>
              <a:defRPr/>
            </a:pPr>
            <a:endParaRPr lang="de-DE" sz="2000" dirty="0" smtClean="0"/>
          </a:p>
          <a:p>
            <a:pPr marL="714375" fontAlgn="auto">
              <a:spcAft>
                <a:spcPts val="0"/>
              </a:spcAft>
              <a:tabLst>
                <a:tab pos="5562600" algn="l"/>
                <a:tab pos="8248650" algn="l"/>
              </a:tabLst>
              <a:defRPr/>
            </a:pPr>
            <a:r>
              <a:rPr lang="de-DE" sz="2000" dirty="0" smtClean="0"/>
              <a:t>Durch das ständige Beschleunigen geht das Schiff nicht unter.</a:t>
            </a:r>
          </a:p>
        </p:txBody>
      </p:sp>
      <p:sp>
        <p:nvSpPr>
          <p:cNvPr id="64520" name="Fragenbeschreibung">
            <a:extLst>
              <a:ext uri="{FF2B5EF4-FFF2-40B4-BE49-F238E27FC236}">
                <a16:creationId xmlns:a16="http://schemas.microsoft.com/office/drawing/2014/main" id="{C1A8B1BC-6ECC-4E8D-97C1-AE4ADCF1F2AD}"/>
              </a:ext>
            </a:extLst>
          </p:cNvPr>
          <p:cNvSpPr>
            <a:spLocks noGrp="1" noChangeArrowheads="1"/>
          </p:cNvSpPr>
          <p:nvPr>
            <p:ph type="body" sz="quarter" idx="14"/>
          </p:nvPr>
        </p:nvSpPr>
        <p:spPr>
          <a:xfrm>
            <a:off x="10016358" y="365125"/>
            <a:ext cx="1480317" cy="419100"/>
          </a:xfrm>
        </p:spPr>
        <p:txBody>
          <a:bodyPr/>
          <a:lstStyle/>
          <a:p>
            <a:r>
              <a:rPr lang="de-DE" altLang="de-DE" dirty="0"/>
              <a:t>Frage </a:t>
            </a:r>
            <a:r>
              <a:rPr lang="de-DE" altLang="de-DE" dirty="0" smtClean="0"/>
              <a:t>1/1</a:t>
            </a:r>
            <a:endParaRPr lang="de-DE" altLang="de-DE" dirty="0"/>
          </a:p>
        </p:txBody>
      </p:sp>
      <p:sp>
        <p:nvSpPr>
          <p:cNvPr id="64521" name="Titel_Ordne den Begriff...">
            <a:extLst>
              <a:ext uri="{FF2B5EF4-FFF2-40B4-BE49-F238E27FC236}">
                <a16:creationId xmlns:a16="http://schemas.microsoft.com/office/drawing/2014/main" id="{D7D34455-4A0F-489F-9E50-E08B7DB72E24}"/>
              </a:ext>
            </a:extLst>
          </p:cNvPr>
          <p:cNvSpPr>
            <a:spLocks noGrp="1" noChangeArrowheads="1"/>
          </p:cNvSpPr>
          <p:nvPr>
            <p:ph type="title"/>
          </p:nvPr>
        </p:nvSpPr>
        <p:spPr>
          <a:xfrm>
            <a:off x="2019299" y="365125"/>
            <a:ext cx="7997059" cy="1325563"/>
          </a:xfrm>
        </p:spPr>
        <p:txBody>
          <a:bodyPr>
            <a:noAutofit/>
          </a:bodyPr>
          <a:lstStyle/>
          <a:p>
            <a:r>
              <a:rPr lang="de-DE" altLang="de-DE" sz="2000" dirty="0" smtClean="0"/>
              <a:t>Große Schiffe sind meistens aus Stahl gebaut. Eine Kugel aus Stahl geht in Wasser sofort unter. </a:t>
            </a:r>
            <a:br>
              <a:rPr lang="de-DE" altLang="de-DE" sz="2000" dirty="0" smtClean="0"/>
            </a:br>
            <a:r>
              <a:rPr lang="de-DE" altLang="de-DE" sz="2000" dirty="0" smtClean="0"/>
              <a:t/>
            </a:r>
            <a:br>
              <a:rPr lang="de-DE" altLang="de-DE" sz="2000" dirty="0" smtClean="0"/>
            </a:br>
            <a:r>
              <a:rPr lang="de-DE" altLang="de-DE" sz="2000" b="1" dirty="0" smtClean="0">
                <a:latin typeface="+mj-lt"/>
              </a:rPr>
              <a:t>Warum schwimmen Schiffe trotzdem auf dem Wasser?</a:t>
            </a:r>
            <a:endParaRPr lang="de-DE" altLang="de-DE" sz="2000" b="1" dirty="0">
              <a:latin typeface="+mj-lt"/>
            </a:endParaRPr>
          </a:p>
        </p:txBody>
      </p:sp>
      <p:sp>
        <p:nvSpPr>
          <p:cNvPr id="21" name="BUTTON_C_grün">
            <a:extLst>
              <a:ext uri="{FF2B5EF4-FFF2-40B4-BE49-F238E27FC236}">
                <a16:creationId xmlns:a16="http://schemas.microsoft.com/office/drawing/2014/main" id="{2D297995-4753-4B4C-9930-6D7A6509BDDE}"/>
              </a:ext>
            </a:extLst>
          </p:cNvPr>
          <p:cNvSpPr/>
          <p:nvPr/>
        </p:nvSpPr>
        <p:spPr>
          <a:xfrm>
            <a:off x="1094390" y="4602975"/>
            <a:ext cx="358775" cy="358775"/>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22" name="BUTTON_B_grün">
            <a:extLst>
              <a:ext uri="{FF2B5EF4-FFF2-40B4-BE49-F238E27FC236}">
                <a16:creationId xmlns:a16="http://schemas.microsoft.com/office/drawing/2014/main" id="{68578EB6-B84F-41B7-8F9E-D5FFBEF9B000}"/>
              </a:ext>
            </a:extLst>
          </p:cNvPr>
          <p:cNvSpPr/>
          <p:nvPr/>
        </p:nvSpPr>
        <p:spPr>
          <a:xfrm>
            <a:off x="1094390" y="3583502"/>
            <a:ext cx="358775" cy="360362"/>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23" name="BUTTON_A_grün">
            <a:extLst>
              <a:ext uri="{FF2B5EF4-FFF2-40B4-BE49-F238E27FC236}">
                <a16:creationId xmlns:a16="http://schemas.microsoft.com/office/drawing/2014/main" id="{38C305D6-7034-4231-8AB8-80316D4DF205}"/>
              </a:ext>
            </a:extLst>
          </p:cNvPr>
          <p:cNvSpPr/>
          <p:nvPr/>
        </p:nvSpPr>
        <p:spPr>
          <a:xfrm>
            <a:off x="1094390" y="2561648"/>
            <a:ext cx="358775" cy="360362"/>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1" name="BUTTON_C">
            <a:extLst>
              <a:ext uri="{FF2B5EF4-FFF2-40B4-BE49-F238E27FC236}">
                <a16:creationId xmlns:a16="http://schemas.microsoft.com/office/drawing/2014/main" id="{2D297995-4753-4B4C-9930-6D7A6509BDDE}"/>
              </a:ext>
            </a:extLst>
          </p:cNvPr>
          <p:cNvSpPr/>
          <p:nvPr/>
        </p:nvSpPr>
        <p:spPr>
          <a:xfrm>
            <a:off x="1094390" y="4600594"/>
            <a:ext cx="358775" cy="358775"/>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C</a:t>
            </a:r>
            <a:endParaRPr lang="de-AT" sz="1400" dirty="0">
              <a:solidFill>
                <a:srgbClr val="C00000"/>
              </a:solidFill>
              <a:latin typeface="Montserrat SemiBold" panose="00000700000000000000" pitchFamily="2" charset="0"/>
            </a:endParaRPr>
          </a:p>
        </p:txBody>
      </p:sp>
      <p:sp>
        <p:nvSpPr>
          <p:cNvPr id="10" name="BUTTON_B">
            <a:extLst>
              <a:ext uri="{FF2B5EF4-FFF2-40B4-BE49-F238E27FC236}">
                <a16:creationId xmlns:a16="http://schemas.microsoft.com/office/drawing/2014/main" id="{68578EB6-B84F-41B7-8F9E-D5FFBEF9B000}"/>
              </a:ext>
            </a:extLst>
          </p:cNvPr>
          <p:cNvSpPr/>
          <p:nvPr/>
        </p:nvSpPr>
        <p:spPr>
          <a:xfrm>
            <a:off x="1094390" y="3581121"/>
            <a:ext cx="358775" cy="360362"/>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B</a:t>
            </a:r>
            <a:endParaRPr lang="de-AT" sz="1400" dirty="0">
              <a:solidFill>
                <a:srgbClr val="C00000"/>
              </a:solidFill>
              <a:latin typeface="Montserrat SemiBold" panose="00000700000000000000" pitchFamily="2" charset="0"/>
            </a:endParaRPr>
          </a:p>
        </p:txBody>
      </p:sp>
      <p:sp>
        <p:nvSpPr>
          <p:cNvPr id="9" name="BUTTON_A">
            <a:extLst>
              <a:ext uri="{FF2B5EF4-FFF2-40B4-BE49-F238E27FC236}">
                <a16:creationId xmlns:a16="http://schemas.microsoft.com/office/drawing/2014/main" id="{38C305D6-7034-4231-8AB8-80316D4DF205}"/>
              </a:ext>
            </a:extLst>
          </p:cNvPr>
          <p:cNvSpPr/>
          <p:nvPr/>
        </p:nvSpPr>
        <p:spPr>
          <a:xfrm>
            <a:off x="1094390" y="2559267"/>
            <a:ext cx="358775" cy="360362"/>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A</a:t>
            </a:r>
            <a:endParaRPr lang="de-AT" sz="1400" dirty="0">
              <a:solidFill>
                <a:srgbClr val="C00000"/>
              </a:solidFill>
              <a:latin typeface="Montserrat SemiBold" panose="00000700000000000000" pitchFamily="2" charset="0"/>
            </a:endParaRPr>
          </a:p>
        </p:txBody>
      </p:sp>
      <p:grpSp>
        <p:nvGrpSpPr>
          <p:cNvPr id="16" name="Super Richtig!">
            <a:extLst>
              <a:ext uri="{FF2B5EF4-FFF2-40B4-BE49-F238E27FC236}">
                <a16:creationId xmlns:a16="http://schemas.microsoft.com/office/drawing/2014/main" id="{864BE4B4-664C-4442-A360-57299C10BE1F}"/>
              </a:ext>
            </a:extLst>
          </p:cNvPr>
          <p:cNvGrpSpPr>
            <a:grpSpLocks/>
          </p:cNvGrpSpPr>
          <p:nvPr/>
        </p:nvGrpSpPr>
        <p:grpSpPr bwMode="auto">
          <a:xfrm>
            <a:off x="3386138" y="5335588"/>
            <a:ext cx="5400675" cy="1403350"/>
            <a:chOff x="3395662" y="5344280"/>
            <a:chExt cx="5400676" cy="1402247"/>
          </a:xfrm>
        </p:grpSpPr>
        <p:sp>
          <p:nvSpPr>
            <p:cNvPr id="17" name="Super Richtig!">
              <a:extLst>
                <a:ext uri="{FF2B5EF4-FFF2-40B4-BE49-F238E27FC236}">
                  <a16:creationId xmlns:a16="http://schemas.microsoft.com/office/drawing/2014/main" id="{12E3E628-770A-4F1F-A849-DBEF7180DEE7}"/>
                </a:ext>
              </a:extLst>
            </p:cNvPr>
            <p:cNvSpPr txBox="1">
              <a:spLocks/>
            </p:cNvSpPr>
            <p:nvPr/>
          </p:nvSpPr>
          <p:spPr>
            <a:xfrm>
              <a:off x="3395662" y="5514008"/>
              <a:ext cx="5400676" cy="10231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Super Richtig!</a:t>
              </a:r>
              <a:endParaRPr lang="de-AT" dirty="0">
                <a:latin typeface="Montserrat Black" panose="00000A00000000000000" pitchFamily="2" charset="0"/>
              </a:endParaRPr>
            </a:p>
          </p:txBody>
        </p:sp>
        <p:pic>
          <p:nvPicPr>
            <p:cNvPr id="64531" name="BILD_Richtig">
              <a:extLst>
                <a:ext uri="{FF2B5EF4-FFF2-40B4-BE49-F238E27FC236}">
                  <a16:creationId xmlns:a16="http://schemas.microsoft.com/office/drawing/2014/main" id="{9BEFB1E9-E0FB-4472-A7D5-90A142B184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43009" y="5344280"/>
              <a:ext cx="1402247" cy="140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Leider Falsch">
            <a:extLst>
              <a:ext uri="{FF2B5EF4-FFF2-40B4-BE49-F238E27FC236}">
                <a16:creationId xmlns:a16="http://schemas.microsoft.com/office/drawing/2014/main" id="{13E8DEB3-DC70-4D51-BEA5-04E3BDB2B5E2}"/>
              </a:ext>
            </a:extLst>
          </p:cNvPr>
          <p:cNvGrpSpPr>
            <a:grpSpLocks/>
          </p:cNvGrpSpPr>
          <p:nvPr/>
        </p:nvGrpSpPr>
        <p:grpSpPr bwMode="auto">
          <a:xfrm>
            <a:off x="3395663" y="5148263"/>
            <a:ext cx="5400675" cy="1785937"/>
            <a:chOff x="3395662" y="5148553"/>
            <a:chExt cx="5400676" cy="1785545"/>
          </a:xfrm>
        </p:grpSpPr>
        <p:sp>
          <p:nvSpPr>
            <p:cNvPr id="20" name="Leider Falsch!">
              <a:extLst>
                <a:ext uri="{FF2B5EF4-FFF2-40B4-BE49-F238E27FC236}">
                  <a16:creationId xmlns:a16="http://schemas.microsoft.com/office/drawing/2014/main" id="{154BA6AC-F1F6-4918-841F-E6F54C0CC678}"/>
                </a:ext>
              </a:extLst>
            </p:cNvPr>
            <p:cNvSpPr txBox="1">
              <a:spLocks/>
            </p:cNvSpPr>
            <p:nvPr/>
          </p:nvSpPr>
          <p:spPr>
            <a:xfrm>
              <a:off x="3395662" y="5513598"/>
              <a:ext cx="5400676" cy="102371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Leider Falsch!</a:t>
              </a:r>
              <a:r>
                <a:rPr lang="de-AT" dirty="0">
                  <a:latin typeface="Montserrat Black" panose="00000A00000000000000" pitchFamily="2" charset="0"/>
                </a:rPr>
                <a:t>	</a:t>
              </a:r>
            </a:p>
          </p:txBody>
        </p:sp>
        <p:pic>
          <p:nvPicPr>
            <p:cNvPr id="64529" name="BILD_Falsch">
              <a:extLst>
                <a:ext uri="{FF2B5EF4-FFF2-40B4-BE49-F238E27FC236}">
                  <a16:creationId xmlns:a16="http://schemas.microsoft.com/office/drawing/2014/main" id="{7815D05E-8F8E-4A16-BA27-58313AF6CAD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1526" y="5148553"/>
              <a:ext cx="1785545" cy="178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10598709"/>
      </p:ext>
    </p:extLst>
  </p:cSld>
  <p:clrMapOvr>
    <a:masterClrMapping/>
  </p:clrMapOvr>
  <p:transition spd="slow" advClick="0"/>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nodeType="clickPar">
                      <p:stCondLst>
                        <p:cond delay="0"/>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0" restart="whenNotActive" fill="hold" evtFilter="cancelBubble" nodeType="interactiveSeq">
                <p:stCondLst>
                  <p:cond evt="onClick" delay="0">
                    <p:tgtEl>
                      <p:spTgt spid="9"/>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8" restart="whenNotActive" fill="hold" evtFilter="cancelBubble" nodeType="interactiveSeq">
                <p:stCondLst>
                  <p:cond evt="onClick" delay="0">
                    <p:tgtEl>
                      <p:spTgt spid="11"/>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 presetClass="exit"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3"/>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10"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grpId="1"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1" nodeType="withEffect">
                                  <p:stCondLst>
                                    <p:cond delay="0"/>
                                  </p:stCondLst>
                                  <p:childTnLst>
                                    <p:set>
                                      <p:cBhvr>
                                        <p:cTn id="53" dur="1" fill="hold">
                                          <p:stCondLst>
                                            <p:cond delay="0"/>
                                          </p:stCondLst>
                                        </p:cTn>
                                        <p:tgtEl>
                                          <p:spTgt spid="9"/>
                                        </p:tgtEl>
                                        <p:attrNameLst>
                                          <p:attrName>style.visibility</p:attrName>
                                        </p:attrNameLst>
                                      </p:cBhvr>
                                      <p:to>
                                        <p:strVal val="visible"/>
                                      </p:to>
                                    </p:set>
                                  </p:childTnLst>
                                </p:cTn>
                              </p:par>
                              <p:par>
                                <p:cTn id="54" presetID="1" presetClass="exit" presetSubtype="0" fill="hold" nodeType="withEffect">
                                  <p:stCondLst>
                                    <p:cond delay="0"/>
                                  </p:stCondLst>
                                  <p:childTnLst>
                                    <p:set>
                                      <p:cBhvr>
                                        <p:cTn id="55"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1"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1" grpId="0" animBg="1"/>
      <p:bldP spid="11" grpId="1" animBg="1"/>
      <p:bldP spid="10" grpId="0" animBg="1"/>
      <p:bldP spid="10" grpId="1" animBg="1"/>
      <p:bldP spid="9" grpId="0" animBg="1"/>
      <p:bldP spid="9"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D236BF7C-195D-4ABB-A506-F1BFC19A8C15}"/>
              </a:ext>
            </a:extLst>
          </p:cNvPr>
          <p:cNvSpPr>
            <a:spLocks noGrp="1"/>
          </p:cNvSpPr>
          <p:nvPr>
            <p:ph type="body" sz="quarter" idx="13"/>
          </p:nvPr>
        </p:nvSpPr>
        <p:spPr>
          <a:xfrm>
            <a:off x="695325" y="1735493"/>
            <a:ext cx="10801350" cy="4488025"/>
          </a:xfrm>
          <a:noFill/>
          <a:ln>
            <a:noFill/>
          </a:ln>
          <a:effectLst/>
        </p:spPr>
        <p:txBody>
          <a:bodyPr rtlCol="0" anchor="ctr">
            <a:normAutofit/>
          </a:bodyPr>
          <a:lstStyle/>
          <a:p>
            <a:pPr algn="ctr">
              <a:lnSpc>
                <a:spcPct val="100000"/>
              </a:lnSpc>
              <a:spcBef>
                <a:spcPts val="0"/>
              </a:spcBef>
              <a:defRPr/>
            </a:pPr>
            <a:r>
              <a:rPr lang="de-DE" sz="2800" dirty="0" smtClean="0">
                <a:latin typeface="Montserrat SemiBold" panose="00000700000000000000" pitchFamily="2" charset="0"/>
              </a:rPr>
              <a:t>A. </a:t>
            </a:r>
            <a:r>
              <a:rPr lang="de-DE" sz="2800" dirty="0"/>
              <a:t>Da Schiffe durch ihren hohlen Schiffsbauch </a:t>
            </a:r>
            <a:r>
              <a:rPr lang="de-DE" sz="2800" dirty="0">
                <a:latin typeface="Montserrat SemiBold" panose="00000700000000000000" pitchFamily="2" charset="0"/>
              </a:rPr>
              <a:t>viel Wasser verdrängen</a:t>
            </a:r>
            <a:r>
              <a:rPr lang="de-DE" sz="2800" dirty="0"/>
              <a:t>, </a:t>
            </a:r>
            <a:r>
              <a:rPr lang="de-DE" sz="2800" dirty="0" smtClean="0"/>
              <a:t>erfahren </a:t>
            </a:r>
            <a:r>
              <a:rPr lang="de-DE" sz="2800" dirty="0"/>
              <a:t>sie eine </a:t>
            </a:r>
            <a:r>
              <a:rPr lang="de-DE" sz="2800" dirty="0">
                <a:latin typeface="Montserrat SemiBold" panose="00000700000000000000" pitchFamily="2" charset="0"/>
              </a:rPr>
              <a:t>große Auftriebskraft</a:t>
            </a:r>
            <a:r>
              <a:rPr lang="de-DE" sz="2800" dirty="0"/>
              <a:t> (im Vergleich zu reinem Stahl). </a:t>
            </a:r>
          </a:p>
          <a:p>
            <a:pPr fontAlgn="auto">
              <a:lnSpc>
                <a:spcPct val="100000"/>
              </a:lnSpc>
              <a:spcBef>
                <a:spcPts val="0"/>
              </a:spcBef>
              <a:spcAft>
                <a:spcPts val="0"/>
              </a:spcAft>
              <a:defRPr/>
            </a:pPr>
            <a:endParaRPr lang="de-DE" sz="2000" dirty="0">
              <a:latin typeface="Montserrat SemiBold" panose="00000700000000000000" pitchFamily="2" charset="0"/>
            </a:endParaRPr>
          </a:p>
        </p:txBody>
      </p:sp>
      <p:sp>
        <p:nvSpPr>
          <p:cNvPr id="65539" name="Textplatzhalter 2">
            <a:extLst>
              <a:ext uri="{FF2B5EF4-FFF2-40B4-BE49-F238E27FC236}">
                <a16:creationId xmlns:a16="http://schemas.microsoft.com/office/drawing/2014/main" id="{2C4B7916-DCBD-4E60-8F8D-A0F5B40AA7FD}"/>
              </a:ext>
            </a:extLst>
          </p:cNvPr>
          <p:cNvSpPr>
            <a:spLocks noGrp="1" noChangeArrowheads="1"/>
          </p:cNvSpPr>
          <p:nvPr>
            <p:ph type="body" sz="quarter" idx="14"/>
          </p:nvPr>
        </p:nvSpPr>
        <p:spPr>
          <a:xfrm>
            <a:off x="8610600" y="365125"/>
            <a:ext cx="2886075" cy="419100"/>
          </a:xfrm>
        </p:spPr>
        <p:txBody>
          <a:bodyPr/>
          <a:lstStyle/>
          <a:p>
            <a:r>
              <a:rPr lang="de-DE" altLang="de-DE" dirty="0" smtClean="0"/>
              <a:t>Frage #/#</a:t>
            </a:r>
            <a:endParaRPr lang="de-AT" altLang="de-DE" dirty="0"/>
          </a:p>
        </p:txBody>
      </p:sp>
      <p:pic>
        <p:nvPicPr>
          <p:cNvPr id="65540" name="Weiter">
            <a:hlinkClick r:id="rId2" action="ppaction://hlinksldjump"/>
            <a:extLst>
              <a:ext uri="{FF2B5EF4-FFF2-40B4-BE49-F238E27FC236}">
                <a16:creationId xmlns:a16="http://schemas.microsoft.com/office/drawing/2014/main" id="{39978EEE-3614-43AC-B2BD-F9CE38B972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rafik_Zahnrad"/>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0193965" y="784225"/>
            <a:ext cx="1302710" cy="1201985"/>
          </a:xfrm>
          <a:prstGeom prst="rect">
            <a:avLst/>
          </a:prstGeom>
        </p:spPr>
      </p:pic>
    </p:spTree>
    <p:extLst>
      <p:ext uri="{BB962C8B-B14F-4D97-AF65-F5344CB8AC3E}">
        <p14:creationId xmlns:p14="http://schemas.microsoft.com/office/powerpoint/2010/main" val="2201673751"/>
      </p:ext>
    </p:extLst>
  </p:cSld>
  <p:clrMapOvr>
    <a:masterClrMapping/>
  </p:clrMapOvr>
  <p:transition spd="slow"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uftdruck 1">
            <a:extLst>
              <a:ext uri="{FF2B5EF4-FFF2-40B4-BE49-F238E27FC236}">
                <a16:creationId xmlns:a16="http://schemas.microsoft.com/office/drawing/2014/main" id="{73EEC7BA-FF78-4051-B177-3F318492326B}"/>
              </a:ext>
            </a:extLst>
          </p:cNvPr>
          <p:cNvSpPr>
            <a:spLocks noGrp="1"/>
          </p:cNvSpPr>
          <p:nvPr>
            <p:ph type="ctrTitle"/>
          </p:nvPr>
        </p:nvSpPr>
        <p:spPr>
          <a:xfrm>
            <a:off x="1524000" y="2527300"/>
            <a:ext cx="9144000" cy="1803400"/>
          </a:xfrm>
          <a:ln>
            <a:solidFill>
              <a:srgbClr val="FF3300"/>
            </a:solidFill>
            <a:miter lim="800000"/>
            <a:headEnd/>
            <a:tailEnd/>
          </a:ln>
        </p:spPr>
        <p:txBody>
          <a:bodyPr anchor="ctr"/>
          <a:lstStyle/>
          <a:p>
            <a:r>
              <a:rPr lang="de-DE" altLang="de-DE" sz="4000" b="1" dirty="0" smtClean="0"/>
              <a:t>Luftdruck I</a:t>
            </a:r>
            <a:endParaRPr lang="de-AT" altLang="de-DE" sz="4000" dirty="0"/>
          </a:p>
        </p:txBody>
      </p:sp>
      <p:sp>
        <p:nvSpPr>
          <p:cNvPr id="4" name="Modul 4:">
            <a:extLst>
              <a:ext uri="{FF2B5EF4-FFF2-40B4-BE49-F238E27FC236}">
                <a16:creationId xmlns:a16="http://schemas.microsoft.com/office/drawing/2014/main" id="{3A3F0AE9-8C4E-4BC6-B3B3-7ADD55347D18}"/>
              </a:ext>
            </a:extLst>
          </p:cNvPr>
          <p:cNvSpPr txBox="1">
            <a:spLocks/>
          </p:cNvSpPr>
          <p:nvPr/>
        </p:nvSpPr>
        <p:spPr bwMode="auto">
          <a:xfrm>
            <a:off x="1524000" y="2527300"/>
            <a:ext cx="9144000" cy="1803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de-DE" altLang="de-DE" sz="4400" b="1" dirty="0">
                <a:latin typeface="Montserrat" panose="00000500000000000000" pitchFamily="2" charset="0"/>
              </a:rPr>
              <a:t>Modul IV:</a:t>
            </a:r>
            <a:endParaRPr lang="de-AT" altLang="de-DE" sz="4400" dirty="0">
              <a:latin typeface="Montserrat" panose="00000500000000000000" pitchFamily="2" charset="0"/>
            </a:endParaRPr>
          </a:p>
        </p:txBody>
      </p:sp>
      <p:pic>
        <p:nvPicPr>
          <p:cNvPr id="6" name="INTROSOUND">
            <a:hlinkClick r:id="" action="ppaction://media"/>
            <a:extLst>
              <a:ext uri="{FF2B5EF4-FFF2-40B4-BE49-F238E27FC236}">
                <a16:creationId xmlns:a16="http://schemas.microsoft.com/office/drawing/2014/main" id="{6205DFFE-84CF-4315-9322-7B430803C5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05625" y="7105650"/>
            <a:ext cx="609600" cy="609600"/>
          </a:xfrm>
          <a:prstGeom prst="rect">
            <a:avLst/>
          </a:prstGeom>
        </p:spPr>
      </p:pic>
    </p:spTree>
    <p:extLst>
      <p:ext uri="{BB962C8B-B14F-4D97-AF65-F5344CB8AC3E}">
        <p14:creationId xmlns:p14="http://schemas.microsoft.com/office/powerpoint/2010/main" val="3327669663"/>
      </p:ext>
    </p:extLst>
  </p:cSld>
  <p:clrMapOvr>
    <a:masterClrMapping/>
  </p:clrMapOvr>
  <p:transition spd="slow" advClick="0"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childTnLst>
                          </p:cTn>
                        </p:par>
                        <p:par>
                          <p:cTn id="10" fill="hold" nodeType="afterGroup">
                            <p:stCondLst>
                              <p:cond delay="1000"/>
                            </p:stCondLst>
                            <p:childTnLst>
                              <p:par>
                                <p:cTn id="11" presetID="10" presetClass="exit" presetSubtype="0" fill="hold" grpId="1" nodeType="afterEffect">
                                  <p:stCondLst>
                                    <p:cond delay="300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nodeType="afterGroup">
                            <p:stCondLst>
                              <p:cond delay="4500"/>
                            </p:stCondLst>
                            <p:childTnLst>
                              <p:par>
                                <p:cTn id="15" presetID="10" presetClass="entr" presetSubtype="0" fill="hold" grpId="0" nodeType="after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par>
                          <p:cTn id="18" fill="hold" nodeType="afterGroup">
                            <p:stCondLst>
                              <p:cond delay="6000"/>
                            </p:stCondLst>
                            <p:childTnLst>
                              <p:par>
                                <p:cTn id="19" presetID="10" presetClass="exit" presetSubtype="0" fill="hold" grpId="1" nodeType="afterEffect">
                                  <p:stCondLst>
                                    <p:cond delay="3000"/>
                                  </p:stCondLst>
                                  <p:childTnLst>
                                    <p:animEffect transition="out" filter="fade">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fill="hold" display="0">
                  <p:stCondLst>
                    <p:cond delay="indefinite"/>
                  </p:stCondLst>
                  <p:endCondLst>
                    <p:cond evt="onStopAudio" delay="0">
                      <p:tgtEl>
                        <p:sldTgt/>
                      </p:tgtEl>
                    </p:cond>
                  </p:endCondLst>
                </p:cTn>
                <p:tgtEl>
                  <p:spTgt spid="6"/>
                </p:tgtEl>
              </p:cMediaNode>
            </p:audio>
          </p:childTnLst>
        </p:cTn>
      </p:par>
    </p:tnLst>
    <p:bldLst>
      <p:bldP spid="2" grpId="0" animBg="1"/>
      <p:bldP spid="2" grpId="1" animBg="1"/>
      <p:bldP spid="4" grpId="0" animBg="1"/>
      <p:bldP spid="4"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DIAGRAMM_ZusammensetzungLuft"/>
          <p:cNvGraphicFramePr/>
          <p:nvPr>
            <p:extLst/>
          </p:nvPr>
        </p:nvGraphicFramePr>
        <p:xfrm>
          <a:off x="5296408" y="2814524"/>
          <a:ext cx="5136896" cy="3912278"/>
        </p:xfrm>
        <a:graphic>
          <a:graphicData uri="http://schemas.openxmlformats.org/drawingml/2006/chart">
            <c:chart xmlns:c="http://schemas.openxmlformats.org/drawingml/2006/chart" xmlns:r="http://schemas.openxmlformats.org/officeDocument/2006/relationships" r:id="rId3"/>
          </a:graphicData>
        </a:graphic>
      </p:graphicFrame>
      <p:sp>
        <p:nvSpPr>
          <p:cNvPr id="4" name="GRAFIK_RahmenUmErde"/>
          <p:cNvSpPr/>
          <p:nvPr/>
        </p:nvSpPr>
        <p:spPr>
          <a:xfrm>
            <a:off x="1222232" y="3280410"/>
            <a:ext cx="2974384" cy="297438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2" name="GRAFIK_Erde" descr="Earth Globe - Wisc-Online OE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1268" y="3379446"/>
            <a:ext cx="2776312" cy="2776312"/>
          </a:xfrm>
          <a:prstGeom prst="rect">
            <a:avLst/>
          </a:prstGeom>
        </p:spPr>
      </p:pic>
      <p:sp>
        <p:nvSpPr>
          <p:cNvPr id="3" name="Unsere Erde wird von der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8"/>
            <a:ext cx="10800000" cy="2463865"/>
          </a:xfrm>
        </p:spPr>
        <p:txBody>
          <a:bodyPr>
            <a:normAutofit fontScale="92500" lnSpcReduction="10000"/>
          </a:bodyPr>
          <a:lstStyle/>
          <a:p>
            <a:pPr marL="0" indent="0" algn="just">
              <a:lnSpc>
                <a:spcPct val="150000"/>
              </a:lnSpc>
              <a:spcBef>
                <a:spcPts val="600"/>
              </a:spcBef>
              <a:spcAft>
                <a:spcPts val="600"/>
              </a:spcAft>
              <a:buFont typeface="Arial" panose="020B0604020202020204" pitchFamily="34" charset="0"/>
              <a:buNone/>
            </a:pPr>
            <a:r>
              <a:rPr lang="de-DE" altLang="de-DE" dirty="0" smtClean="0"/>
              <a:t>Unsere Erde wird von der </a:t>
            </a:r>
            <a:r>
              <a:rPr lang="de-DE" altLang="de-DE" dirty="0" smtClean="0">
                <a:solidFill>
                  <a:srgbClr val="C00000"/>
                </a:solidFill>
                <a:latin typeface="Montserrat SemiBold" panose="00000700000000000000" pitchFamily="2" charset="0"/>
              </a:rPr>
              <a:t>Atmosphäre</a:t>
            </a:r>
            <a:r>
              <a:rPr lang="de-DE" altLang="de-DE" dirty="0" smtClean="0"/>
              <a:t> eingehüllt. Diese besteht aus einem Gasgemisch, das hauptsächlich aus </a:t>
            </a:r>
            <a:r>
              <a:rPr lang="de-DE" altLang="de-DE" dirty="0" smtClean="0">
                <a:latin typeface="Montserrat SemiBold" panose="00000700000000000000" pitchFamily="2" charset="0"/>
              </a:rPr>
              <a:t>Stickstoff und Sauerstoff </a:t>
            </a:r>
            <a:r>
              <a:rPr lang="de-DE" altLang="de-DE" dirty="0" smtClean="0"/>
              <a:t>besteht.</a:t>
            </a:r>
          </a:p>
          <a:p>
            <a:pPr marL="0" indent="0" algn="just">
              <a:lnSpc>
                <a:spcPct val="150000"/>
              </a:lnSpc>
              <a:spcBef>
                <a:spcPts val="600"/>
              </a:spcBef>
              <a:spcAft>
                <a:spcPts val="600"/>
              </a:spcAft>
              <a:buFont typeface="Arial" panose="020B0604020202020204" pitchFamily="34" charset="0"/>
              <a:buNone/>
            </a:pPr>
            <a:r>
              <a:rPr lang="de-DE" altLang="de-DE" dirty="0" smtClean="0"/>
              <a:t>Wir nennen diese spezielle Mischung meist Luft.</a:t>
            </a:r>
            <a:endParaRPr lang="de-DE" altLang="de-DE" dirty="0"/>
          </a:p>
        </p:txBody>
      </p:sp>
      <p:sp>
        <p:nvSpPr>
          <p:cNvPr id="13" name="Bogen 12"/>
          <p:cNvSpPr/>
          <p:nvPr/>
        </p:nvSpPr>
        <p:spPr>
          <a:xfrm rot="8081801">
            <a:off x="4296283" y="4207197"/>
            <a:ext cx="2000250" cy="2000250"/>
          </a:xfrm>
          <a:prstGeom prst="arc">
            <a:avLst/>
          </a:prstGeom>
          <a:ln w="762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p>
        </p:txBody>
      </p:sp>
    </p:spTree>
    <p:extLst>
      <p:ext uri="{BB962C8B-B14F-4D97-AF65-F5344CB8AC3E}">
        <p14:creationId xmlns:p14="http://schemas.microsoft.com/office/powerpoint/2010/main" val="3463939110"/>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par>
                          <p:cTn id="14" fill="hold">
                            <p:stCondLst>
                              <p:cond delay="2000"/>
                            </p:stCondLst>
                            <p:childTnLst>
                              <p:par>
                                <p:cTn id="15" presetID="10" presetClass="entr" presetSubtype="0" fill="hold" nodeType="afterEffect">
                                  <p:stCondLst>
                                    <p:cond delay="60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childTnLst>
                                </p:cTn>
                              </p:par>
                            </p:childTnLst>
                          </p:cTn>
                        </p:par>
                        <p:par>
                          <p:cTn id="18" fill="hold">
                            <p:stCondLst>
                              <p:cond delay="9000"/>
                            </p:stCondLst>
                            <p:childTnLst>
                              <p:par>
                                <p:cTn id="19" presetID="19" presetClass="emph" presetSubtype="0" fill="hold" grpId="1" nodeType="afterEffect">
                                  <p:stCondLst>
                                    <p:cond delay="3000"/>
                                  </p:stCondLst>
                                  <p:childTnLst>
                                    <p:animClr clrSpc="rgb" dir="cw">
                                      <p:cBhvr override="childStyle">
                                        <p:cTn id="20" dur="1000" fill="hold"/>
                                        <p:tgtEl>
                                          <p:spTgt spid="4"/>
                                        </p:tgtEl>
                                        <p:attrNameLst>
                                          <p:attrName>style.color</p:attrName>
                                        </p:attrNameLst>
                                      </p:cBhvr>
                                      <p:to>
                                        <a:srgbClr val="00A29E"/>
                                      </p:to>
                                    </p:animClr>
                                    <p:animClr clrSpc="rgb" dir="cw">
                                      <p:cBhvr>
                                        <p:cTn id="21" dur="1000" fill="hold"/>
                                        <p:tgtEl>
                                          <p:spTgt spid="4"/>
                                        </p:tgtEl>
                                        <p:attrNameLst>
                                          <p:attrName>fillcolor</p:attrName>
                                        </p:attrNameLst>
                                      </p:cBhvr>
                                      <p:to>
                                        <a:srgbClr val="00A29E"/>
                                      </p:to>
                                    </p:animClr>
                                    <p:set>
                                      <p:cBhvr>
                                        <p:cTn id="22" dur="1000" fill="hold"/>
                                        <p:tgtEl>
                                          <p:spTgt spid="4"/>
                                        </p:tgtEl>
                                        <p:attrNameLst>
                                          <p:attrName>fill.type</p:attrName>
                                        </p:attrNameLst>
                                      </p:cBhvr>
                                      <p:to>
                                        <p:strVal val="solid"/>
                                      </p:to>
                                    </p:set>
                                    <p:set>
                                      <p:cBhvr>
                                        <p:cTn id="23" dur="1000" fill="hold"/>
                                        <p:tgtEl>
                                          <p:spTgt spid="4"/>
                                        </p:tgtEl>
                                        <p:attrNameLst>
                                          <p:attrName>fill.on</p:attrName>
                                        </p:attrNameLst>
                                      </p:cBhvr>
                                      <p:to>
                                        <p:strVal val="true"/>
                                      </p:to>
                                    </p:set>
                                  </p:childTnLst>
                                </p:cTn>
                              </p:par>
                            </p:childTnLst>
                          </p:cTn>
                        </p:par>
                        <p:par>
                          <p:cTn id="24" fill="hold">
                            <p:stCondLst>
                              <p:cond delay="130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par>
                          <p:cTn id="28" fill="hold">
                            <p:stCondLst>
                              <p:cond delay="14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par>
                          <p:cTn id="32" fill="hold">
                            <p:stCondLst>
                              <p:cond delay="150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4" grpId="0" animBg="1"/>
      <p:bldP spid="4" grpId="1"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Weiter">
            <a:hlinkClick r:id="" action="ppaction://hlinkshowjump?jump=nextslide"/>
            <a:extLst>
              <a:ext uri="{FF2B5EF4-FFF2-40B4-BE49-F238E27FC236}">
                <a16:creationId xmlns:a16="http://schemas.microsoft.com/office/drawing/2014/main" id="{B526E3DD-E5CA-420A-BC29-C504A63DA0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er Luftdruck wirkt jedoch nicht nur ..."/>
          <p:cNvSpPr txBox="1">
            <a:spLocks/>
          </p:cNvSpPr>
          <p:nvPr/>
        </p:nvSpPr>
        <p:spPr>
          <a:xfrm>
            <a:off x="838200" y="5509260"/>
            <a:ext cx="9850438" cy="111855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nSpc>
                <a:spcPct val="150000"/>
              </a:lnSpc>
            </a:pPr>
            <a:r>
              <a:rPr lang="de-AT" sz="2200" dirty="0" smtClean="0"/>
              <a:t>Der </a:t>
            </a:r>
            <a:r>
              <a:rPr lang="de-AT" sz="2200" dirty="0" smtClean="0">
                <a:solidFill>
                  <a:srgbClr val="C00000"/>
                </a:solidFill>
              </a:rPr>
              <a:t>Luftdruck</a:t>
            </a:r>
            <a:r>
              <a:rPr lang="de-AT" sz="2200" dirty="0" smtClean="0"/>
              <a:t> wirkt jedoch nicht nur von oben, </a:t>
            </a:r>
            <a:br>
              <a:rPr lang="de-AT" sz="2200" dirty="0" smtClean="0"/>
            </a:br>
            <a:r>
              <a:rPr lang="de-AT" sz="2200" dirty="0" smtClean="0"/>
              <a:t>sondern </a:t>
            </a:r>
            <a:r>
              <a:rPr lang="de-AT" sz="2200" dirty="0" smtClean="0">
                <a:latin typeface="Montserrat SemiBold" panose="00000700000000000000" pitchFamily="2" charset="0"/>
              </a:rPr>
              <a:t>von </a:t>
            </a:r>
            <a:r>
              <a:rPr lang="de-AT" sz="2200" u="sng" dirty="0" smtClean="0">
                <a:latin typeface="Montserrat SemiBold" panose="00000700000000000000" pitchFamily="2" charset="0"/>
              </a:rPr>
              <a:t>allen</a:t>
            </a:r>
            <a:r>
              <a:rPr lang="de-AT" sz="2200" dirty="0" smtClean="0">
                <a:latin typeface="Montserrat SemiBold" panose="00000700000000000000" pitchFamily="2" charset="0"/>
              </a:rPr>
              <a:t> Seiten</a:t>
            </a:r>
            <a:r>
              <a:rPr lang="de-AT" sz="2200" dirty="0" smtClean="0"/>
              <a:t>!</a:t>
            </a:r>
            <a:endParaRPr lang="de-AT" sz="2200" u="sng" dirty="0">
              <a:solidFill>
                <a:schemeClr val="accent1"/>
              </a:solidFill>
              <a:latin typeface="Montserrat SemiBold" panose="00000700000000000000" pitchFamily="2" charset="0"/>
            </a:endParaRPr>
          </a:p>
        </p:txBody>
      </p:sp>
      <p:pic>
        <p:nvPicPr>
          <p:cNvPr id="3" name="GRAFIK_Runa"/>
          <p:cNvPicPr>
            <a:picLocks noChangeAspect="1"/>
          </p:cNvPicPr>
          <p:nvPr/>
        </p:nvPicPr>
        <p:blipFill>
          <a:blip r:embed="rId3"/>
          <a:stretch>
            <a:fillRect/>
          </a:stretch>
        </p:blipFill>
        <p:spPr>
          <a:xfrm>
            <a:off x="5670844" y="3815616"/>
            <a:ext cx="850310" cy="1670784"/>
          </a:xfrm>
          <a:prstGeom prst="rect">
            <a:avLst/>
          </a:prstGeom>
        </p:spPr>
      </p:pic>
      <p:cxnSp>
        <p:nvCxnSpPr>
          <p:cNvPr id="16" name="LINIE_Boden"/>
          <p:cNvCxnSpPr/>
          <p:nvPr/>
        </p:nvCxnSpPr>
        <p:spPr>
          <a:xfrm>
            <a:off x="3795737" y="5486400"/>
            <a:ext cx="4502756" cy="0"/>
          </a:xfrm>
          <a:prstGeom prst="line">
            <a:avLst/>
          </a:prstGeom>
          <a:ln w="28575"/>
        </p:spPr>
        <p:style>
          <a:lnRef idx="1">
            <a:schemeClr val="dk1"/>
          </a:lnRef>
          <a:fillRef idx="0">
            <a:schemeClr val="dk1"/>
          </a:fillRef>
          <a:effectRef idx="0">
            <a:schemeClr val="dk1"/>
          </a:effectRef>
          <a:fontRef idx="minor">
            <a:schemeClr val="tx1"/>
          </a:fontRef>
        </p:style>
      </p:cxnSp>
      <p:sp>
        <p:nvSpPr>
          <p:cNvPr id="14" name="GRAFIK_LuftsäuleMitte"/>
          <p:cNvSpPr/>
          <p:nvPr/>
        </p:nvSpPr>
        <p:spPr>
          <a:xfrm rot="10800000">
            <a:off x="5604030" y="2475345"/>
            <a:ext cx="978667" cy="1413163"/>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36" name="GRAFIK_LuftsäuleRechts"/>
          <p:cNvGrpSpPr/>
          <p:nvPr/>
        </p:nvGrpSpPr>
        <p:grpSpPr>
          <a:xfrm>
            <a:off x="6918676" y="2475344"/>
            <a:ext cx="978668" cy="2746974"/>
            <a:chOff x="6918676" y="2475344"/>
            <a:chExt cx="978668" cy="2746974"/>
          </a:xfrm>
        </p:grpSpPr>
        <p:sp>
          <p:nvSpPr>
            <p:cNvPr id="18" name="Flussdiagramm: Magnetplattenspeicher 17"/>
            <p:cNvSpPr/>
            <p:nvPr/>
          </p:nvSpPr>
          <p:spPr>
            <a:xfrm rot="10800000">
              <a:off x="6918677" y="3406650"/>
              <a:ext cx="978667" cy="181566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9" name="Flussdiagramm: Magnetplattenspeicher 18"/>
            <p:cNvSpPr/>
            <p:nvPr/>
          </p:nvSpPr>
          <p:spPr>
            <a:xfrm rot="10800000">
              <a:off x="6918676" y="2475344"/>
              <a:ext cx="978667" cy="1815668"/>
            </a:xfrm>
            <a:prstGeom prst="flowChartMagneticDisk">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35" name="GRAFIK_LuftsäuleLinks"/>
          <p:cNvGrpSpPr/>
          <p:nvPr/>
        </p:nvGrpSpPr>
        <p:grpSpPr>
          <a:xfrm>
            <a:off x="4289384" y="2476343"/>
            <a:ext cx="978668" cy="2746974"/>
            <a:chOff x="4289384" y="2476343"/>
            <a:chExt cx="978668" cy="2746974"/>
          </a:xfrm>
        </p:grpSpPr>
        <p:sp>
          <p:nvSpPr>
            <p:cNvPr id="20" name="Flussdiagramm: Magnetplattenspeicher 19"/>
            <p:cNvSpPr/>
            <p:nvPr/>
          </p:nvSpPr>
          <p:spPr>
            <a:xfrm rot="10800000">
              <a:off x="4289385" y="3407649"/>
              <a:ext cx="978667" cy="181566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1" name="GRAFIK_LuftsäuleLinks"/>
            <p:cNvSpPr/>
            <p:nvPr/>
          </p:nvSpPr>
          <p:spPr>
            <a:xfrm rot="10800000">
              <a:off x="4289384" y="2476343"/>
              <a:ext cx="978667" cy="1815668"/>
            </a:xfrm>
            <a:prstGeom prst="flowChartMagneticDisk">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cxnSp>
        <p:nvCxnSpPr>
          <p:cNvPr id="25" name="PFEIL_LuftsäuleMitte"/>
          <p:cNvCxnSpPr/>
          <p:nvPr/>
        </p:nvCxnSpPr>
        <p:spPr>
          <a:xfrm>
            <a:off x="6084127" y="2961597"/>
            <a:ext cx="9236" cy="900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PFEIL_LuftsäuleRechts"/>
          <p:cNvCxnSpPr/>
          <p:nvPr/>
        </p:nvCxnSpPr>
        <p:spPr>
          <a:xfrm flipH="1">
            <a:off x="7184823" y="4501897"/>
            <a:ext cx="450000" cy="1735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PFEIL_LuftsäuleLinks"/>
          <p:cNvCxnSpPr/>
          <p:nvPr/>
        </p:nvCxnSpPr>
        <p:spPr>
          <a:xfrm flipV="1">
            <a:off x="4553717" y="4519251"/>
            <a:ext cx="450000" cy="923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F_G"/>
          <p:cNvSpPr/>
          <p:nvPr/>
        </p:nvSpPr>
        <p:spPr>
          <a:xfrm>
            <a:off x="5806353" y="2461720"/>
            <a:ext cx="555548" cy="461665"/>
          </a:xfrm>
          <a:prstGeom prst="rect">
            <a:avLst/>
          </a:prstGeom>
        </p:spPr>
        <p:txBody>
          <a:bodyPr wrap="square">
            <a:spAutoFit/>
          </a:bodyPr>
          <a:lstStyle/>
          <a:p>
            <a:r>
              <a:rPr lang="de-AT" sz="2400" b="1" dirty="0" smtClean="0">
                <a:solidFill>
                  <a:srgbClr val="C00000"/>
                </a:solidFill>
              </a:rPr>
              <a:t>F</a:t>
            </a:r>
            <a:r>
              <a:rPr lang="de-AT" sz="2400" b="1" baseline="-25000" dirty="0" smtClean="0">
                <a:solidFill>
                  <a:srgbClr val="C00000"/>
                </a:solidFill>
              </a:rPr>
              <a:t>G</a:t>
            </a:r>
            <a:endParaRPr lang="de-AT" sz="2400" b="1" baseline="-25000" dirty="0"/>
          </a:p>
        </p:txBody>
      </p:sp>
      <p:sp>
        <p:nvSpPr>
          <p:cNvPr id="22" name="Luftsäule"/>
          <p:cNvSpPr/>
          <p:nvPr/>
        </p:nvSpPr>
        <p:spPr>
          <a:xfrm rot="16200000">
            <a:off x="3353470" y="3558371"/>
            <a:ext cx="1253869" cy="369332"/>
          </a:xfrm>
          <a:prstGeom prst="rect">
            <a:avLst/>
          </a:prstGeom>
        </p:spPr>
        <p:txBody>
          <a:bodyPr wrap="none">
            <a:spAutoFit/>
          </a:bodyPr>
          <a:lstStyle/>
          <a:p>
            <a:r>
              <a:rPr lang="de-AT" dirty="0" smtClean="0">
                <a:solidFill>
                  <a:srgbClr val="C00000"/>
                </a:solidFill>
              </a:rPr>
              <a:t>Luftsäule</a:t>
            </a:r>
            <a:endParaRPr lang="de-AT" dirty="0"/>
          </a:p>
        </p:txBody>
      </p:sp>
      <p:sp>
        <p:nvSpPr>
          <p:cNvPr id="2" name="Alles rund um uns herum ist von Luft ..."/>
          <p:cNvSpPr>
            <a:spLocks noGrp="1"/>
          </p:cNvSpPr>
          <p:nvPr>
            <p:ph type="title"/>
          </p:nvPr>
        </p:nvSpPr>
        <p:spPr>
          <a:xfrm>
            <a:off x="838200" y="292842"/>
            <a:ext cx="10515600" cy="1149823"/>
          </a:xfrm>
        </p:spPr>
        <p:txBody>
          <a:bodyPr>
            <a:normAutofit fontScale="90000"/>
          </a:bodyPr>
          <a:lstStyle/>
          <a:p>
            <a:pPr>
              <a:lnSpc>
                <a:spcPct val="150000"/>
              </a:lnSpc>
            </a:pPr>
            <a:r>
              <a:rPr lang="de-AT" sz="2400" dirty="0" smtClean="0"/>
              <a:t>Alles rund um uns herum ist </a:t>
            </a:r>
            <a:r>
              <a:rPr lang="de-AT" sz="2400" dirty="0" smtClean="0">
                <a:latin typeface="Montserrat SemiBold" panose="00000700000000000000" pitchFamily="2" charset="0"/>
              </a:rPr>
              <a:t>von Luft umgeben</a:t>
            </a:r>
            <a:r>
              <a:rPr lang="de-AT" sz="2400" dirty="0" smtClean="0"/>
              <a:t>. Diese </a:t>
            </a:r>
            <a:r>
              <a:rPr lang="de-AT" sz="2400" dirty="0" smtClean="0">
                <a:latin typeface="Montserrat SemiBold" panose="00000700000000000000" pitchFamily="2" charset="0"/>
              </a:rPr>
              <a:t>Luft</a:t>
            </a:r>
            <a:r>
              <a:rPr lang="de-AT" sz="2400" dirty="0" smtClean="0"/>
              <a:t> übt einen </a:t>
            </a:r>
            <a:r>
              <a:rPr lang="de-AT" sz="2400" dirty="0" smtClean="0">
                <a:latin typeface="Montserrat SemiBold" panose="00000700000000000000" pitchFamily="2" charset="0"/>
              </a:rPr>
              <a:t>Druck</a:t>
            </a:r>
            <a:r>
              <a:rPr lang="de-AT" sz="2400" dirty="0" smtClean="0"/>
              <a:t> auf uns aus –  den</a:t>
            </a:r>
            <a:r>
              <a:rPr lang="de-AT" sz="2400" dirty="0" smtClean="0">
                <a:latin typeface="Montserrat SemiBold" panose="00000700000000000000" pitchFamily="2" charset="0"/>
              </a:rPr>
              <a:t> </a:t>
            </a:r>
            <a:r>
              <a:rPr lang="de-AT" sz="2400" u="sng" dirty="0" smtClean="0">
                <a:solidFill>
                  <a:schemeClr val="accent1"/>
                </a:solidFill>
                <a:latin typeface="Montserrat SemiBold" panose="00000700000000000000" pitchFamily="2" charset="0"/>
              </a:rPr>
              <a:t>Luftdruck.</a:t>
            </a:r>
            <a:r>
              <a:rPr lang="de-AT" sz="2200" u="sng" dirty="0" smtClean="0">
                <a:solidFill>
                  <a:schemeClr val="accent1"/>
                </a:solidFill>
                <a:latin typeface="Montserrat SemiBold" panose="00000700000000000000" pitchFamily="2" charset="0"/>
              </a:rPr>
              <a:t/>
            </a:r>
            <a:br>
              <a:rPr lang="de-AT" sz="2200" u="sng" dirty="0" smtClean="0">
                <a:solidFill>
                  <a:schemeClr val="accent1"/>
                </a:solidFill>
                <a:latin typeface="Montserrat SemiBold" panose="00000700000000000000" pitchFamily="2" charset="0"/>
              </a:rPr>
            </a:br>
            <a:endParaRPr lang="de-AT" sz="2200" dirty="0"/>
          </a:p>
        </p:txBody>
      </p:sp>
      <p:sp>
        <p:nvSpPr>
          <p:cNvPr id="4" name="Sprechblase: Luftdruck" hidden="1">
            <a:extLst>
              <a:ext uri="{FF2B5EF4-FFF2-40B4-BE49-F238E27FC236}">
                <a16:creationId xmlns:a16="http://schemas.microsoft.com/office/drawing/2014/main" id="{DC4EFC0E-265E-4F74-92D2-CAA0FC1E26CD}"/>
              </a:ext>
            </a:extLst>
          </p:cNvPr>
          <p:cNvSpPr/>
          <p:nvPr/>
        </p:nvSpPr>
        <p:spPr>
          <a:xfrm>
            <a:off x="4021484" y="1553160"/>
            <a:ext cx="4051261" cy="1075740"/>
          </a:xfrm>
          <a:prstGeom prst="wedgeRectCallout">
            <a:avLst>
              <a:gd name="adj1" fmla="val -20968"/>
              <a:gd name="adj2" fmla="val -60897"/>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dirty="0" smtClean="0">
                <a:solidFill>
                  <a:schemeClr val="tx1"/>
                </a:solidFill>
                <a:latin typeface="Montserrat" panose="00000500000000000000" pitchFamily="2" charset="0"/>
              </a:rPr>
              <a:t>Druck ist Kraft pro Fläche!</a:t>
            </a:r>
          </a:p>
          <a:p>
            <a:pPr algn="ctr" eaLnBrk="1" fontAlgn="auto" hangingPunct="1">
              <a:spcBef>
                <a:spcPts val="0"/>
              </a:spcBef>
              <a:spcAft>
                <a:spcPts val="0"/>
              </a:spcAft>
              <a:defRPr/>
            </a:pPr>
            <a:r>
              <a:rPr lang="de-DE" dirty="0" smtClean="0">
                <a:solidFill>
                  <a:schemeClr val="tx1"/>
                </a:solidFill>
                <a:latin typeface="Montserrat" panose="00000500000000000000" pitchFamily="2" charset="0"/>
              </a:rPr>
              <a:t>Formal also:</a:t>
            </a:r>
          </a:p>
          <a:p>
            <a:pPr algn="ctr" eaLnBrk="1" fontAlgn="auto" hangingPunct="1">
              <a:spcBef>
                <a:spcPts val="0"/>
              </a:spcBef>
              <a:spcAft>
                <a:spcPts val="0"/>
              </a:spcAft>
              <a:defRPr/>
            </a:pPr>
            <a:r>
              <a:rPr lang="de-AT" dirty="0">
                <a:solidFill>
                  <a:schemeClr val="accent1"/>
                </a:solidFill>
                <a:latin typeface="Montserrat SemiBold" panose="00000700000000000000" pitchFamily="2" charset="0"/>
                <a:ea typeface="+mj-ea"/>
                <a:cs typeface="+mj-cs"/>
              </a:rPr>
              <a:t>Druck p = Kraft F / Fläche A</a:t>
            </a:r>
          </a:p>
        </p:txBody>
      </p:sp>
      <p:sp>
        <p:nvSpPr>
          <p:cNvPr id="5" name="Klickfeld_Luftdruck" hidden="1"/>
          <p:cNvSpPr/>
          <p:nvPr/>
        </p:nvSpPr>
        <p:spPr>
          <a:xfrm>
            <a:off x="4423410" y="991719"/>
            <a:ext cx="1554480" cy="386437"/>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1" name="Rechteck 40"/>
          <p:cNvSpPr/>
          <p:nvPr/>
        </p:nvSpPr>
        <p:spPr>
          <a:xfrm>
            <a:off x="838200" y="1442666"/>
            <a:ext cx="10515600" cy="1050737"/>
          </a:xfrm>
          <a:prstGeom prst="rect">
            <a:avLst/>
          </a:prstGeom>
        </p:spPr>
        <p:txBody>
          <a:bodyPr wrap="square">
            <a:spAutoFit/>
          </a:bodyPr>
          <a:lstStyle/>
          <a:p>
            <a:pPr>
              <a:lnSpc>
                <a:spcPct val="150000"/>
              </a:lnSpc>
            </a:pPr>
            <a:r>
              <a:rPr lang="de-AT" sz="2200" dirty="0"/>
              <a:t>Der </a:t>
            </a:r>
            <a:r>
              <a:rPr lang="de-AT" sz="2200" dirty="0">
                <a:solidFill>
                  <a:srgbClr val="C00000"/>
                </a:solidFill>
                <a:latin typeface="Montserrat SemiBold" panose="00000700000000000000" pitchFamily="2" charset="0"/>
              </a:rPr>
              <a:t>größte Druck </a:t>
            </a:r>
            <a:r>
              <a:rPr lang="de-AT" sz="2200" dirty="0"/>
              <a:t>kommt dabei von oben, weil die Luft in einer Säule über uns von der Erde angezogen wird.</a:t>
            </a:r>
          </a:p>
        </p:txBody>
      </p:sp>
    </p:spTree>
    <p:extLst>
      <p:ext uri="{BB962C8B-B14F-4D97-AF65-F5344CB8AC3E}">
        <p14:creationId xmlns:p14="http://schemas.microsoft.com/office/powerpoint/2010/main" val="8129205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nodeType="withEffect">
                                  <p:stCondLst>
                                    <p:cond delay="1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childTnLst>
                                </p:cTn>
                              </p:par>
                            </p:childTnLst>
                          </p:cTn>
                        </p:par>
                        <p:par>
                          <p:cTn id="14" fill="hold">
                            <p:stCondLst>
                              <p:cond delay="2000"/>
                            </p:stCondLst>
                            <p:childTnLst>
                              <p:par>
                                <p:cTn id="15" presetID="2" presetClass="entr" presetSubtype="1" fill="hold" nodeType="afterEffect">
                                  <p:stCondLst>
                                    <p:cond delay="300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1500" fill="hold"/>
                                        <p:tgtEl>
                                          <p:spTgt spid="35"/>
                                        </p:tgtEl>
                                        <p:attrNameLst>
                                          <p:attrName>ppt_x</p:attrName>
                                        </p:attrNameLst>
                                      </p:cBhvr>
                                      <p:tavLst>
                                        <p:tav tm="0">
                                          <p:val>
                                            <p:strVal val="#ppt_x"/>
                                          </p:val>
                                        </p:tav>
                                        <p:tav tm="100000">
                                          <p:val>
                                            <p:strVal val="#ppt_x"/>
                                          </p:val>
                                        </p:tav>
                                      </p:tavLst>
                                    </p:anim>
                                    <p:anim calcmode="lin" valueType="num">
                                      <p:cBhvr additive="base">
                                        <p:cTn id="18" dur="1500" fill="hold"/>
                                        <p:tgtEl>
                                          <p:spTgt spid="35"/>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30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500" fill="hold"/>
                                        <p:tgtEl>
                                          <p:spTgt spid="14"/>
                                        </p:tgtEl>
                                        <p:attrNameLst>
                                          <p:attrName>ppt_x</p:attrName>
                                        </p:attrNameLst>
                                      </p:cBhvr>
                                      <p:tavLst>
                                        <p:tav tm="0">
                                          <p:val>
                                            <p:strVal val="#ppt_x"/>
                                          </p:val>
                                        </p:tav>
                                        <p:tav tm="100000">
                                          <p:val>
                                            <p:strVal val="#ppt_x"/>
                                          </p:val>
                                        </p:tav>
                                      </p:tavLst>
                                    </p:anim>
                                    <p:anim calcmode="lin" valueType="num">
                                      <p:cBhvr additive="base">
                                        <p:cTn id="22" dur="1500" fill="hold"/>
                                        <p:tgtEl>
                                          <p:spTgt spid="14"/>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300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1500" fill="hold"/>
                                        <p:tgtEl>
                                          <p:spTgt spid="36"/>
                                        </p:tgtEl>
                                        <p:attrNameLst>
                                          <p:attrName>ppt_x</p:attrName>
                                        </p:attrNameLst>
                                      </p:cBhvr>
                                      <p:tavLst>
                                        <p:tav tm="0">
                                          <p:val>
                                            <p:strVal val="#ppt_x"/>
                                          </p:val>
                                        </p:tav>
                                        <p:tav tm="100000">
                                          <p:val>
                                            <p:strVal val="#ppt_x"/>
                                          </p:val>
                                        </p:tav>
                                      </p:tavLst>
                                    </p:anim>
                                    <p:anim calcmode="lin" valueType="num">
                                      <p:cBhvr additive="base">
                                        <p:cTn id="26" dur="1500" fill="hold"/>
                                        <p:tgtEl>
                                          <p:spTgt spid="36"/>
                                        </p:tgtEl>
                                        <p:attrNameLst>
                                          <p:attrName>ppt_y</p:attrName>
                                        </p:attrNameLst>
                                      </p:cBhvr>
                                      <p:tavLst>
                                        <p:tav tm="0">
                                          <p:val>
                                            <p:strVal val="0-#ppt_h/2"/>
                                          </p:val>
                                        </p:tav>
                                        <p:tav tm="100000">
                                          <p:val>
                                            <p:strVal val="#ppt_y"/>
                                          </p:val>
                                        </p:tav>
                                      </p:tavLst>
                                    </p:anim>
                                  </p:childTnLst>
                                </p:cTn>
                              </p:par>
                            </p:childTnLst>
                          </p:cTn>
                        </p:par>
                        <p:par>
                          <p:cTn id="27" fill="hold">
                            <p:stCondLst>
                              <p:cond delay="6500"/>
                            </p:stCondLst>
                            <p:childTnLst>
                              <p:par>
                                <p:cTn id="28" presetID="10" presetClass="entr" presetSubtype="0" fill="hold" nodeType="afterEffect">
                                  <p:stCondLst>
                                    <p:cond delay="3000"/>
                                  </p:stCondLst>
                                  <p:childTnLst>
                                    <p:set>
                                      <p:cBhvr>
                                        <p:cTn id="29" dur="1" fill="hold">
                                          <p:stCondLst>
                                            <p:cond delay="0"/>
                                          </p:stCondLst>
                                        </p:cTn>
                                        <p:tgtEl>
                                          <p:spTgt spid="41">
                                            <p:txEl>
                                              <p:pRg st="0" end="0"/>
                                            </p:txEl>
                                          </p:spTgt>
                                        </p:tgtEl>
                                        <p:attrNameLst>
                                          <p:attrName>style.visibility</p:attrName>
                                        </p:attrNameLst>
                                      </p:cBhvr>
                                      <p:to>
                                        <p:strVal val="visible"/>
                                      </p:to>
                                    </p:set>
                                    <p:animEffect transition="in" filter="fade">
                                      <p:cBhvr>
                                        <p:cTn id="30" dur="1000"/>
                                        <p:tgtEl>
                                          <p:spTgt spid="41">
                                            <p:txEl>
                                              <p:pRg st="0" end="0"/>
                                            </p:txEl>
                                          </p:spTgt>
                                        </p:tgtEl>
                                      </p:cBhvr>
                                    </p:animEffect>
                                  </p:childTnLst>
                                </p:cTn>
                              </p:par>
                              <p:par>
                                <p:cTn id="31" presetID="10" presetClass="entr" presetSubtype="0" fill="hold" grpId="0" nodeType="withEffect">
                                  <p:stCondLst>
                                    <p:cond delay="300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childTnLst>
                                </p:cTn>
                              </p:par>
                              <p:par>
                                <p:cTn id="34" presetID="10" presetClass="entr" presetSubtype="0" fill="hold" nodeType="withEffect">
                                  <p:stCondLst>
                                    <p:cond delay="300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childTnLst>
                                </p:cTn>
                              </p:par>
                            </p:childTnLst>
                          </p:cTn>
                        </p:par>
                        <p:par>
                          <p:cTn id="40" fill="hold">
                            <p:stCondLst>
                              <p:cond delay="10500"/>
                            </p:stCondLst>
                            <p:childTnLst>
                              <p:par>
                                <p:cTn id="41" presetID="10" presetClass="entr" presetSubtype="0" fill="hold" nodeType="afterEffect">
                                  <p:stCondLst>
                                    <p:cond delay="300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childTnLst>
                                </p:cTn>
                              </p:par>
                              <p:par>
                                <p:cTn id="44" presetID="10" presetClass="entr" presetSubtype="0" fill="hold" nodeType="withEffect">
                                  <p:stCondLst>
                                    <p:cond delay="300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childTnLst>
                                </p:cTn>
                              </p:par>
                              <p:par>
                                <p:cTn id="47" presetID="10" presetClass="entr" presetSubtype="0" fill="hold" grpId="0" nodeType="withEffect">
                                  <p:stCondLst>
                                    <p:cond delay="300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childTnLst>
                                </p:cTn>
                              </p:par>
                              <p:par>
                                <p:cTn id="50" presetID="26" presetClass="emph" presetSubtype="0" repeatCount="3000" fill="hold" nodeType="withEffect">
                                  <p:stCondLst>
                                    <p:cond delay="3000"/>
                                  </p:stCondLst>
                                  <p:childTnLst>
                                    <p:animEffect transition="out" filter="fade">
                                      <p:cBhvr>
                                        <p:cTn id="51" dur="500" tmFilter="0, 0; .2, .5; .8, .5; 1, 0"/>
                                        <p:tgtEl>
                                          <p:spTgt spid="29"/>
                                        </p:tgtEl>
                                      </p:cBhvr>
                                    </p:animEffect>
                                    <p:animScale>
                                      <p:cBhvr>
                                        <p:cTn id="52" dur="250" autoRev="1" fill="hold"/>
                                        <p:tgtEl>
                                          <p:spTgt spid="29"/>
                                        </p:tgtEl>
                                      </p:cBhvr>
                                      <p:by x="105000" y="105000"/>
                                    </p:animScale>
                                  </p:childTnLst>
                                </p:cTn>
                              </p:par>
                              <p:par>
                                <p:cTn id="53" presetID="26" presetClass="emph" presetSubtype="0" repeatCount="3000" fill="hold" nodeType="withEffect">
                                  <p:stCondLst>
                                    <p:cond delay="3000"/>
                                  </p:stCondLst>
                                  <p:childTnLst>
                                    <p:animEffect transition="out" filter="fade">
                                      <p:cBhvr>
                                        <p:cTn id="54" dur="500" tmFilter="0, 0; .2, .5; .8, .5; 1, 0"/>
                                        <p:tgtEl>
                                          <p:spTgt spid="30"/>
                                        </p:tgtEl>
                                      </p:cBhvr>
                                    </p:animEffect>
                                    <p:animScale>
                                      <p:cBhvr>
                                        <p:cTn id="55" dur="250" autoRev="1" fill="hold"/>
                                        <p:tgtEl>
                                          <p:spTgt spid="30"/>
                                        </p:tgtEl>
                                      </p:cBhvr>
                                      <p:by x="105000" y="105000"/>
                                    </p:animScale>
                                  </p:childTnLst>
                                </p:cTn>
                              </p:par>
                            </p:childTnLst>
                          </p:cTn>
                        </p:par>
                        <p:par>
                          <p:cTn id="56" fill="hold">
                            <p:stCondLst>
                              <p:cond delay="15000"/>
                            </p:stCondLst>
                            <p:childTnLst>
                              <p:par>
                                <p:cTn id="57" presetID="10" presetClass="entr" presetSubtype="0" fill="hold" nodeType="afterEffect">
                                  <p:stCondLst>
                                    <p:cond delay="200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0" restart="whenNotActive" fill="hold" evtFilter="cancelBubble" nodeType="interactiveSeq">
                <p:stCondLst>
                  <p:cond evt="onClick" delay="0">
                    <p:tgtEl>
                      <p:spTgt spid="5"/>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bldLst>
      <p:bldP spid="7" grpId="0"/>
      <p:bldP spid="14" grpId="0" animBg="1"/>
      <p:bldP spid="23" grpId="0"/>
      <p:bldP spid="22" grpId="0"/>
      <p:bldP spid="2" grpId="0"/>
      <p:bldP spid="4" grpId="0" animBg="1"/>
      <p:bldP spid="4"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Weiter">
            <a:hlinkClick r:id="" action="ppaction://hlinkshowjump?jump=nextslide"/>
            <a:extLst>
              <a:ext uri="{FF2B5EF4-FFF2-40B4-BE49-F238E27FC236}">
                <a16:creationId xmlns:a16="http://schemas.microsoft.com/office/drawing/2014/main" id="{B526E3DD-E5CA-420A-BC29-C504A63DA0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Wir halten fest: ..."/>
          <p:cNvSpPr txBox="1">
            <a:spLocks/>
          </p:cNvSpPr>
          <p:nvPr/>
        </p:nvSpPr>
        <p:spPr>
          <a:xfrm>
            <a:off x="838200" y="4785360"/>
            <a:ext cx="10515600" cy="19608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nSpc>
                <a:spcPct val="150000"/>
              </a:lnSpc>
            </a:pPr>
            <a:r>
              <a:rPr lang="de-AT" sz="2000" b="1" dirty="0" smtClean="0"/>
              <a:t>Wir halten fest: </a:t>
            </a:r>
          </a:p>
          <a:p>
            <a:pPr marL="342900" indent="-342900">
              <a:lnSpc>
                <a:spcPct val="150000"/>
              </a:lnSpc>
              <a:buFont typeface="Arial" panose="020B0604020202020204" pitchFamily="34" charset="0"/>
              <a:buChar char="•"/>
            </a:pPr>
            <a:r>
              <a:rPr lang="de-AT" sz="2000" dirty="0"/>
              <a:t>Der </a:t>
            </a:r>
            <a:r>
              <a:rPr lang="de-AT" sz="2000" dirty="0" smtClean="0">
                <a:solidFill>
                  <a:srgbClr val="C00000"/>
                </a:solidFill>
                <a:latin typeface="Montserrat SemiBold" panose="00000700000000000000" pitchFamily="2" charset="0"/>
              </a:rPr>
              <a:t>Luftdruck</a:t>
            </a:r>
            <a:r>
              <a:rPr lang="de-AT" sz="2000" dirty="0" smtClean="0"/>
              <a:t> entsteht durch die </a:t>
            </a:r>
            <a:r>
              <a:rPr lang="de-AT" sz="2000" dirty="0" smtClean="0">
                <a:latin typeface="Montserrat SemiBold" panose="00000700000000000000" pitchFamily="2" charset="0"/>
              </a:rPr>
              <a:t>Gewichtskraft</a:t>
            </a:r>
            <a:r>
              <a:rPr lang="de-AT" sz="2000" dirty="0" smtClean="0"/>
              <a:t> der darüberlegenden Luftsäule.</a:t>
            </a:r>
          </a:p>
          <a:p>
            <a:pPr marL="342900" indent="-342900">
              <a:lnSpc>
                <a:spcPct val="150000"/>
              </a:lnSpc>
              <a:buFont typeface="Arial" panose="020B0604020202020204" pitchFamily="34" charset="0"/>
              <a:buChar char="•"/>
            </a:pPr>
            <a:r>
              <a:rPr lang="de-AT" sz="2000" dirty="0" smtClean="0"/>
              <a:t>Der </a:t>
            </a:r>
            <a:r>
              <a:rPr lang="de-AT" sz="2000" dirty="0" smtClean="0">
                <a:latin typeface="Montserrat SemiBold" panose="00000700000000000000" pitchFamily="2" charset="0"/>
              </a:rPr>
              <a:t>Luftdruck</a:t>
            </a:r>
            <a:r>
              <a:rPr lang="de-AT" sz="2000" dirty="0" smtClean="0"/>
              <a:t> nimmt mit der Höhe </a:t>
            </a:r>
            <a:r>
              <a:rPr lang="de-AT" sz="2000" u="sng" dirty="0" smtClean="0">
                <a:latin typeface="Montserrat SemiBold" panose="00000700000000000000" pitchFamily="2" charset="0"/>
              </a:rPr>
              <a:t>ab</a:t>
            </a:r>
            <a:r>
              <a:rPr lang="de-AT" sz="2000" dirty="0" smtClean="0"/>
              <a:t>.</a:t>
            </a:r>
            <a:endParaRPr lang="de-AT" sz="2000" dirty="0"/>
          </a:p>
        </p:txBody>
      </p:sp>
      <p:pic>
        <p:nvPicPr>
          <p:cNvPr id="16" name="GRAFIK_Erde"/>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1637597" y="607435"/>
            <a:ext cx="8637406" cy="4177925"/>
          </a:xfrm>
          <a:prstGeom prst="rect">
            <a:avLst/>
          </a:prstGeom>
        </p:spPr>
      </p:pic>
      <p:sp>
        <p:nvSpPr>
          <p:cNvPr id="17" name="Der Luftdruck beträgt ..."/>
          <p:cNvSpPr/>
          <p:nvPr/>
        </p:nvSpPr>
        <p:spPr>
          <a:xfrm>
            <a:off x="6239782" y="983482"/>
            <a:ext cx="3534138" cy="707886"/>
          </a:xfrm>
          <a:prstGeom prst="rect">
            <a:avLst/>
          </a:prstGeom>
          <a:ln>
            <a:noFill/>
          </a:ln>
        </p:spPr>
        <p:txBody>
          <a:bodyPr wrap="square">
            <a:spAutoFit/>
          </a:bodyPr>
          <a:lstStyle/>
          <a:p>
            <a:r>
              <a:rPr lang="de-AT" sz="2000" dirty="0" smtClean="0">
                <a:solidFill>
                  <a:srgbClr val="E25A5F"/>
                </a:solidFill>
                <a:latin typeface="+mj-lt"/>
              </a:rPr>
              <a:t>Der Luftdruck beträgt in Meereshöhe in etwa </a:t>
            </a:r>
            <a:r>
              <a:rPr lang="de-AT" sz="2000" dirty="0" smtClean="0">
                <a:solidFill>
                  <a:srgbClr val="E25A5F"/>
                </a:solidFill>
                <a:latin typeface="Montserrat SemiBold" panose="00000700000000000000" pitchFamily="2" charset="0"/>
              </a:rPr>
              <a:t>1 Bar</a:t>
            </a:r>
            <a:endParaRPr lang="de-AT" sz="2000" dirty="0">
              <a:solidFill>
                <a:srgbClr val="E25A5F"/>
              </a:solidFill>
              <a:latin typeface="Montserrat SemiBold" panose="00000700000000000000" pitchFamily="2" charset="0"/>
            </a:endParaRPr>
          </a:p>
        </p:txBody>
      </p:sp>
      <p:sp>
        <p:nvSpPr>
          <p:cNvPr id="18" name="Der Luftdruck beträgt auf ..."/>
          <p:cNvSpPr/>
          <p:nvPr/>
        </p:nvSpPr>
        <p:spPr>
          <a:xfrm>
            <a:off x="1267143" y="1166235"/>
            <a:ext cx="4689157" cy="707886"/>
          </a:xfrm>
          <a:prstGeom prst="rect">
            <a:avLst/>
          </a:prstGeom>
          <a:ln>
            <a:noFill/>
          </a:ln>
        </p:spPr>
        <p:txBody>
          <a:bodyPr wrap="square">
            <a:spAutoFit/>
          </a:bodyPr>
          <a:lstStyle/>
          <a:p>
            <a:r>
              <a:rPr lang="de-AT" sz="2000" dirty="0" smtClean="0">
                <a:solidFill>
                  <a:srgbClr val="E25A5F"/>
                </a:solidFill>
                <a:latin typeface="+mj-lt"/>
              </a:rPr>
              <a:t>Der Luftdruck beträgt auf dem Mount Everest nur noch ca. </a:t>
            </a:r>
            <a:r>
              <a:rPr lang="de-AT" sz="2000" b="1" dirty="0" smtClean="0">
                <a:solidFill>
                  <a:srgbClr val="E25A5F"/>
                </a:solidFill>
                <a:latin typeface="+mj-lt"/>
              </a:rPr>
              <a:t>0,3 Bar</a:t>
            </a:r>
            <a:endParaRPr lang="de-AT" sz="2000" b="1" dirty="0">
              <a:solidFill>
                <a:srgbClr val="E25A5F"/>
              </a:solidFill>
              <a:latin typeface="+mj-lt"/>
            </a:endParaRPr>
          </a:p>
        </p:txBody>
      </p:sp>
      <p:sp>
        <p:nvSpPr>
          <p:cNvPr id="2" name="Eine kürzere Luftsäule führt ..."/>
          <p:cNvSpPr>
            <a:spLocks noGrp="1"/>
          </p:cNvSpPr>
          <p:nvPr>
            <p:ph type="title"/>
          </p:nvPr>
        </p:nvSpPr>
        <p:spPr>
          <a:xfrm>
            <a:off x="838200" y="365125"/>
            <a:ext cx="10515600" cy="801110"/>
          </a:xfrm>
        </p:spPr>
        <p:txBody>
          <a:bodyPr>
            <a:normAutofit fontScale="90000"/>
          </a:bodyPr>
          <a:lstStyle/>
          <a:p>
            <a:pPr algn="ctr">
              <a:lnSpc>
                <a:spcPct val="150000"/>
              </a:lnSpc>
            </a:pPr>
            <a:r>
              <a:rPr lang="de-AT" sz="2400" dirty="0" smtClean="0"/>
              <a:t>Eine </a:t>
            </a:r>
            <a:r>
              <a:rPr lang="de-AT" sz="2400" u="sng" dirty="0" smtClean="0">
                <a:latin typeface="Montserrat SemiBold" panose="00000700000000000000" pitchFamily="2" charset="0"/>
              </a:rPr>
              <a:t>kürzere</a:t>
            </a:r>
            <a:r>
              <a:rPr lang="de-AT" sz="2400" dirty="0" smtClean="0">
                <a:latin typeface="Montserrat SemiBold" panose="00000700000000000000" pitchFamily="2" charset="0"/>
              </a:rPr>
              <a:t> Luftsäule</a:t>
            </a:r>
            <a:r>
              <a:rPr lang="de-AT" sz="2400" dirty="0" smtClean="0"/>
              <a:t> führt also zu einem </a:t>
            </a:r>
            <a:r>
              <a:rPr lang="de-AT" sz="2400" u="sng" dirty="0" smtClean="0">
                <a:latin typeface="Montserrat SemiBold" panose="00000700000000000000" pitchFamily="2" charset="0"/>
              </a:rPr>
              <a:t>niedrigeren</a:t>
            </a:r>
            <a:r>
              <a:rPr lang="de-AT" sz="2400" dirty="0" smtClean="0">
                <a:latin typeface="Montserrat SemiBold" panose="00000700000000000000" pitchFamily="2" charset="0"/>
              </a:rPr>
              <a:t> Luftdruck</a:t>
            </a:r>
            <a:r>
              <a:rPr lang="de-AT" sz="2400" dirty="0" smtClean="0"/>
              <a:t>.</a:t>
            </a:r>
            <a:br>
              <a:rPr lang="de-AT" sz="2400" dirty="0" smtClean="0"/>
            </a:br>
            <a:endParaRPr lang="de-AT" sz="2400" u="sng" dirty="0">
              <a:solidFill>
                <a:schemeClr val="accent1"/>
              </a:solidFill>
              <a:latin typeface="Montserrat SemiBold" panose="00000700000000000000" pitchFamily="2" charset="0"/>
            </a:endParaRPr>
          </a:p>
        </p:txBody>
      </p:sp>
    </p:spTree>
    <p:extLst>
      <p:ext uri="{BB962C8B-B14F-4D97-AF65-F5344CB8AC3E}">
        <p14:creationId xmlns:p14="http://schemas.microsoft.com/office/powerpoint/2010/main" val="29102176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2000"/>
                            </p:stCondLst>
                            <p:childTnLst>
                              <p:par>
                                <p:cTn id="9" presetID="10" presetClass="entr" presetSubtype="0" fill="hold" nodeType="afterEffect">
                                  <p:stCondLst>
                                    <p:cond delay="3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6000"/>
                            </p:stCondLst>
                            <p:childTnLst>
                              <p:par>
                                <p:cTn id="13" presetID="10" presetClass="entr" presetSubtype="0" fill="hold" grpId="0" nodeType="afterEffect">
                                  <p:stCondLst>
                                    <p:cond delay="30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par>
                          <p:cTn id="16" fill="hold">
                            <p:stCondLst>
                              <p:cond delay="10000"/>
                            </p:stCondLst>
                            <p:childTnLst>
                              <p:par>
                                <p:cTn id="17" presetID="10" presetClass="entr" presetSubtype="0" fill="hold" grpId="0" nodeType="afterEffect">
                                  <p:stCondLst>
                                    <p:cond delay="30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childTnLst>
                          </p:cTn>
                        </p:par>
                        <p:par>
                          <p:cTn id="20" fill="hold">
                            <p:stCondLst>
                              <p:cond delay="14000"/>
                            </p:stCondLst>
                            <p:childTnLst>
                              <p:par>
                                <p:cTn id="21" presetID="10" presetClass="entr" presetSubtype="0" fill="hold" grpId="0" nodeType="afterEffect">
                                  <p:stCondLst>
                                    <p:cond delay="3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childTnLst>
                          </p:cTn>
                        </p:par>
                        <p:par>
                          <p:cTn id="24" fill="hold">
                            <p:stCondLst>
                              <p:cond delay="180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8" grpId="0"/>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Das erste Barometer hatte ...">
            <a:extLst>
              <a:ext uri="{FF2B5EF4-FFF2-40B4-BE49-F238E27FC236}">
                <a16:creationId xmlns:a16="http://schemas.microsoft.com/office/drawing/2014/main" id="{0EA83696-6ED1-46B7-8FB4-6CD215761375}"/>
              </a:ext>
            </a:extLst>
          </p:cNvPr>
          <p:cNvSpPr txBox="1">
            <a:spLocks noChangeArrowheads="1"/>
          </p:cNvSpPr>
          <p:nvPr/>
        </p:nvSpPr>
        <p:spPr>
          <a:xfrm>
            <a:off x="580788" y="5134033"/>
            <a:ext cx="9599532" cy="14937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spcAft>
                <a:spcPts val="600"/>
              </a:spcAft>
              <a:buFont typeface="Arial" panose="020B0604020202020204" pitchFamily="34" charset="0"/>
              <a:buNone/>
            </a:pPr>
            <a:r>
              <a:rPr lang="de-DE" altLang="de-DE" sz="2000" dirty="0" smtClean="0"/>
              <a:t>Das </a:t>
            </a:r>
            <a:r>
              <a:rPr lang="de-DE" altLang="de-DE" sz="2000" dirty="0" smtClean="0">
                <a:latin typeface="Montserrat SemiBold" panose="00000700000000000000" pitchFamily="2" charset="0"/>
              </a:rPr>
              <a:t>erste Barometer </a:t>
            </a:r>
            <a:r>
              <a:rPr lang="de-DE" altLang="de-DE" sz="2000" dirty="0" smtClean="0"/>
              <a:t>hatte der Italiener Torricelli im 17. Jhd. gebaut. Er verwendete dazu Quecksilber und stellt dabei erstmals einen </a:t>
            </a:r>
            <a:r>
              <a:rPr lang="de-DE" altLang="de-DE" sz="2000" dirty="0" smtClean="0">
                <a:latin typeface="Montserrat SemiBold" panose="00000700000000000000" pitchFamily="2" charset="0"/>
              </a:rPr>
              <a:t>luftleeren Raum (Vakuum</a:t>
            </a:r>
            <a:r>
              <a:rPr lang="de-DE" altLang="de-DE" sz="2000" dirty="0" smtClean="0"/>
              <a:t>) her.</a:t>
            </a:r>
            <a:endParaRPr lang="de-DE" altLang="de-DE" sz="2000" dirty="0">
              <a:latin typeface="Montserrat SemiBold" panose="00000700000000000000" pitchFamily="2" charset="0"/>
            </a:endParaRPr>
          </a:p>
        </p:txBody>
      </p:sp>
      <p:sp>
        <p:nvSpPr>
          <p:cNvPr id="13" name="Elektronische Barometer"/>
          <p:cNvSpPr/>
          <p:nvPr/>
        </p:nvSpPr>
        <p:spPr>
          <a:xfrm>
            <a:off x="8409195" y="4597083"/>
            <a:ext cx="3502882" cy="400110"/>
          </a:xfrm>
          <a:prstGeom prst="rect">
            <a:avLst/>
          </a:prstGeom>
        </p:spPr>
        <p:txBody>
          <a:bodyPr wrap="none">
            <a:spAutoFit/>
          </a:bodyPr>
          <a:lstStyle/>
          <a:p>
            <a:r>
              <a:rPr lang="de-AT" sz="2000" dirty="0" smtClean="0">
                <a:solidFill>
                  <a:srgbClr val="C00000"/>
                </a:solidFill>
                <a:latin typeface="Montserrat SemiBold" panose="00000700000000000000" pitchFamily="2" charset="0"/>
              </a:rPr>
              <a:t>Elektronische Barometer</a:t>
            </a:r>
          </a:p>
        </p:txBody>
      </p:sp>
      <p:pic>
        <p:nvPicPr>
          <p:cNvPr id="5" name="GRAFIK_Elektr. Barometer"/>
          <p:cNvPicPr>
            <a:picLocks noChangeAspect="1"/>
          </p:cNvPicPr>
          <p:nvPr/>
        </p:nvPicPr>
        <p:blipFill>
          <a:blip r:embed="rId3"/>
          <a:stretch>
            <a:fillRect/>
          </a:stretch>
        </p:blipFill>
        <p:spPr>
          <a:xfrm>
            <a:off x="8798561" y="1742758"/>
            <a:ext cx="2724150" cy="2752725"/>
          </a:xfrm>
          <a:prstGeom prst="rect">
            <a:avLst/>
          </a:prstGeom>
        </p:spPr>
      </p:pic>
      <p:sp>
        <p:nvSpPr>
          <p:cNvPr id="12" name="Quecksilberbarometer"/>
          <p:cNvSpPr/>
          <p:nvPr/>
        </p:nvSpPr>
        <p:spPr>
          <a:xfrm>
            <a:off x="4504860" y="4597083"/>
            <a:ext cx="3182281" cy="400110"/>
          </a:xfrm>
          <a:prstGeom prst="rect">
            <a:avLst/>
          </a:prstGeom>
        </p:spPr>
        <p:txBody>
          <a:bodyPr wrap="none">
            <a:spAutoFit/>
          </a:bodyPr>
          <a:lstStyle/>
          <a:p>
            <a:r>
              <a:rPr lang="de-AT" sz="2000" dirty="0" smtClean="0">
                <a:solidFill>
                  <a:srgbClr val="C00000"/>
                </a:solidFill>
                <a:latin typeface="Montserrat SemiBold" panose="00000700000000000000" pitchFamily="2" charset="0"/>
              </a:rPr>
              <a:t>Quecksilberbarometer</a:t>
            </a:r>
          </a:p>
        </p:txBody>
      </p:sp>
      <p:pic>
        <p:nvPicPr>
          <p:cNvPr id="4" name="GRAFIK_Quecksilberbarometer"/>
          <p:cNvPicPr>
            <a:picLocks noChangeAspect="1"/>
          </p:cNvPicPr>
          <p:nvPr/>
        </p:nvPicPr>
        <p:blipFill rotWithShape="1">
          <a:blip r:embed="rId4"/>
          <a:srcRect l="1053"/>
          <a:stretch/>
        </p:blipFill>
        <p:spPr>
          <a:xfrm>
            <a:off x="5120791" y="1664200"/>
            <a:ext cx="1950419" cy="2909842"/>
          </a:xfrm>
          <a:prstGeom prst="rect">
            <a:avLst/>
          </a:prstGeom>
        </p:spPr>
      </p:pic>
      <p:sp>
        <p:nvSpPr>
          <p:cNvPr id="9" name="Dosenbarometer"/>
          <p:cNvSpPr/>
          <p:nvPr/>
        </p:nvSpPr>
        <p:spPr>
          <a:xfrm>
            <a:off x="1196252" y="4597082"/>
            <a:ext cx="2470548" cy="400110"/>
          </a:xfrm>
          <a:prstGeom prst="rect">
            <a:avLst/>
          </a:prstGeom>
        </p:spPr>
        <p:txBody>
          <a:bodyPr wrap="none">
            <a:spAutoFit/>
          </a:bodyPr>
          <a:lstStyle/>
          <a:p>
            <a:r>
              <a:rPr lang="de-AT" sz="2000" dirty="0" smtClean="0">
                <a:solidFill>
                  <a:srgbClr val="C00000"/>
                </a:solidFill>
                <a:latin typeface="Montserrat SemiBold" panose="00000700000000000000" pitchFamily="2" charset="0"/>
              </a:rPr>
              <a:t>Dosenbarometer</a:t>
            </a:r>
          </a:p>
        </p:txBody>
      </p:sp>
      <p:pic>
        <p:nvPicPr>
          <p:cNvPr id="2" name="GRAFIK_Dosenbarometer"/>
          <p:cNvPicPr>
            <a:picLocks noChangeAspect="1"/>
          </p:cNvPicPr>
          <p:nvPr/>
        </p:nvPicPr>
        <p:blipFill rotWithShape="1">
          <a:blip r:embed="rId5"/>
          <a:srcRect l="2826" t="2962" r="3223" b="4711"/>
          <a:stretch/>
        </p:blipFill>
        <p:spPr>
          <a:xfrm>
            <a:off x="1080246" y="1778000"/>
            <a:ext cx="2702560" cy="2682240"/>
          </a:xfrm>
          <a:prstGeom prst="rect">
            <a:avLst/>
          </a:prstGeom>
        </p:spPr>
      </p:pic>
      <p:sp>
        <p:nvSpPr>
          <p:cNvPr id="3" name="Die Geräte, mit denen man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1125151"/>
          </a:xfrm>
        </p:spPr>
        <p:txBody>
          <a:bodyPr>
            <a:normAutofit fontScale="92500" lnSpcReduction="20000"/>
          </a:bodyPr>
          <a:lstStyle/>
          <a:p>
            <a:pPr marL="0" indent="0" algn="ctr">
              <a:lnSpc>
                <a:spcPct val="150000"/>
              </a:lnSpc>
              <a:spcBef>
                <a:spcPts val="600"/>
              </a:spcBef>
              <a:spcAft>
                <a:spcPts val="600"/>
              </a:spcAft>
              <a:buFont typeface="Arial" panose="020B0604020202020204" pitchFamily="34" charset="0"/>
              <a:buNone/>
            </a:pPr>
            <a:r>
              <a:rPr lang="de-DE" altLang="de-DE" dirty="0" smtClean="0"/>
              <a:t>Die Geräte, mit denen man den Luftdruck messen kann, </a:t>
            </a:r>
            <a:br>
              <a:rPr lang="de-DE" altLang="de-DE" dirty="0" smtClean="0"/>
            </a:br>
            <a:r>
              <a:rPr lang="de-DE" altLang="de-DE" dirty="0" smtClean="0"/>
              <a:t>heißen </a:t>
            </a:r>
            <a:r>
              <a:rPr lang="de-DE" altLang="de-DE" dirty="0" smtClean="0">
                <a:latin typeface="Montserrat SemiBold" panose="00000700000000000000" pitchFamily="2" charset="0"/>
              </a:rPr>
              <a:t>Barometer.</a:t>
            </a:r>
            <a:endParaRPr lang="de-DE" altLang="de-DE" dirty="0">
              <a:latin typeface="Montserrat SemiBold" panose="00000700000000000000" pitchFamily="2" charset="0"/>
            </a:endParaRPr>
          </a:p>
        </p:txBody>
      </p:sp>
    </p:spTree>
    <p:extLst>
      <p:ext uri="{BB962C8B-B14F-4D97-AF65-F5344CB8AC3E}">
        <p14:creationId xmlns:p14="http://schemas.microsoft.com/office/powerpoint/2010/main" val="2706331584"/>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30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par>
                                <p:cTn id="12" presetID="10" presetClass="entr" presetSubtype="0" fill="hold" grpId="0" nodeType="withEffect">
                                  <p:stCondLst>
                                    <p:cond delay="30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childTnLst>
                          </p:cTn>
                        </p:par>
                        <p:par>
                          <p:cTn id="15" fill="hold">
                            <p:stCondLst>
                              <p:cond delay="6000"/>
                            </p:stCondLst>
                            <p:childTnLst>
                              <p:par>
                                <p:cTn id="16" presetID="10" presetClass="entr" presetSubtype="0" fill="hold" nodeType="afterEffect">
                                  <p:stCondLst>
                                    <p:cond delay="150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childTnLst>
                          </p:cTn>
                        </p:par>
                        <p:par>
                          <p:cTn id="22" fill="hold">
                            <p:stCondLst>
                              <p:cond delay="8500"/>
                            </p:stCondLst>
                            <p:childTnLst>
                              <p:par>
                                <p:cTn id="23" presetID="10" presetClass="entr" presetSubtype="0" fill="hold" nodeType="afterEffect">
                                  <p:stCondLst>
                                    <p:cond delay="15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childTnLst>
                                </p:cTn>
                              </p:par>
                            </p:childTnLst>
                          </p:cTn>
                        </p:par>
                        <p:par>
                          <p:cTn id="29" fill="hold">
                            <p:stCondLst>
                              <p:cond delay="11000"/>
                            </p:stCondLst>
                            <p:childTnLst>
                              <p:par>
                                <p:cTn id="30" presetID="10" presetClass="entr" presetSubtype="0" fill="hold" grpId="0" nodeType="afterEffect">
                                  <p:stCondLst>
                                    <p:cond delay="20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childTnLst>
                                </p:cTn>
                              </p:par>
                            </p:childTnLst>
                          </p:cTn>
                        </p:par>
                        <p:par>
                          <p:cTn id="33" fill="hold">
                            <p:stCondLst>
                              <p:cond delay="14000"/>
                            </p:stCondLst>
                            <p:childTnLst>
                              <p:par>
                                <p:cTn id="34" presetID="10" presetClass="entr" presetSubtype="0" fill="hold" nodeType="afterEffect">
                                  <p:stCondLst>
                                    <p:cond delay="20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P spid="12" grpId="0"/>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AFIK_Gefäß"/>
          <p:cNvGrpSpPr/>
          <p:nvPr/>
        </p:nvGrpSpPr>
        <p:grpSpPr>
          <a:xfrm>
            <a:off x="4405665" y="4903850"/>
            <a:ext cx="3150245" cy="1723963"/>
            <a:chOff x="4778618" y="4278498"/>
            <a:chExt cx="2460009" cy="2110078"/>
          </a:xfrm>
        </p:grpSpPr>
        <p:sp>
          <p:nvSpPr>
            <p:cNvPr id="13" name="GRAFIK_Wasser_voll"/>
            <p:cNvSpPr/>
            <p:nvPr/>
          </p:nvSpPr>
          <p:spPr>
            <a:xfrm>
              <a:off x="4860675" y="4450747"/>
              <a:ext cx="2295895" cy="1800791"/>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p:cNvSpPr/>
            <p:nvPr/>
          </p:nvSpPr>
          <p:spPr>
            <a:xfrm>
              <a:off x="4778618" y="4278498"/>
              <a:ext cx="82057" cy="211007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Rechteck 14"/>
            <p:cNvSpPr/>
            <p:nvPr/>
          </p:nvSpPr>
          <p:spPr>
            <a:xfrm>
              <a:off x="7156570" y="4278498"/>
              <a:ext cx="82057" cy="211007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Rechteck 15"/>
            <p:cNvSpPr/>
            <p:nvPr/>
          </p:nvSpPr>
          <p:spPr>
            <a:xfrm rot="5400000">
              <a:off x="5936796" y="5168802"/>
              <a:ext cx="143653" cy="22958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17" name="GRAFIK_Glasrohr"/>
          <p:cNvGrpSpPr/>
          <p:nvPr/>
        </p:nvGrpSpPr>
        <p:grpSpPr>
          <a:xfrm>
            <a:off x="9118145" y="1831411"/>
            <a:ext cx="533856" cy="3555999"/>
            <a:chOff x="4421464" y="4278498"/>
            <a:chExt cx="3133276" cy="2110078"/>
          </a:xfrm>
        </p:grpSpPr>
        <p:sp>
          <p:nvSpPr>
            <p:cNvPr id="18" name="GRAFIK_Wasser_voll"/>
            <p:cNvSpPr/>
            <p:nvPr/>
          </p:nvSpPr>
          <p:spPr>
            <a:xfrm>
              <a:off x="4860675" y="4278498"/>
              <a:ext cx="2295895" cy="204924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9" name="Rechteck 18"/>
            <p:cNvSpPr/>
            <p:nvPr/>
          </p:nvSpPr>
          <p:spPr>
            <a:xfrm flipH="1">
              <a:off x="4421464" y="4278498"/>
              <a:ext cx="398174" cy="211007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0" name="Rechteck 19"/>
            <p:cNvSpPr/>
            <p:nvPr/>
          </p:nvSpPr>
          <p:spPr>
            <a:xfrm flipH="1">
              <a:off x="7156566" y="4278498"/>
              <a:ext cx="398174" cy="211007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1" name="Rechteck 20"/>
            <p:cNvSpPr/>
            <p:nvPr/>
          </p:nvSpPr>
          <p:spPr>
            <a:xfrm rot="5400000">
              <a:off x="5978201" y="5210211"/>
              <a:ext cx="60835" cy="2295895"/>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22" name="GRAFIK_GlasrohrMitVakuum"/>
          <p:cNvGrpSpPr/>
          <p:nvPr/>
        </p:nvGrpSpPr>
        <p:grpSpPr>
          <a:xfrm rot="10800000">
            <a:off x="5744340" y="2397126"/>
            <a:ext cx="533856" cy="3555999"/>
            <a:chOff x="4421464" y="4278498"/>
            <a:chExt cx="3133276" cy="2110078"/>
          </a:xfrm>
        </p:grpSpPr>
        <p:sp>
          <p:nvSpPr>
            <p:cNvPr id="23" name="GRAFIK_Wasser_voll"/>
            <p:cNvSpPr/>
            <p:nvPr/>
          </p:nvSpPr>
          <p:spPr>
            <a:xfrm>
              <a:off x="4860681" y="4278499"/>
              <a:ext cx="2295896" cy="171853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4" name="Rechteck 23"/>
            <p:cNvSpPr/>
            <p:nvPr/>
          </p:nvSpPr>
          <p:spPr>
            <a:xfrm flipH="1">
              <a:off x="4421464" y="4278498"/>
              <a:ext cx="398174" cy="211007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5" name="Rechteck 24"/>
            <p:cNvSpPr/>
            <p:nvPr/>
          </p:nvSpPr>
          <p:spPr>
            <a:xfrm flipH="1">
              <a:off x="7156566" y="4278498"/>
              <a:ext cx="398174" cy="211007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6" name="Rechteck 25"/>
            <p:cNvSpPr/>
            <p:nvPr/>
          </p:nvSpPr>
          <p:spPr>
            <a:xfrm rot="5400000">
              <a:off x="5978201" y="5210211"/>
              <a:ext cx="60835" cy="2295895"/>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27" name="Die Quecksilbersäule sank ...">
            <a:extLst>
              <a:ext uri="{FF2B5EF4-FFF2-40B4-BE49-F238E27FC236}">
                <a16:creationId xmlns:a16="http://schemas.microsoft.com/office/drawing/2014/main" id="{0EA83696-6ED1-46B7-8FB4-6CD215761375}"/>
              </a:ext>
            </a:extLst>
          </p:cNvPr>
          <p:cNvSpPr txBox="1">
            <a:spLocks noChangeArrowheads="1"/>
          </p:cNvSpPr>
          <p:nvPr/>
        </p:nvSpPr>
        <p:spPr>
          <a:xfrm>
            <a:off x="611267" y="2285164"/>
            <a:ext cx="3615292" cy="191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spcAft>
                <a:spcPts val="600"/>
              </a:spcAft>
              <a:buFont typeface="Arial" panose="020B0604020202020204" pitchFamily="34" charset="0"/>
              <a:buNone/>
            </a:pPr>
            <a:r>
              <a:rPr lang="de-DE" altLang="de-DE" dirty="0" smtClean="0">
                <a:latin typeface="+mj-lt"/>
              </a:rPr>
              <a:t>Die Quecksilbersäule </a:t>
            </a:r>
            <a:r>
              <a:rPr lang="de-DE" altLang="de-DE" dirty="0" smtClean="0">
                <a:latin typeface="Montserrat SemiBold" panose="00000700000000000000" pitchFamily="2" charset="0"/>
              </a:rPr>
              <a:t>sank etwas ab</a:t>
            </a:r>
            <a:r>
              <a:rPr lang="de-DE" altLang="de-DE" dirty="0" smtClean="0">
                <a:latin typeface="+mj-lt"/>
              </a:rPr>
              <a:t> und erzeugte ein Vakuum.</a:t>
            </a:r>
          </a:p>
          <a:p>
            <a:pPr marL="0" indent="0" algn="just">
              <a:lnSpc>
                <a:spcPct val="150000"/>
              </a:lnSpc>
              <a:spcBef>
                <a:spcPts val="600"/>
              </a:spcBef>
              <a:spcAft>
                <a:spcPts val="600"/>
              </a:spcAft>
              <a:buFont typeface="Arial" panose="020B0604020202020204" pitchFamily="34" charset="0"/>
              <a:buNone/>
            </a:pPr>
            <a:endParaRPr lang="de-DE" altLang="de-DE" dirty="0">
              <a:latin typeface="+mj-lt"/>
            </a:endParaRPr>
          </a:p>
        </p:txBody>
      </p:sp>
      <p:sp>
        <p:nvSpPr>
          <p:cNvPr id="3" name="Torricelli führte ein einseitig ...">
            <a:extLst>
              <a:ext uri="{FF2B5EF4-FFF2-40B4-BE49-F238E27FC236}">
                <a16:creationId xmlns:a16="http://schemas.microsoft.com/office/drawing/2014/main" id="{0EA83696-6ED1-46B7-8FB4-6CD215761375}"/>
              </a:ext>
            </a:extLst>
          </p:cNvPr>
          <p:cNvSpPr>
            <a:spLocks noGrp="1" noChangeArrowheads="1"/>
          </p:cNvSpPr>
          <p:nvPr>
            <p:ph idx="1"/>
          </p:nvPr>
        </p:nvSpPr>
        <p:spPr>
          <a:xfrm>
            <a:off x="611268" y="368369"/>
            <a:ext cx="10800000" cy="1788449"/>
          </a:xfrm>
        </p:spPr>
        <p:txBody>
          <a:bodyPr>
            <a:normAutofit fontScale="92500" lnSpcReduction="20000"/>
          </a:bodyPr>
          <a:lstStyle/>
          <a:p>
            <a:pPr marL="0" indent="0" algn="just">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Torricelli</a:t>
            </a:r>
            <a:r>
              <a:rPr lang="de-DE" altLang="de-DE" dirty="0" smtClean="0"/>
              <a:t> führte ein einseitig offenes Glasrohr mit Quecksilber, verschloss das andere Ende mit seinem Daumen und stellte es kopfüber in ein Gefäß mit Quecksilber.</a:t>
            </a:r>
          </a:p>
          <a:p>
            <a:pPr marL="0" indent="0" algn="just">
              <a:lnSpc>
                <a:spcPct val="150000"/>
              </a:lnSpc>
              <a:spcBef>
                <a:spcPts val="600"/>
              </a:spcBef>
              <a:spcAft>
                <a:spcPts val="600"/>
              </a:spcAft>
              <a:buFont typeface="Arial" panose="020B0604020202020204" pitchFamily="34" charset="0"/>
              <a:buNone/>
            </a:pPr>
            <a:endParaRPr lang="de-DE" altLang="de-DE" dirty="0"/>
          </a:p>
        </p:txBody>
      </p:sp>
      <p:cxnSp>
        <p:nvCxnSpPr>
          <p:cNvPr id="30" name="LINIE_Quecksilber"/>
          <p:cNvCxnSpPr/>
          <p:nvPr/>
        </p:nvCxnSpPr>
        <p:spPr>
          <a:xfrm flipH="1">
            <a:off x="6992729" y="4903541"/>
            <a:ext cx="951155" cy="594829"/>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Quecksilber"/>
          <p:cNvSpPr/>
          <p:nvPr/>
        </p:nvSpPr>
        <p:spPr>
          <a:xfrm>
            <a:off x="7937598" y="4644470"/>
            <a:ext cx="1771639" cy="400110"/>
          </a:xfrm>
          <a:prstGeom prst="rect">
            <a:avLst/>
          </a:prstGeom>
        </p:spPr>
        <p:txBody>
          <a:bodyPr wrap="none">
            <a:spAutoFit/>
          </a:bodyPr>
          <a:lstStyle/>
          <a:p>
            <a:r>
              <a:rPr lang="de-AT" sz="2000" dirty="0" smtClean="0">
                <a:solidFill>
                  <a:srgbClr val="C00000"/>
                </a:solidFill>
                <a:latin typeface="Montserrat SemiBold" panose="00000700000000000000" pitchFamily="2" charset="0"/>
              </a:rPr>
              <a:t>Quecksilber</a:t>
            </a:r>
          </a:p>
        </p:txBody>
      </p:sp>
      <p:cxnSp>
        <p:nvCxnSpPr>
          <p:cNvPr id="9" name="LINIE_Vakuum"/>
          <p:cNvCxnSpPr/>
          <p:nvPr/>
        </p:nvCxnSpPr>
        <p:spPr>
          <a:xfrm flipH="1">
            <a:off x="6140367" y="2473152"/>
            <a:ext cx="541150" cy="41755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Vakuum"/>
          <p:cNvSpPr/>
          <p:nvPr/>
        </p:nvSpPr>
        <p:spPr>
          <a:xfrm>
            <a:off x="6681518" y="2225839"/>
            <a:ext cx="1309974" cy="400110"/>
          </a:xfrm>
          <a:prstGeom prst="rect">
            <a:avLst/>
          </a:prstGeom>
        </p:spPr>
        <p:txBody>
          <a:bodyPr wrap="none">
            <a:spAutoFit/>
          </a:bodyPr>
          <a:lstStyle/>
          <a:p>
            <a:r>
              <a:rPr lang="de-AT" sz="2000" dirty="0" smtClean="0">
                <a:solidFill>
                  <a:srgbClr val="C00000"/>
                </a:solidFill>
                <a:latin typeface="Montserrat SemiBold" panose="00000700000000000000" pitchFamily="2" charset="0"/>
              </a:rPr>
              <a:t>Vakuum</a:t>
            </a:r>
          </a:p>
        </p:txBody>
      </p:sp>
    </p:spTree>
    <p:extLst>
      <p:ext uri="{BB962C8B-B14F-4D97-AF65-F5344CB8AC3E}">
        <p14:creationId xmlns:p14="http://schemas.microsoft.com/office/powerpoint/2010/main" val="2454088180"/>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childTnLst>
                          </p:cTn>
                        </p:par>
                        <p:par>
                          <p:cTn id="11" fill="hold">
                            <p:stCondLst>
                              <p:cond delay="2000"/>
                            </p:stCondLst>
                            <p:childTnLst>
                              <p:par>
                                <p:cTn id="12" presetID="10" presetClass="entr" presetSubtype="0" fill="hold" nodeType="afterEffect">
                                  <p:stCondLst>
                                    <p:cond delay="300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childTnLst>
                                </p:cTn>
                              </p:par>
                            </p:childTnLst>
                          </p:cTn>
                        </p:par>
                        <p:par>
                          <p:cTn id="15" fill="hold">
                            <p:stCondLst>
                              <p:cond delay="6000"/>
                            </p:stCondLst>
                            <p:childTnLst>
                              <p:par>
                                <p:cTn id="16" presetID="8" presetClass="emph" presetSubtype="0" fill="hold" nodeType="afterEffect">
                                  <p:stCondLst>
                                    <p:cond delay="3000"/>
                                  </p:stCondLst>
                                  <p:childTnLst>
                                    <p:animRot by="-10800000">
                                      <p:cBhvr>
                                        <p:cTn id="17" dur="2000" fill="hold"/>
                                        <p:tgtEl>
                                          <p:spTgt spid="17"/>
                                        </p:tgtEl>
                                        <p:attrNameLst>
                                          <p:attrName>r</p:attrName>
                                        </p:attrNameLst>
                                      </p:cBhvr>
                                    </p:animRot>
                                  </p:childTnLst>
                                </p:cTn>
                              </p:par>
                              <p:par>
                                <p:cTn id="18" presetID="37" presetClass="path" presetSubtype="0" accel="50000" decel="50000" fill="hold" nodeType="withEffect">
                                  <p:stCondLst>
                                    <p:cond delay="3000"/>
                                  </p:stCondLst>
                                  <p:childTnLst>
                                    <p:animMotion origin="layout" path="M -0.00143 -0.01134 L -0.07786 -0.01759 C -0.09401 -0.01921 -0.11745 -0.01482 -0.1418 -0.00648 C -0.16966 0.00324 -0.19127 0.01458 -0.20586 0.02662 L -0.27669 0.0838 " pathEditMode="relative" rAng="10140000" ptsTypes="AAAAA">
                                      <p:cBhvr>
                                        <p:cTn id="19" dur="2000" fill="hold"/>
                                        <p:tgtEl>
                                          <p:spTgt spid="17"/>
                                        </p:tgtEl>
                                        <p:attrNameLst>
                                          <p:attrName>ppt_x</p:attrName>
                                          <p:attrName>ppt_y</p:attrName>
                                        </p:attrNameLst>
                                      </p:cBhvr>
                                      <p:rCtr x="-13984" y="2662"/>
                                    </p:animMotion>
                                  </p:childTnLst>
                                </p:cTn>
                              </p:par>
                            </p:childTnLst>
                          </p:cTn>
                        </p:par>
                        <p:par>
                          <p:cTn id="20" fill="hold">
                            <p:stCondLst>
                              <p:cond delay="11000"/>
                            </p:stCondLst>
                            <p:childTnLst>
                              <p:par>
                                <p:cTn id="21" presetID="1"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22" presetClass="exit" presetSubtype="4" fill="hold" nodeType="withEffect">
                                  <p:stCondLst>
                                    <p:cond delay="0"/>
                                  </p:stCondLst>
                                  <p:childTnLst>
                                    <p:animEffect transition="out" filter="wipe(down)">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childTnLst>
                          </p:cTn>
                        </p:par>
                        <p:par>
                          <p:cTn id="26" fill="hold">
                            <p:stCondLst>
                              <p:cond delay="11500"/>
                            </p:stCondLst>
                            <p:childTnLst>
                              <p:par>
                                <p:cTn id="27" presetID="10" presetClass="entr" presetSubtype="0" fill="hold" grpId="0" nodeType="afterEffect">
                                  <p:stCondLst>
                                    <p:cond delay="20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childTnLst>
                                </p:cTn>
                              </p:par>
                              <p:par>
                                <p:cTn id="30" presetID="10" presetClass="entr" presetSubtype="0" fill="hold" nodeType="withEffect">
                                  <p:stCondLst>
                                    <p:cond delay="2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childTnLst>
                                </p:cTn>
                              </p:par>
                              <p:par>
                                <p:cTn id="33" presetID="10" presetClass="entr" presetSubtype="0" fill="hold" grpId="0" nodeType="withEffect">
                                  <p:stCondLst>
                                    <p:cond delay="200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000"/>
                                        <p:tgtEl>
                                          <p:spTgt spid="29"/>
                                        </p:tgtEl>
                                      </p:cBhvr>
                                    </p:animEffect>
                                  </p:childTnLst>
                                </p:cTn>
                              </p:par>
                              <p:par>
                                <p:cTn id="36" presetID="10" presetClass="entr" presetSubtype="0" fill="hold" nodeType="withEffect">
                                  <p:stCondLst>
                                    <p:cond delay="20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childTnLst>
                                </p:cTn>
                              </p:par>
                              <p:par>
                                <p:cTn id="39" presetID="10" presetClass="entr" presetSubtype="0" fill="hold" grpId="0" nodeType="withEffect">
                                  <p:stCondLst>
                                    <p:cond delay="200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childTnLst>
                          </p:cTn>
                        </p:par>
                        <p:par>
                          <p:cTn id="42" fill="hold">
                            <p:stCondLst>
                              <p:cond delay="1450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P spid="2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AFIK_Gefäß"/>
          <p:cNvGrpSpPr/>
          <p:nvPr/>
        </p:nvGrpSpPr>
        <p:grpSpPr>
          <a:xfrm>
            <a:off x="4405665" y="4903850"/>
            <a:ext cx="3150245" cy="1723963"/>
            <a:chOff x="4778618" y="4278498"/>
            <a:chExt cx="2460009" cy="2110078"/>
          </a:xfrm>
        </p:grpSpPr>
        <p:sp>
          <p:nvSpPr>
            <p:cNvPr id="13" name="GRAFIK_Wasser_voll"/>
            <p:cNvSpPr/>
            <p:nvPr/>
          </p:nvSpPr>
          <p:spPr>
            <a:xfrm>
              <a:off x="4860675" y="4450747"/>
              <a:ext cx="2295895" cy="1800791"/>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p:cNvSpPr/>
            <p:nvPr/>
          </p:nvSpPr>
          <p:spPr>
            <a:xfrm>
              <a:off x="4778618" y="4278498"/>
              <a:ext cx="82057" cy="211007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Rechteck 14"/>
            <p:cNvSpPr/>
            <p:nvPr/>
          </p:nvSpPr>
          <p:spPr>
            <a:xfrm>
              <a:off x="7156570" y="4278498"/>
              <a:ext cx="82057" cy="211007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Rechteck 15"/>
            <p:cNvSpPr/>
            <p:nvPr/>
          </p:nvSpPr>
          <p:spPr>
            <a:xfrm rot="5400000">
              <a:off x="5936796" y="5168802"/>
              <a:ext cx="143653" cy="22958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22" name="GRAFIK_GlasrohrMitVakuum"/>
          <p:cNvGrpSpPr/>
          <p:nvPr/>
        </p:nvGrpSpPr>
        <p:grpSpPr>
          <a:xfrm rot="10800000">
            <a:off x="5744340" y="2397126"/>
            <a:ext cx="533856" cy="3555999"/>
            <a:chOff x="4421464" y="4278498"/>
            <a:chExt cx="3133276" cy="2110078"/>
          </a:xfrm>
        </p:grpSpPr>
        <p:sp>
          <p:nvSpPr>
            <p:cNvPr id="23" name="GRAFIK_Wasser_voll"/>
            <p:cNvSpPr/>
            <p:nvPr/>
          </p:nvSpPr>
          <p:spPr>
            <a:xfrm>
              <a:off x="4860681" y="4278499"/>
              <a:ext cx="2295896" cy="171853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4" name="Rechteck 23"/>
            <p:cNvSpPr/>
            <p:nvPr/>
          </p:nvSpPr>
          <p:spPr>
            <a:xfrm flipH="1">
              <a:off x="4421464" y="4278498"/>
              <a:ext cx="398174" cy="211007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5" name="Rechteck 24"/>
            <p:cNvSpPr/>
            <p:nvPr/>
          </p:nvSpPr>
          <p:spPr>
            <a:xfrm flipH="1">
              <a:off x="7156566" y="4278498"/>
              <a:ext cx="398174" cy="211007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6" name="Rechteck 25"/>
            <p:cNvSpPr/>
            <p:nvPr/>
          </p:nvSpPr>
          <p:spPr>
            <a:xfrm rot="5400000">
              <a:off x="5978201" y="5210211"/>
              <a:ext cx="60835" cy="2295895"/>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3" name="Torricelli führte ein einseitig ...">
            <a:extLst>
              <a:ext uri="{FF2B5EF4-FFF2-40B4-BE49-F238E27FC236}">
                <a16:creationId xmlns:a16="http://schemas.microsoft.com/office/drawing/2014/main" id="{0EA83696-6ED1-46B7-8FB4-6CD215761375}"/>
              </a:ext>
            </a:extLst>
          </p:cNvPr>
          <p:cNvSpPr>
            <a:spLocks noGrp="1" noChangeArrowheads="1"/>
          </p:cNvSpPr>
          <p:nvPr>
            <p:ph idx="1"/>
          </p:nvPr>
        </p:nvSpPr>
        <p:spPr>
          <a:xfrm>
            <a:off x="611268" y="368369"/>
            <a:ext cx="10800000" cy="2023817"/>
          </a:xfrm>
        </p:spPr>
        <p:txBody>
          <a:bodyPr>
            <a:normAutofit fontScale="92500" lnSpcReduction="10000"/>
          </a:bodyPr>
          <a:lstStyle/>
          <a:p>
            <a:pPr marL="0" indent="0" algn="just">
              <a:lnSpc>
                <a:spcPct val="150000"/>
              </a:lnSpc>
              <a:spcBef>
                <a:spcPts val="600"/>
              </a:spcBef>
              <a:spcAft>
                <a:spcPts val="600"/>
              </a:spcAft>
              <a:buFont typeface="Arial" panose="020B0604020202020204" pitchFamily="34" charset="0"/>
              <a:buNone/>
            </a:pPr>
            <a:r>
              <a:rPr lang="de-DE" altLang="de-DE" dirty="0" smtClean="0">
                <a:latin typeface="+mj-lt"/>
              </a:rPr>
              <a:t>Der auf die Quecksilberoberfläche wirkende </a:t>
            </a:r>
            <a:r>
              <a:rPr lang="de-DE" altLang="de-DE" dirty="0" smtClean="0">
                <a:solidFill>
                  <a:srgbClr val="C00000"/>
                </a:solidFill>
                <a:latin typeface="Montserrat SemiBold" panose="00000700000000000000" pitchFamily="2" charset="0"/>
              </a:rPr>
              <a:t>Luftdruck</a:t>
            </a:r>
            <a:r>
              <a:rPr lang="de-DE" altLang="de-DE" dirty="0" smtClean="0">
                <a:latin typeface="+mj-lt"/>
              </a:rPr>
              <a:t> gleicht den </a:t>
            </a:r>
            <a:r>
              <a:rPr lang="de-DE" altLang="de-DE" dirty="0" smtClean="0">
                <a:solidFill>
                  <a:schemeClr val="accent6"/>
                </a:solidFill>
                <a:latin typeface="Montserrat SemiBold" panose="00000700000000000000" pitchFamily="2" charset="0"/>
              </a:rPr>
              <a:t>Druck</a:t>
            </a:r>
            <a:r>
              <a:rPr lang="de-DE" altLang="de-DE" dirty="0" smtClean="0">
                <a:latin typeface="+mj-lt"/>
              </a:rPr>
              <a:t> </a:t>
            </a:r>
            <a:r>
              <a:rPr lang="de-DE" altLang="de-DE" dirty="0" smtClean="0">
                <a:solidFill>
                  <a:schemeClr val="accent6"/>
                </a:solidFill>
                <a:latin typeface="Montserrat SemiBold" panose="00000700000000000000" pitchFamily="2" charset="0"/>
              </a:rPr>
              <a:t>durch die Gewichtskraft </a:t>
            </a:r>
            <a:r>
              <a:rPr lang="de-DE" altLang="de-DE" dirty="0" smtClean="0">
                <a:latin typeface="+mj-lt"/>
              </a:rPr>
              <a:t>des Quecksilbers im Rohr aus.</a:t>
            </a:r>
          </a:p>
          <a:p>
            <a:pPr marL="0" indent="0" algn="just">
              <a:lnSpc>
                <a:spcPct val="150000"/>
              </a:lnSpc>
              <a:spcBef>
                <a:spcPts val="600"/>
              </a:spcBef>
              <a:spcAft>
                <a:spcPts val="600"/>
              </a:spcAft>
              <a:buFont typeface="Arial" panose="020B0604020202020204" pitchFamily="34" charset="0"/>
              <a:buNone/>
            </a:pPr>
            <a:r>
              <a:rPr lang="de-DE" altLang="de-DE" dirty="0" smtClean="0">
                <a:latin typeface="+mj-lt"/>
              </a:rPr>
              <a:t>Aus diesem Grund läuft des Quecksilber </a:t>
            </a:r>
            <a:r>
              <a:rPr lang="de-DE" altLang="de-DE" u="sng" dirty="0" smtClean="0">
                <a:latin typeface="Montserrat SemiBold" panose="00000700000000000000" pitchFamily="2" charset="0"/>
              </a:rPr>
              <a:t>nicht</a:t>
            </a:r>
            <a:r>
              <a:rPr lang="de-DE" altLang="de-DE" dirty="0" smtClean="0">
                <a:latin typeface="+mj-lt"/>
              </a:rPr>
              <a:t> komplett aus dem Rohr aus.</a:t>
            </a:r>
          </a:p>
          <a:p>
            <a:pPr marL="0" indent="0" algn="just">
              <a:lnSpc>
                <a:spcPct val="150000"/>
              </a:lnSpc>
              <a:spcBef>
                <a:spcPts val="600"/>
              </a:spcBef>
              <a:spcAft>
                <a:spcPts val="600"/>
              </a:spcAft>
              <a:buFont typeface="Arial" panose="020B0604020202020204" pitchFamily="34" charset="0"/>
              <a:buNone/>
            </a:pPr>
            <a:endParaRPr lang="de-DE" altLang="de-DE" dirty="0"/>
          </a:p>
        </p:txBody>
      </p:sp>
      <p:sp>
        <p:nvSpPr>
          <p:cNvPr id="28" name="Vakuum"/>
          <p:cNvSpPr/>
          <p:nvPr/>
        </p:nvSpPr>
        <p:spPr>
          <a:xfrm>
            <a:off x="4387877" y="3899091"/>
            <a:ext cx="1356462" cy="369332"/>
          </a:xfrm>
          <a:prstGeom prst="rect">
            <a:avLst/>
          </a:prstGeom>
        </p:spPr>
        <p:txBody>
          <a:bodyPr wrap="none">
            <a:spAutoFit/>
          </a:bodyPr>
          <a:lstStyle/>
          <a:p>
            <a:r>
              <a:rPr lang="de-AT" dirty="0" smtClean="0">
                <a:solidFill>
                  <a:srgbClr val="C00000"/>
                </a:solidFill>
                <a:latin typeface="Montserrat SemiBold" panose="00000700000000000000" pitchFamily="2" charset="0"/>
              </a:rPr>
              <a:t>Luftdruck</a:t>
            </a:r>
            <a:endParaRPr lang="de-AT" sz="2000" dirty="0" smtClean="0">
              <a:solidFill>
                <a:srgbClr val="C00000"/>
              </a:solidFill>
              <a:latin typeface="Montserrat SemiBold" panose="00000700000000000000" pitchFamily="2" charset="0"/>
            </a:endParaRPr>
          </a:p>
        </p:txBody>
      </p:sp>
      <p:cxnSp>
        <p:nvCxnSpPr>
          <p:cNvPr id="31" name="PFEIL_LuftsäuleMitte"/>
          <p:cNvCxnSpPr>
            <a:stCxn id="28" idx="2"/>
          </p:cNvCxnSpPr>
          <p:nvPr/>
        </p:nvCxnSpPr>
        <p:spPr>
          <a:xfrm>
            <a:off x="5066108" y="4268423"/>
            <a:ext cx="11046" cy="77615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2" name="Vakuum"/>
          <p:cNvSpPr/>
          <p:nvPr/>
        </p:nvSpPr>
        <p:spPr>
          <a:xfrm>
            <a:off x="6545315" y="3921580"/>
            <a:ext cx="1356462" cy="369332"/>
          </a:xfrm>
          <a:prstGeom prst="rect">
            <a:avLst/>
          </a:prstGeom>
        </p:spPr>
        <p:txBody>
          <a:bodyPr wrap="none">
            <a:spAutoFit/>
          </a:bodyPr>
          <a:lstStyle/>
          <a:p>
            <a:r>
              <a:rPr lang="de-AT" dirty="0" smtClean="0">
                <a:solidFill>
                  <a:srgbClr val="C00000"/>
                </a:solidFill>
                <a:latin typeface="Montserrat SemiBold" panose="00000700000000000000" pitchFamily="2" charset="0"/>
              </a:rPr>
              <a:t>Luftdruck</a:t>
            </a:r>
            <a:endParaRPr lang="de-AT" sz="2000" dirty="0" smtClean="0">
              <a:solidFill>
                <a:srgbClr val="C00000"/>
              </a:solidFill>
              <a:latin typeface="Montserrat SemiBold" panose="00000700000000000000" pitchFamily="2" charset="0"/>
            </a:endParaRPr>
          </a:p>
        </p:txBody>
      </p:sp>
      <p:cxnSp>
        <p:nvCxnSpPr>
          <p:cNvPr id="34" name="PFEIL_LuftsäuleMitte"/>
          <p:cNvCxnSpPr/>
          <p:nvPr/>
        </p:nvCxnSpPr>
        <p:spPr>
          <a:xfrm>
            <a:off x="6017480" y="4263483"/>
            <a:ext cx="11046" cy="776157"/>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5" name="Vakuum"/>
          <p:cNvSpPr/>
          <p:nvPr/>
        </p:nvSpPr>
        <p:spPr>
          <a:xfrm>
            <a:off x="611267" y="2667629"/>
            <a:ext cx="3353461" cy="1754326"/>
          </a:xfrm>
          <a:prstGeom prst="rect">
            <a:avLst/>
          </a:prstGeom>
        </p:spPr>
        <p:txBody>
          <a:bodyPr wrap="square">
            <a:spAutoFit/>
          </a:bodyPr>
          <a:lstStyle/>
          <a:p>
            <a:pPr algn="ctr">
              <a:lnSpc>
                <a:spcPct val="150000"/>
              </a:lnSpc>
            </a:pPr>
            <a:r>
              <a:rPr lang="de-AT" dirty="0" smtClean="0">
                <a:solidFill>
                  <a:srgbClr val="C00000"/>
                </a:solidFill>
                <a:latin typeface="Montserrat SemiBold" panose="00000700000000000000" pitchFamily="2" charset="0"/>
              </a:rPr>
              <a:t>Es gilt:</a:t>
            </a:r>
          </a:p>
          <a:p>
            <a:pPr algn="ctr">
              <a:lnSpc>
                <a:spcPct val="150000"/>
              </a:lnSpc>
            </a:pPr>
            <a:r>
              <a:rPr lang="de-AT" dirty="0" smtClean="0">
                <a:solidFill>
                  <a:srgbClr val="C00000"/>
                </a:solidFill>
                <a:latin typeface="+mj-lt"/>
              </a:rPr>
              <a:t>Je höher die Quecksilbersäule, desto </a:t>
            </a:r>
            <a:r>
              <a:rPr lang="de-AT" u="sng" dirty="0" smtClean="0">
                <a:solidFill>
                  <a:srgbClr val="C00000"/>
                </a:solidFill>
                <a:latin typeface="+mj-lt"/>
              </a:rPr>
              <a:t>höher</a:t>
            </a:r>
            <a:r>
              <a:rPr lang="de-AT" dirty="0" smtClean="0">
                <a:solidFill>
                  <a:srgbClr val="C00000"/>
                </a:solidFill>
                <a:latin typeface="+mj-lt"/>
              </a:rPr>
              <a:t> der Luftdruck</a:t>
            </a:r>
          </a:p>
        </p:txBody>
      </p:sp>
      <p:grpSp>
        <p:nvGrpSpPr>
          <p:cNvPr id="94" name="Gruppieren 93"/>
          <p:cNvGrpSpPr/>
          <p:nvPr/>
        </p:nvGrpSpPr>
        <p:grpSpPr>
          <a:xfrm>
            <a:off x="6285186" y="2499649"/>
            <a:ext cx="1924094" cy="2541737"/>
            <a:chOff x="6285186" y="2499649"/>
            <a:chExt cx="1924094" cy="2541737"/>
          </a:xfrm>
        </p:grpSpPr>
        <p:cxnSp>
          <p:nvCxnSpPr>
            <p:cNvPr id="6" name="Gerader Verbinder 5"/>
            <p:cNvCxnSpPr/>
            <p:nvPr/>
          </p:nvCxnSpPr>
          <p:spPr>
            <a:xfrm>
              <a:off x="6286143" y="2499649"/>
              <a:ext cx="1923137" cy="0"/>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36" name="Gerader Verbinder 35"/>
            <p:cNvCxnSpPr/>
            <p:nvPr/>
          </p:nvCxnSpPr>
          <p:spPr>
            <a:xfrm>
              <a:off x="6286143" y="5039640"/>
              <a:ext cx="1923137" cy="0"/>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37" name="Gerader Verbinder 36"/>
            <p:cNvCxnSpPr/>
            <p:nvPr/>
          </p:nvCxnSpPr>
          <p:spPr>
            <a:xfrm>
              <a:off x="8209280" y="2499649"/>
              <a:ext cx="0" cy="2539991"/>
            </a:xfrm>
            <a:prstGeom prst="line">
              <a:avLst/>
            </a:prstGeom>
            <a:ln w="38100">
              <a:prstDash val="solid"/>
              <a:headEnd type="triangle" w="med" len="med"/>
              <a:tailEnd type="triangle" w="med" len="med"/>
            </a:ln>
          </p:spPr>
          <p:style>
            <a:lnRef idx="1">
              <a:schemeClr val="dk1"/>
            </a:lnRef>
            <a:fillRef idx="0">
              <a:schemeClr val="dk1"/>
            </a:fillRef>
            <a:effectRef idx="0">
              <a:schemeClr val="dk1"/>
            </a:effectRef>
            <a:fontRef idx="minor">
              <a:schemeClr val="tx1"/>
            </a:fontRef>
          </p:style>
        </p:cxnSp>
        <p:grpSp>
          <p:nvGrpSpPr>
            <p:cNvPr id="91" name="Gruppieren 90"/>
            <p:cNvGrpSpPr/>
            <p:nvPr/>
          </p:nvGrpSpPr>
          <p:grpSpPr>
            <a:xfrm>
              <a:off x="6285186" y="2499649"/>
              <a:ext cx="270957" cy="2541737"/>
              <a:chOff x="6285186" y="2499649"/>
              <a:chExt cx="270957" cy="2541737"/>
            </a:xfrm>
          </p:grpSpPr>
          <p:grpSp>
            <p:nvGrpSpPr>
              <p:cNvPr id="64" name="Gruppieren 63"/>
              <p:cNvGrpSpPr/>
              <p:nvPr/>
            </p:nvGrpSpPr>
            <p:grpSpPr>
              <a:xfrm>
                <a:off x="6285186" y="2499649"/>
                <a:ext cx="270957" cy="1269995"/>
                <a:chOff x="6285186" y="2578366"/>
                <a:chExt cx="270957" cy="1191278"/>
              </a:xfrm>
            </p:grpSpPr>
            <p:cxnSp>
              <p:nvCxnSpPr>
                <p:cNvPr id="38" name="Gerader Verbinder 37"/>
                <p:cNvCxnSpPr/>
                <p:nvPr/>
              </p:nvCxnSpPr>
              <p:spPr>
                <a:xfrm>
                  <a:off x="6286143" y="3769644"/>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39" name="Gerader Verbinder 38"/>
                <p:cNvCxnSpPr/>
                <p:nvPr/>
              </p:nvCxnSpPr>
              <p:spPr>
                <a:xfrm>
                  <a:off x="6286143" y="3165944"/>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40" name="Gerader Verbinder 39"/>
                <p:cNvCxnSpPr/>
                <p:nvPr/>
              </p:nvCxnSpPr>
              <p:spPr>
                <a:xfrm>
                  <a:off x="6286143" y="3453414"/>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nvGrpSpPr>
                <p:cNvPr id="11" name="Gruppieren 10"/>
                <p:cNvGrpSpPr/>
                <p:nvPr/>
              </p:nvGrpSpPr>
              <p:grpSpPr>
                <a:xfrm>
                  <a:off x="6285186" y="3516772"/>
                  <a:ext cx="148224" cy="189514"/>
                  <a:chOff x="6331143" y="3537234"/>
                  <a:chExt cx="181449" cy="152400"/>
                </a:xfrm>
              </p:grpSpPr>
              <p:cxnSp>
                <p:nvCxnSpPr>
                  <p:cNvPr id="41" name="Gerader Verbinder 40"/>
                  <p:cNvCxnSpPr/>
                  <p:nvPr/>
                </p:nvCxnSpPr>
                <p:spPr>
                  <a:xfrm>
                    <a:off x="6332592" y="36388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42" name="Gerader Verbinder 41"/>
                  <p:cNvCxnSpPr/>
                  <p:nvPr/>
                </p:nvCxnSpPr>
                <p:spPr>
                  <a:xfrm>
                    <a:off x="6332592" y="35372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43" name="Gerader Verbinder 42"/>
                  <p:cNvCxnSpPr/>
                  <p:nvPr/>
                </p:nvCxnSpPr>
                <p:spPr>
                  <a:xfrm>
                    <a:off x="6331143" y="36896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44" name="Gerader Verbinder 43"/>
                  <p:cNvCxnSpPr/>
                  <p:nvPr/>
                </p:nvCxnSpPr>
                <p:spPr>
                  <a:xfrm>
                    <a:off x="6331143" y="3589588"/>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grpSp>
              <p:nvGrpSpPr>
                <p:cNvPr id="46" name="Gruppieren 45"/>
                <p:cNvGrpSpPr/>
                <p:nvPr/>
              </p:nvGrpSpPr>
              <p:grpSpPr>
                <a:xfrm>
                  <a:off x="6285186" y="3213557"/>
                  <a:ext cx="148224" cy="189514"/>
                  <a:chOff x="6331143" y="3537234"/>
                  <a:chExt cx="181449" cy="152400"/>
                </a:xfrm>
              </p:grpSpPr>
              <p:cxnSp>
                <p:nvCxnSpPr>
                  <p:cNvPr id="47" name="Gerader Verbinder 46"/>
                  <p:cNvCxnSpPr/>
                  <p:nvPr/>
                </p:nvCxnSpPr>
                <p:spPr>
                  <a:xfrm>
                    <a:off x="6332592" y="36388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48" name="Gerader Verbinder 47"/>
                  <p:cNvCxnSpPr/>
                  <p:nvPr/>
                </p:nvCxnSpPr>
                <p:spPr>
                  <a:xfrm>
                    <a:off x="6332592" y="35372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49" name="Gerader Verbinder 48"/>
                  <p:cNvCxnSpPr/>
                  <p:nvPr/>
                </p:nvCxnSpPr>
                <p:spPr>
                  <a:xfrm>
                    <a:off x="6331143" y="36896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0" name="Gerader Verbinder 49"/>
                  <p:cNvCxnSpPr/>
                  <p:nvPr/>
                </p:nvCxnSpPr>
                <p:spPr>
                  <a:xfrm>
                    <a:off x="6331143" y="3589588"/>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cxnSp>
              <p:nvCxnSpPr>
                <p:cNvPr id="52" name="Gerader Verbinder 51"/>
                <p:cNvCxnSpPr/>
                <p:nvPr/>
              </p:nvCxnSpPr>
              <p:spPr>
                <a:xfrm>
                  <a:off x="6286143" y="2578366"/>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3" name="Gerader Verbinder 52"/>
                <p:cNvCxnSpPr/>
                <p:nvPr/>
              </p:nvCxnSpPr>
              <p:spPr>
                <a:xfrm>
                  <a:off x="6286143" y="2865836"/>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nvGrpSpPr>
                <p:cNvPr id="54" name="Gruppieren 53"/>
                <p:cNvGrpSpPr/>
                <p:nvPr/>
              </p:nvGrpSpPr>
              <p:grpSpPr>
                <a:xfrm>
                  <a:off x="6285186" y="2929194"/>
                  <a:ext cx="148224" cy="189514"/>
                  <a:chOff x="6331143" y="3537234"/>
                  <a:chExt cx="181449" cy="152400"/>
                </a:xfrm>
              </p:grpSpPr>
              <p:cxnSp>
                <p:nvCxnSpPr>
                  <p:cNvPr id="55" name="Gerader Verbinder 54"/>
                  <p:cNvCxnSpPr/>
                  <p:nvPr/>
                </p:nvCxnSpPr>
                <p:spPr>
                  <a:xfrm>
                    <a:off x="6332592" y="36388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6" name="Gerader Verbinder 55"/>
                  <p:cNvCxnSpPr/>
                  <p:nvPr/>
                </p:nvCxnSpPr>
                <p:spPr>
                  <a:xfrm>
                    <a:off x="6332592" y="35372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7" name="Gerader Verbinder 56"/>
                  <p:cNvCxnSpPr/>
                  <p:nvPr/>
                </p:nvCxnSpPr>
                <p:spPr>
                  <a:xfrm>
                    <a:off x="6331143" y="36896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8" name="Gerader Verbinder 57"/>
                  <p:cNvCxnSpPr/>
                  <p:nvPr/>
                </p:nvCxnSpPr>
                <p:spPr>
                  <a:xfrm>
                    <a:off x="6331143" y="3589588"/>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grpSp>
              <p:nvGrpSpPr>
                <p:cNvPr id="59" name="Gruppieren 58"/>
                <p:cNvGrpSpPr/>
                <p:nvPr/>
              </p:nvGrpSpPr>
              <p:grpSpPr>
                <a:xfrm>
                  <a:off x="6285186" y="2625979"/>
                  <a:ext cx="148224" cy="189514"/>
                  <a:chOff x="6331143" y="3537234"/>
                  <a:chExt cx="181449" cy="152400"/>
                </a:xfrm>
              </p:grpSpPr>
              <p:cxnSp>
                <p:nvCxnSpPr>
                  <p:cNvPr id="60" name="Gerader Verbinder 59"/>
                  <p:cNvCxnSpPr/>
                  <p:nvPr/>
                </p:nvCxnSpPr>
                <p:spPr>
                  <a:xfrm>
                    <a:off x="6332592" y="36388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61" name="Gerader Verbinder 60"/>
                  <p:cNvCxnSpPr/>
                  <p:nvPr/>
                </p:nvCxnSpPr>
                <p:spPr>
                  <a:xfrm>
                    <a:off x="6332592" y="35372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62" name="Gerader Verbinder 61"/>
                  <p:cNvCxnSpPr/>
                  <p:nvPr/>
                </p:nvCxnSpPr>
                <p:spPr>
                  <a:xfrm>
                    <a:off x="6331143" y="36896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63" name="Gerader Verbinder 62"/>
                  <p:cNvCxnSpPr/>
                  <p:nvPr/>
                </p:nvCxnSpPr>
                <p:spPr>
                  <a:xfrm>
                    <a:off x="6331143" y="3589588"/>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grpSp>
          <p:grpSp>
            <p:nvGrpSpPr>
              <p:cNvPr id="65" name="Gruppieren 64"/>
              <p:cNvGrpSpPr/>
              <p:nvPr/>
            </p:nvGrpSpPr>
            <p:grpSpPr>
              <a:xfrm>
                <a:off x="6285186" y="3771391"/>
                <a:ext cx="270957" cy="1269995"/>
                <a:chOff x="6285186" y="2578366"/>
                <a:chExt cx="270957" cy="1191278"/>
              </a:xfrm>
            </p:grpSpPr>
            <p:cxnSp>
              <p:nvCxnSpPr>
                <p:cNvPr id="66" name="Gerader Verbinder 65"/>
                <p:cNvCxnSpPr/>
                <p:nvPr/>
              </p:nvCxnSpPr>
              <p:spPr>
                <a:xfrm>
                  <a:off x="6286143" y="3769644"/>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67" name="Gerader Verbinder 66"/>
                <p:cNvCxnSpPr/>
                <p:nvPr/>
              </p:nvCxnSpPr>
              <p:spPr>
                <a:xfrm>
                  <a:off x="6286143" y="3165944"/>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68" name="Gerader Verbinder 67"/>
                <p:cNvCxnSpPr/>
                <p:nvPr/>
              </p:nvCxnSpPr>
              <p:spPr>
                <a:xfrm>
                  <a:off x="6286143" y="3453414"/>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nvGrpSpPr>
                <p:cNvPr id="69" name="Gruppieren 68"/>
                <p:cNvGrpSpPr/>
                <p:nvPr/>
              </p:nvGrpSpPr>
              <p:grpSpPr>
                <a:xfrm>
                  <a:off x="6285186" y="3516772"/>
                  <a:ext cx="148224" cy="189514"/>
                  <a:chOff x="6331143" y="3537234"/>
                  <a:chExt cx="181449" cy="152400"/>
                </a:xfrm>
              </p:grpSpPr>
              <p:cxnSp>
                <p:nvCxnSpPr>
                  <p:cNvPr id="87" name="Gerader Verbinder 86"/>
                  <p:cNvCxnSpPr/>
                  <p:nvPr/>
                </p:nvCxnSpPr>
                <p:spPr>
                  <a:xfrm>
                    <a:off x="6332592" y="36388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88" name="Gerader Verbinder 87"/>
                  <p:cNvCxnSpPr/>
                  <p:nvPr/>
                </p:nvCxnSpPr>
                <p:spPr>
                  <a:xfrm>
                    <a:off x="6332592" y="35372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89" name="Gerader Verbinder 88"/>
                  <p:cNvCxnSpPr/>
                  <p:nvPr/>
                </p:nvCxnSpPr>
                <p:spPr>
                  <a:xfrm>
                    <a:off x="6331143" y="36896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90" name="Gerader Verbinder 89"/>
                  <p:cNvCxnSpPr/>
                  <p:nvPr/>
                </p:nvCxnSpPr>
                <p:spPr>
                  <a:xfrm>
                    <a:off x="6331143" y="3589588"/>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grpSp>
              <p:nvGrpSpPr>
                <p:cNvPr id="70" name="Gruppieren 69"/>
                <p:cNvGrpSpPr/>
                <p:nvPr/>
              </p:nvGrpSpPr>
              <p:grpSpPr>
                <a:xfrm>
                  <a:off x="6285186" y="3213557"/>
                  <a:ext cx="148224" cy="189514"/>
                  <a:chOff x="6331143" y="3537234"/>
                  <a:chExt cx="181449" cy="152400"/>
                </a:xfrm>
              </p:grpSpPr>
              <p:cxnSp>
                <p:nvCxnSpPr>
                  <p:cNvPr id="83" name="Gerader Verbinder 82"/>
                  <p:cNvCxnSpPr/>
                  <p:nvPr/>
                </p:nvCxnSpPr>
                <p:spPr>
                  <a:xfrm>
                    <a:off x="6332592" y="36388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84" name="Gerader Verbinder 83"/>
                  <p:cNvCxnSpPr/>
                  <p:nvPr/>
                </p:nvCxnSpPr>
                <p:spPr>
                  <a:xfrm>
                    <a:off x="6332592" y="35372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85" name="Gerader Verbinder 84"/>
                  <p:cNvCxnSpPr/>
                  <p:nvPr/>
                </p:nvCxnSpPr>
                <p:spPr>
                  <a:xfrm>
                    <a:off x="6331143" y="36896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86" name="Gerader Verbinder 85"/>
                  <p:cNvCxnSpPr/>
                  <p:nvPr/>
                </p:nvCxnSpPr>
                <p:spPr>
                  <a:xfrm>
                    <a:off x="6331143" y="3589588"/>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cxnSp>
              <p:nvCxnSpPr>
                <p:cNvPr id="71" name="Gerader Verbinder 70"/>
                <p:cNvCxnSpPr/>
                <p:nvPr/>
              </p:nvCxnSpPr>
              <p:spPr>
                <a:xfrm>
                  <a:off x="6286143" y="2578366"/>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72" name="Gerader Verbinder 71"/>
                <p:cNvCxnSpPr/>
                <p:nvPr/>
              </p:nvCxnSpPr>
              <p:spPr>
                <a:xfrm>
                  <a:off x="6286143" y="2865836"/>
                  <a:ext cx="27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nvGrpSpPr>
                <p:cNvPr id="73" name="Gruppieren 72"/>
                <p:cNvGrpSpPr/>
                <p:nvPr/>
              </p:nvGrpSpPr>
              <p:grpSpPr>
                <a:xfrm>
                  <a:off x="6285186" y="2929194"/>
                  <a:ext cx="148224" cy="189514"/>
                  <a:chOff x="6331143" y="3537234"/>
                  <a:chExt cx="181449" cy="152400"/>
                </a:xfrm>
              </p:grpSpPr>
              <p:cxnSp>
                <p:nvCxnSpPr>
                  <p:cNvPr id="79" name="Gerader Verbinder 78"/>
                  <p:cNvCxnSpPr/>
                  <p:nvPr/>
                </p:nvCxnSpPr>
                <p:spPr>
                  <a:xfrm>
                    <a:off x="6332592" y="36388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80" name="Gerader Verbinder 79"/>
                  <p:cNvCxnSpPr/>
                  <p:nvPr/>
                </p:nvCxnSpPr>
                <p:spPr>
                  <a:xfrm>
                    <a:off x="6332592" y="35372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81" name="Gerader Verbinder 80"/>
                  <p:cNvCxnSpPr/>
                  <p:nvPr/>
                </p:nvCxnSpPr>
                <p:spPr>
                  <a:xfrm>
                    <a:off x="6331143" y="36896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82" name="Gerader Verbinder 81"/>
                  <p:cNvCxnSpPr/>
                  <p:nvPr/>
                </p:nvCxnSpPr>
                <p:spPr>
                  <a:xfrm>
                    <a:off x="6331143" y="3589588"/>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grpSp>
              <p:nvGrpSpPr>
                <p:cNvPr id="74" name="Gruppieren 73"/>
                <p:cNvGrpSpPr/>
                <p:nvPr/>
              </p:nvGrpSpPr>
              <p:grpSpPr>
                <a:xfrm>
                  <a:off x="6285186" y="2625979"/>
                  <a:ext cx="148224" cy="189514"/>
                  <a:chOff x="6331143" y="3537234"/>
                  <a:chExt cx="181449" cy="152400"/>
                </a:xfrm>
              </p:grpSpPr>
              <p:cxnSp>
                <p:nvCxnSpPr>
                  <p:cNvPr id="75" name="Gerader Verbinder 74"/>
                  <p:cNvCxnSpPr/>
                  <p:nvPr/>
                </p:nvCxnSpPr>
                <p:spPr>
                  <a:xfrm>
                    <a:off x="6332592" y="36388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76" name="Gerader Verbinder 75"/>
                  <p:cNvCxnSpPr/>
                  <p:nvPr/>
                </p:nvCxnSpPr>
                <p:spPr>
                  <a:xfrm>
                    <a:off x="6332592" y="35372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77" name="Gerader Verbinder 76"/>
                  <p:cNvCxnSpPr/>
                  <p:nvPr/>
                </p:nvCxnSpPr>
                <p:spPr>
                  <a:xfrm>
                    <a:off x="6331143" y="3689634"/>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78" name="Gerader Verbinder 77"/>
                  <p:cNvCxnSpPr/>
                  <p:nvPr/>
                </p:nvCxnSpPr>
                <p:spPr>
                  <a:xfrm>
                    <a:off x="6331143" y="3589588"/>
                    <a:ext cx="180000" cy="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grpSp>
          </p:grpSp>
        </p:grpSp>
      </p:grpSp>
      <p:cxnSp>
        <p:nvCxnSpPr>
          <p:cNvPr id="92" name="PFEIL_LuftsäuleMitte"/>
          <p:cNvCxnSpPr/>
          <p:nvPr/>
        </p:nvCxnSpPr>
        <p:spPr>
          <a:xfrm>
            <a:off x="6979292" y="4271976"/>
            <a:ext cx="11046" cy="77615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3" name="Vakuum"/>
          <p:cNvSpPr/>
          <p:nvPr/>
        </p:nvSpPr>
        <p:spPr>
          <a:xfrm>
            <a:off x="8308420" y="3107804"/>
            <a:ext cx="3353461" cy="923330"/>
          </a:xfrm>
          <a:prstGeom prst="rect">
            <a:avLst/>
          </a:prstGeom>
        </p:spPr>
        <p:txBody>
          <a:bodyPr wrap="square">
            <a:spAutoFit/>
          </a:bodyPr>
          <a:lstStyle/>
          <a:p>
            <a:pPr algn="ctr">
              <a:lnSpc>
                <a:spcPct val="150000"/>
              </a:lnSpc>
            </a:pPr>
            <a:r>
              <a:rPr lang="de-AT" dirty="0" smtClean="0">
                <a:solidFill>
                  <a:srgbClr val="C00000"/>
                </a:solidFill>
                <a:latin typeface="+mj-lt"/>
              </a:rPr>
              <a:t>Höhe h</a:t>
            </a:r>
          </a:p>
          <a:p>
            <a:pPr algn="ctr">
              <a:lnSpc>
                <a:spcPct val="150000"/>
              </a:lnSpc>
            </a:pPr>
            <a:r>
              <a:rPr lang="de-AT" dirty="0" smtClean="0">
                <a:solidFill>
                  <a:srgbClr val="C00000"/>
                </a:solidFill>
                <a:latin typeface="+mj-lt"/>
              </a:rPr>
              <a:t>Der Quecksilbersäule</a:t>
            </a:r>
          </a:p>
        </p:txBody>
      </p:sp>
    </p:spTree>
    <p:extLst>
      <p:ext uri="{BB962C8B-B14F-4D97-AF65-F5344CB8AC3E}">
        <p14:creationId xmlns:p14="http://schemas.microsoft.com/office/powerpoint/2010/main" val="3154028814"/>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nodeType="withEffect">
                                  <p:stCondLst>
                                    <p:cond delay="1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par>
                                <p:cTn id="14" presetID="10" presetClass="entr" presetSubtype="0" fill="hold"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childTnLst>
                                </p:cTn>
                              </p:par>
                              <p:par>
                                <p:cTn id="20" presetID="10" presetClass="entr" presetSubtype="0" fill="hold" nodeType="withEffect">
                                  <p:stCondLst>
                                    <p:cond delay="10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childTnLst>
                                </p:cTn>
                              </p:par>
                              <p:par>
                                <p:cTn id="26" presetID="10" presetClass="entr" presetSubtype="0" fill="hold" nodeType="withEffect">
                                  <p:stCondLst>
                                    <p:cond delay="10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childTnLst>
                                </p:cTn>
                              </p:par>
                              <p:par>
                                <p:cTn id="29" presetID="10" presetClass="entr" presetSubtype="0" fill="hold" nodeType="withEffect">
                                  <p:stCondLst>
                                    <p:cond delay="1000"/>
                                  </p:stCondLst>
                                  <p:childTnLst>
                                    <p:set>
                                      <p:cBhvr>
                                        <p:cTn id="30" dur="1" fill="hold">
                                          <p:stCondLst>
                                            <p:cond delay="0"/>
                                          </p:stCondLst>
                                        </p:cTn>
                                        <p:tgtEl>
                                          <p:spTgt spid="92"/>
                                        </p:tgtEl>
                                        <p:attrNameLst>
                                          <p:attrName>style.visibility</p:attrName>
                                        </p:attrNameLst>
                                      </p:cBhvr>
                                      <p:to>
                                        <p:strVal val="visible"/>
                                      </p:to>
                                    </p:set>
                                    <p:animEffect transition="in" filter="fade">
                                      <p:cBhvr>
                                        <p:cTn id="31" dur="1000"/>
                                        <p:tgtEl>
                                          <p:spTgt spid="92"/>
                                        </p:tgtEl>
                                      </p:cBhvr>
                                    </p:animEffect>
                                  </p:childTnLst>
                                </p:cTn>
                              </p:par>
                            </p:childTnLst>
                          </p:cTn>
                        </p:par>
                        <p:par>
                          <p:cTn id="32" fill="hold">
                            <p:stCondLst>
                              <p:cond delay="2000"/>
                            </p:stCondLst>
                            <p:childTnLst>
                              <p:par>
                                <p:cTn id="33" presetID="10" presetClass="entr" presetSubtype="0" fill="hold" grpId="0" nodeType="afterEffect">
                                  <p:stCondLst>
                                    <p:cond delay="300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childTnLst>
                                </p:cTn>
                              </p:par>
                              <p:par>
                                <p:cTn id="36" presetID="10" presetClass="entr" presetSubtype="0" fill="hold" grpId="0" nodeType="withEffect">
                                  <p:stCondLst>
                                    <p:cond delay="300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1000"/>
                                        <p:tgtEl>
                                          <p:spTgt spid="93"/>
                                        </p:tgtEl>
                                      </p:cBhvr>
                                    </p:animEffect>
                                  </p:childTnLst>
                                </p:cTn>
                              </p:par>
                              <p:par>
                                <p:cTn id="39" presetID="10" presetClass="entr" presetSubtype="0" fill="hold" nodeType="withEffect">
                                  <p:stCondLst>
                                    <p:cond delay="3000"/>
                                  </p:stCondLst>
                                  <p:childTnLst>
                                    <p:set>
                                      <p:cBhvr>
                                        <p:cTn id="40" dur="1" fill="hold">
                                          <p:stCondLst>
                                            <p:cond delay="0"/>
                                          </p:stCondLst>
                                        </p:cTn>
                                        <p:tgtEl>
                                          <p:spTgt spid="94"/>
                                        </p:tgtEl>
                                        <p:attrNameLst>
                                          <p:attrName>style.visibility</p:attrName>
                                        </p:attrNameLst>
                                      </p:cBhvr>
                                      <p:to>
                                        <p:strVal val="visible"/>
                                      </p:to>
                                    </p:set>
                                    <p:animEffect transition="in" filter="fade">
                                      <p:cBhvr>
                                        <p:cTn id="41" dur="1000"/>
                                        <p:tgtEl>
                                          <p:spTgt spid="94"/>
                                        </p:tgtEl>
                                      </p:cBhvr>
                                    </p:animEffect>
                                  </p:childTnLst>
                                </p:cTn>
                              </p:par>
                            </p:childTnLst>
                          </p:cTn>
                        </p:par>
                        <p:par>
                          <p:cTn id="42" fill="hold">
                            <p:stCondLst>
                              <p:cond delay="600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5" grpId="0"/>
      <p:bldP spid="9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er Grund dafür ist die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1013391"/>
          </a:xfrm>
        </p:spPr>
        <p:txBody>
          <a:bodyPr>
            <a:normAutofit/>
          </a:bodyPr>
          <a:lstStyle/>
          <a:p>
            <a:pPr marL="0" indent="0" algn="just">
              <a:lnSpc>
                <a:spcPct val="150000"/>
              </a:lnSpc>
              <a:spcBef>
                <a:spcPts val="600"/>
              </a:spcBef>
              <a:spcAft>
                <a:spcPts val="600"/>
              </a:spcAft>
              <a:buFont typeface="Arial" panose="020B0604020202020204" pitchFamily="34" charset="0"/>
              <a:buNone/>
            </a:pPr>
            <a:r>
              <a:rPr lang="de-DE" altLang="de-DE" sz="2000" dirty="0" smtClean="0"/>
              <a:t>Da der </a:t>
            </a:r>
            <a:r>
              <a:rPr lang="de-DE" altLang="de-DE" sz="2000" dirty="0" smtClean="0">
                <a:solidFill>
                  <a:srgbClr val="C00000"/>
                </a:solidFill>
                <a:latin typeface="Montserrat SemiBold" panose="00000700000000000000" pitchFamily="2" charset="0"/>
              </a:rPr>
              <a:t>Luftdruck</a:t>
            </a:r>
            <a:r>
              <a:rPr lang="de-DE" altLang="de-DE" sz="2000" dirty="0" smtClean="0"/>
              <a:t> von der Höhe abhängt, kann mithilfe eines Barometers die geographische Höhe bestimmt werden. </a:t>
            </a:r>
            <a:endParaRPr lang="de-DE" altLang="de-DE" sz="2000" dirty="0"/>
          </a:p>
        </p:txBody>
      </p:sp>
      <p:pic>
        <p:nvPicPr>
          <p:cNvPr id="2" name="Grafik 1"/>
          <p:cNvPicPr>
            <a:picLocks noChangeAspect="1"/>
          </p:cNvPicPr>
          <p:nvPr/>
        </p:nvPicPr>
        <p:blipFill>
          <a:blip r:embed="rId3"/>
          <a:stretch>
            <a:fillRect/>
          </a:stretch>
        </p:blipFill>
        <p:spPr>
          <a:xfrm>
            <a:off x="909003" y="2905189"/>
            <a:ext cx="4242118" cy="3231387"/>
          </a:xfrm>
          <a:prstGeom prst="rect">
            <a:avLst/>
          </a:prstGeom>
        </p:spPr>
      </p:pic>
      <p:sp>
        <p:nvSpPr>
          <p:cNvPr id="9" name="Der Grund dafür ist die ...">
            <a:extLst>
              <a:ext uri="{FF2B5EF4-FFF2-40B4-BE49-F238E27FC236}">
                <a16:creationId xmlns:a16="http://schemas.microsoft.com/office/drawing/2014/main" id="{0EA83696-6ED1-46B7-8FB4-6CD215761375}"/>
              </a:ext>
            </a:extLst>
          </p:cNvPr>
          <p:cNvSpPr txBox="1">
            <a:spLocks noChangeArrowheads="1"/>
          </p:cNvSpPr>
          <p:nvPr/>
        </p:nvSpPr>
        <p:spPr>
          <a:xfrm>
            <a:off x="580788" y="1463041"/>
            <a:ext cx="10800000" cy="10566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spcAft>
                <a:spcPts val="600"/>
              </a:spcAft>
              <a:buFont typeface="Arial" panose="020B0604020202020204" pitchFamily="34" charset="0"/>
              <a:buNone/>
            </a:pPr>
            <a:r>
              <a:rPr lang="de-DE" altLang="de-DE" sz="2000" dirty="0" smtClean="0"/>
              <a:t>Torricelli bemerkte bereits, dass der Luftdruck auch mit dem Wetter zusammenhängt. Daher nützt ein Barometer auch für </a:t>
            </a:r>
            <a:r>
              <a:rPr lang="de-DE" altLang="de-DE" sz="2000" dirty="0" smtClean="0">
                <a:solidFill>
                  <a:srgbClr val="C00000"/>
                </a:solidFill>
                <a:latin typeface="Montserrat SemiBold" panose="00000700000000000000" pitchFamily="2" charset="0"/>
              </a:rPr>
              <a:t>Wettervorhersagen</a:t>
            </a:r>
            <a:r>
              <a:rPr lang="de-DE" altLang="de-DE" sz="2000" dirty="0" smtClean="0"/>
              <a:t>.</a:t>
            </a:r>
            <a:endParaRPr lang="de-DE" altLang="de-DE" sz="2000" dirty="0"/>
          </a:p>
        </p:txBody>
      </p:sp>
      <p:sp>
        <p:nvSpPr>
          <p:cNvPr id="12" name="Der Grund dafür ist die ...">
            <a:extLst>
              <a:ext uri="{FF2B5EF4-FFF2-40B4-BE49-F238E27FC236}">
                <a16:creationId xmlns:a16="http://schemas.microsoft.com/office/drawing/2014/main" id="{0EA83696-6ED1-46B7-8FB4-6CD215761375}"/>
              </a:ext>
            </a:extLst>
          </p:cNvPr>
          <p:cNvSpPr txBox="1">
            <a:spLocks noChangeArrowheads="1"/>
          </p:cNvSpPr>
          <p:nvPr/>
        </p:nvSpPr>
        <p:spPr>
          <a:xfrm>
            <a:off x="5344160" y="2905189"/>
            <a:ext cx="6036628" cy="3231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600"/>
              </a:spcBef>
              <a:spcAft>
                <a:spcPts val="600"/>
              </a:spcAft>
              <a:buFont typeface="Arial" panose="020B0604020202020204" pitchFamily="34" charset="0"/>
              <a:buNone/>
            </a:pPr>
            <a:r>
              <a:rPr lang="de-DE" altLang="de-DE" sz="2000" dirty="0" smtClean="0"/>
              <a:t>Ein </a:t>
            </a:r>
            <a:r>
              <a:rPr lang="de-DE" altLang="de-DE" sz="2000" dirty="0" smtClean="0">
                <a:latin typeface="Montserrat SemiBold" panose="00000700000000000000" pitchFamily="2" charset="0"/>
              </a:rPr>
              <a:t>fallender Luftdruck </a:t>
            </a:r>
            <a:br>
              <a:rPr lang="de-DE" altLang="de-DE" sz="2000" dirty="0" smtClean="0">
                <a:latin typeface="Montserrat SemiBold" panose="00000700000000000000" pitchFamily="2" charset="0"/>
              </a:rPr>
            </a:br>
            <a:r>
              <a:rPr lang="de-DE" altLang="de-DE" sz="2000" dirty="0" smtClean="0"/>
              <a:t>kündigt schlechtes Wetter </a:t>
            </a:r>
            <a:br>
              <a:rPr lang="de-DE" altLang="de-DE" sz="2000" dirty="0" smtClean="0"/>
            </a:br>
            <a:r>
              <a:rPr lang="de-DE" altLang="de-DE" sz="2000" dirty="0" smtClean="0"/>
              <a:t>an (</a:t>
            </a:r>
            <a:r>
              <a:rPr lang="de-DE" altLang="de-DE" sz="2000" dirty="0" smtClean="0">
                <a:solidFill>
                  <a:schemeClr val="accent1"/>
                </a:solidFill>
                <a:latin typeface="Montserrat SemiBold" panose="00000700000000000000" pitchFamily="2" charset="0"/>
              </a:rPr>
              <a:t>Tiefdruckgebiet (T)</a:t>
            </a:r>
            <a:r>
              <a:rPr lang="de-DE" altLang="de-DE" sz="2000" dirty="0" smtClean="0"/>
              <a:t>) und </a:t>
            </a:r>
            <a:br>
              <a:rPr lang="de-DE" altLang="de-DE" sz="2000" dirty="0" smtClean="0"/>
            </a:br>
            <a:r>
              <a:rPr lang="de-DE" altLang="de-DE" sz="2000" dirty="0" smtClean="0"/>
              <a:t>ein </a:t>
            </a:r>
            <a:r>
              <a:rPr lang="de-DE" altLang="de-DE" sz="2000" dirty="0" smtClean="0">
                <a:latin typeface="Montserrat SemiBold" panose="00000700000000000000" pitchFamily="2" charset="0"/>
              </a:rPr>
              <a:t>steigender Luftdruck </a:t>
            </a:r>
            <a:r>
              <a:rPr lang="de-DE" altLang="de-DE" sz="2000" dirty="0" smtClean="0"/>
              <a:t/>
            </a:r>
            <a:br>
              <a:rPr lang="de-DE" altLang="de-DE" sz="2000" dirty="0" smtClean="0"/>
            </a:br>
            <a:r>
              <a:rPr lang="de-DE" altLang="de-DE" sz="2000" dirty="0" smtClean="0"/>
              <a:t>gutes Wetter </a:t>
            </a:r>
            <a:br>
              <a:rPr lang="de-DE" altLang="de-DE" sz="2000" dirty="0" smtClean="0"/>
            </a:br>
            <a:r>
              <a:rPr lang="de-DE" altLang="de-DE" sz="2000" dirty="0" smtClean="0"/>
              <a:t>(</a:t>
            </a:r>
            <a:r>
              <a:rPr lang="de-DE" altLang="de-DE" sz="2000" dirty="0" smtClean="0">
                <a:solidFill>
                  <a:srgbClr val="C00000"/>
                </a:solidFill>
                <a:latin typeface="Montserrat SemiBold" panose="00000700000000000000" pitchFamily="2" charset="0"/>
              </a:rPr>
              <a:t>Hochdruckgebiet (H)</a:t>
            </a:r>
            <a:r>
              <a:rPr lang="de-DE" altLang="de-DE" sz="2000" dirty="0" smtClean="0">
                <a:latin typeface="+mj-lt"/>
              </a:rPr>
              <a:t>).</a:t>
            </a:r>
            <a:endParaRPr lang="de-DE" altLang="de-DE" sz="2000" dirty="0">
              <a:latin typeface="+mj-lt"/>
            </a:endParaRPr>
          </a:p>
        </p:txBody>
      </p:sp>
      <p:sp>
        <p:nvSpPr>
          <p:cNvPr id="5" name="Rechteck 4"/>
          <p:cNvSpPr/>
          <p:nvPr/>
        </p:nvSpPr>
        <p:spPr>
          <a:xfrm>
            <a:off x="909003" y="6152753"/>
            <a:ext cx="2986715" cy="369332"/>
          </a:xfrm>
          <a:prstGeom prst="rect">
            <a:avLst/>
          </a:prstGeom>
        </p:spPr>
        <p:txBody>
          <a:bodyPr wrap="none">
            <a:spAutoFit/>
          </a:bodyPr>
          <a:lstStyle/>
          <a:p>
            <a:r>
              <a:rPr lang="de-DE" altLang="de-DE" dirty="0" smtClean="0"/>
              <a:t>Wetterkarte von Europa</a:t>
            </a:r>
            <a:endParaRPr lang="de-AT" dirty="0"/>
          </a:p>
        </p:txBody>
      </p:sp>
    </p:spTree>
    <p:extLst>
      <p:ext uri="{BB962C8B-B14F-4D97-AF65-F5344CB8AC3E}">
        <p14:creationId xmlns:p14="http://schemas.microsoft.com/office/powerpoint/2010/main" val="75088661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5000"/>
                            </p:stCondLst>
                            <p:childTnLst>
                              <p:par>
                                <p:cTn id="17" presetID="10" presetClass="entr" presetSubtype="0" fill="hold" nodeType="afterEffect">
                                  <p:stCondLst>
                                    <p:cond delay="1000"/>
                                  </p:stCondLst>
                                  <p:childTnLst>
                                    <p:set>
                                      <p:cBhvr>
                                        <p:cTn id="18" dur="1" fill="hold">
                                          <p:stCondLst>
                                            <p:cond delay="0"/>
                                          </p:stCondLst>
                                        </p:cTn>
                                        <p:tgtEl>
                                          <p:spTgt spid="12">
                                            <p:txEl>
                                              <p:pRg st="0" end="0"/>
                                            </p:txEl>
                                          </p:spTgt>
                                        </p:tgtEl>
                                        <p:attrNameLst>
                                          <p:attrName>style.visibility</p:attrName>
                                        </p:attrNameLst>
                                      </p:cBhvr>
                                      <p:to>
                                        <p:strVal val="visible"/>
                                      </p:to>
                                    </p:set>
                                    <p:animEffect transition="in" filter="fade">
                                      <p:cBhvr>
                                        <p:cTn id="19"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a:extLst>
              <a:ext uri="{FF2B5EF4-FFF2-40B4-BE49-F238E27FC236}">
                <a16:creationId xmlns:a16="http://schemas.microsoft.com/office/drawing/2014/main" id="{623875E1-CB74-489F-9BA4-4D71FA8EF85A}"/>
              </a:ext>
            </a:extLst>
          </p:cNvPr>
          <p:cNvSpPr>
            <a:spLocks noGrp="1"/>
          </p:cNvSpPr>
          <p:nvPr>
            <p:ph idx="1"/>
          </p:nvPr>
        </p:nvSpPr>
        <p:spPr>
          <a:xfrm>
            <a:off x="838200" y="1765300"/>
            <a:ext cx="10515600" cy="3327400"/>
          </a:xfrm>
        </p:spPr>
        <p:txBody>
          <a:bodyPr rtlCol="0">
            <a:normAutofit/>
          </a:bodyPr>
          <a:lstStyle/>
          <a:p>
            <a:pPr marL="0" indent="0" algn="ctr" fontAlgn="auto">
              <a:lnSpc>
                <a:spcPct val="150000"/>
              </a:lnSpc>
              <a:spcBef>
                <a:spcPts val="600"/>
              </a:spcBef>
              <a:spcAft>
                <a:spcPts val="600"/>
              </a:spcAft>
              <a:buFont typeface="Arial" panose="020B0604020202020204" pitchFamily="34" charset="0"/>
              <a:buNone/>
              <a:defRPr/>
            </a:pPr>
            <a:r>
              <a:rPr lang="de-DE" dirty="0" smtClean="0"/>
              <a:t>Auf der nächsten Seite erhältst du nun eine</a:t>
            </a:r>
            <a:r>
              <a:rPr lang="de-DE" dirty="0"/>
              <a:t/>
            </a:r>
            <a:br>
              <a:rPr lang="de-DE" dirty="0"/>
            </a:br>
            <a:r>
              <a:rPr lang="de-DE" dirty="0">
                <a:latin typeface="Montserrat SemiBold" panose="00000700000000000000" pitchFamily="2" charset="0"/>
              </a:rPr>
              <a:t>Übung </a:t>
            </a:r>
            <a:r>
              <a:rPr lang="de-DE" dirty="0" smtClean="0">
                <a:latin typeface="Montserrat SemiBold" panose="00000700000000000000" pitchFamily="2" charset="0"/>
              </a:rPr>
              <a:t>zum Luftdruck.</a:t>
            </a:r>
            <a:endParaRPr lang="de-DE" dirty="0">
              <a:latin typeface="Montserrat SemiBold" panose="00000700000000000000" pitchFamily="2" charset="0"/>
            </a:endParaRPr>
          </a:p>
          <a:p>
            <a:pPr marL="0" indent="0" algn="ctr" fontAlgn="auto">
              <a:lnSpc>
                <a:spcPct val="150000"/>
              </a:lnSpc>
              <a:spcBef>
                <a:spcPts val="600"/>
              </a:spcBef>
              <a:spcAft>
                <a:spcPts val="600"/>
              </a:spcAft>
              <a:buFont typeface="Arial" panose="020B0604020202020204" pitchFamily="34" charset="0"/>
              <a:buNone/>
              <a:defRPr/>
            </a:pPr>
            <a:endParaRPr lang="de-DE" dirty="0"/>
          </a:p>
          <a:p>
            <a:pPr marL="0" indent="0" algn="ctr" fontAlgn="auto">
              <a:lnSpc>
                <a:spcPct val="150000"/>
              </a:lnSpc>
              <a:spcBef>
                <a:spcPts val="600"/>
              </a:spcBef>
              <a:spcAft>
                <a:spcPts val="600"/>
              </a:spcAft>
              <a:buFont typeface="Arial" panose="020B0604020202020204" pitchFamily="34" charset="0"/>
              <a:buNone/>
              <a:defRPr/>
            </a:pPr>
            <a:r>
              <a:rPr lang="de-DE" b="1" dirty="0"/>
              <a:t>Viel Spaß beim Üben!</a:t>
            </a:r>
          </a:p>
        </p:txBody>
      </p:sp>
      <p:sp>
        <p:nvSpPr>
          <p:cNvPr id="6" name="Sprechblase: rechteckig 5" hidden="1">
            <a:extLst>
              <a:ext uri="{FF2B5EF4-FFF2-40B4-BE49-F238E27FC236}">
                <a16:creationId xmlns:a16="http://schemas.microsoft.com/office/drawing/2014/main" id="{7C6A3037-8129-449B-B393-25BB14DAF357}"/>
              </a:ext>
            </a:extLst>
          </p:cNvPr>
          <p:cNvSpPr/>
          <p:nvPr/>
        </p:nvSpPr>
        <p:spPr>
          <a:xfrm>
            <a:off x="1962150" y="1377950"/>
            <a:ext cx="4257675" cy="1387475"/>
          </a:xfrm>
          <a:prstGeom prst="wedgeRectCallout">
            <a:avLst>
              <a:gd name="adj1" fmla="val -20579"/>
              <a:gd name="adj2" fmla="val -74683"/>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de-DE" dirty="0">
                <a:solidFill>
                  <a:schemeClr val="tx1"/>
                </a:solidFill>
                <a:latin typeface="Montserrat" panose="00000500000000000000" pitchFamily="2" charset="0"/>
              </a:rPr>
              <a:t>Die </a:t>
            </a:r>
            <a:r>
              <a:rPr lang="de-DE" dirty="0">
                <a:solidFill>
                  <a:schemeClr val="accent1">
                    <a:lumMod val="75000"/>
                  </a:schemeClr>
                </a:solidFill>
                <a:latin typeface="Montserrat" panose="00000500000000000000" pitchFamily="2" charset="0"/>
              </a:rPr>
              <a:t>Reaktionsgleichung</a:t>
            </a:r>
            <a:r>
              <a:rPr lang="de-DE" dirty="0">
                <a:solidFill>
                  <a:schemeClr val="tx1"/>
                </a:solidFill>
                <a:latin typeface="Montserrat" panose="00000500000000000000" pitchFamily="2" charset="0"/>
              </a:rPr>
              <a:t> beschreibt den Ablauf einer chemischen Reaktion mit Hilfe von Formeln, Symbolen und Zeichen.</a:t>
            </a:r>
            <a:endParaRPr lang="de-AT" dirty="0">
              <a:solidFill>
                <a:schemeClr val="tx1"/>
              </a:solidFill>
              <a:latin typeface="Montserrat" panose="00000500000000000000" pitchFamily="2" charset="0"/>
            </a:endParaRPr>
          </a:p>
        </p:txBody>
      </p:sp>
      <p:pic>
        <p:nvPicPr>
          <p:cNvPr id="8" name="Weiter">
            <a:hlinkClick r:id="" action="ppaction://hlinkshowjump?jump=nextslide"/>
            <a:extLst>
              <a:ext uri="{FF2B5EF4-FFF2-40B4-BE49-F238E27FC236}">
                <a16:creationId xmlns:a16="http://schemas.microsoft.com/office/drawing/2014/main" id="{64F0799E-B810-48D0-803B-49340705F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254157"/>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1500"/>
                                        <p:tgtEl>
                                          <p:spTgt spid="3">
                                            <p:txEl>
                                              <p:pRg st="2" end="2"/>
                                            </p:txEl>
                                          </p:spTgt>
                                        </p:tgtEl>
                                      </p:cBhvr>
                                    </p:animEffect>
                                  </p:childTnLst>
                                </p:cTn>
                              </p:par>
                            </p:childTnLst>
                          </p:cTn>
                        </p:par>
                        <p:par>
                          <p:cTn id="11" fill="hold" nodeType="afterGroup">
                            <p:stCondLst>
                              <p:cond delay="2500"/>
                            </p:stCondLst>
                            <p:childTnLst>
                              <p:par>
                                <p:cTn id="12" presetID="10" presetClass="entr" presetSubtype="0" fill="hold" nodeType="afterEffect">
                                  <p:stCondLst>
                                    <p:cond delay="1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Grafik 57"/>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193965" y="656206"/>
            <a:ext cx="1302710" cy="1201985"/>
          </a:xfrm>
          <a:prstGeom prst="rect">
            <a:avLst/>
          </a:prstGeom>
        </p:spPr>
      </p:pic>
      <p:pic>
        <p:nvPicPr>
          <p:cNvPr id="24" name="Weiter_leer">
            <a:extLst>
              <a:ext uri="{FF2B5EF4-FFF2-40B4-BE49-F238E27FC236}">
                <a16:creationId xmlns:a16="http://schemas.microsoft.com/office/drawing/2014/main" id="{7D9FC661-78BD-4369-8080-F0C5EF07C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1538"/>
            <a:ext cx="13843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Weiter_Richtig">
            <a:extLst>
              <a:ext uri="{FF2B5EF4-FFF2-40B4-BE49-F238E27FC236}">
                <a16:creationId xmlns:a16="http://schemas.microsoft.com/office/drawing/2014/main" id="{56C4327F-14A4-4786-8844-1613C6F6F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Weiter_Falsch">
            <a:extLst>
              <a:ext uri="{FF2B5EF4-FFF2-40B4-BE49-F238E27FC236}">
                <a16:creationId xmlns:a16="http://schemas.microsoft.com/office/drawing/2014/main" id="{2E053E15-1F02-4AE8-9E21-4442F9A627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Weiter">
            <a:hlinkClick r:id="" action="ppaction://hlinkshowjump?jump=nextslide"/>
            <a:extLst>
              <a:ext uri="{FF2B5EF4-FFF2-40B4-BE49-F238E27FC236}">
                <a16:creationId xmlns:a16="http://schemas.microsoft.com/office/drawing/2014/main" id="{7D9FC661-78BD-4369-8080-F0C5EF07C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1538"/>
            <a:ext cx="13843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age">
            <a:extLst>
              <a:ext uri="{FF2B5EF4-FFF2-40B4-BE49-F238E27FC236}">
                <a16:creationId xmlns:a16="http://schemas.microsoft.com/office/drawing/2014/main" id="{E96D4FE4-770E-4CB7-B0EF-80191242C547}"/>
              </a:ext>
            </a:extLst>
          </p:cNvPr>
          <p:cNvSpPr>
            <a:spLocks noGrp="1"/>
          </p:cNvSpPr>
          <p:nvPr>
            <p:ph type="body" sz="quarter" idx="13"/>
          </p:nvPr>
        </p:nvSpPr>
        <p:spPr>
          <a:xfrm>
            <a:off x="695325" y="2044010"/>
            <a:ext cx="8174355" cy="3899591"/>
          </a:xfrm>
        </p:spPr>
        <p:txBody>
          <a:bodyPr rtlCol="0" anchor="ctr">
            <a:normAutofit/>
          </a:bodyPr>
          <a:lstStyle/>
          <a:p>
            <a:pPr marL="714375" fontAlgn="auto">
              <a:spcAft>
                <a:spcPts val="0"/>
              </a:spcAft>
              <a:tabLst>
                <a:tab pos="5562600" algn="l"/>
                <a:tab pos="8248650" algn="l"/>
              </a:tabLst>
              <a:defRPr/>
            </a:pPr>
            <a:r>
              <a:rPr lang="de-DE" sz="2000" dirty="0" smtClean="0"/>
              <a:t>Der Luftdruck, der auf den Karton drückt, ist stärker als der Druck durch die Gewichtskraft des Wassers.</a:t>
            </a:r>
          </a:p>
          <a:p>
            <a:pPr marL="714375" fontAlgn="auto">
              <a:spcAft>
                <a:spcPts val="0"/>
              </a:spcAft>
              <a:tabLst>
                <a:tab pos="5562600" algn="l"/>
                <a:tab pos="8248650" algn="l"/>
              </a:tabLst>
              <a:defRPr/>
            </a:pPr>
            <a:endParaRPr lang="de-DE" sz="2000" dirty="0"/>
          </a:p>
          <a:p>
            <a:pPr marL="714375" fontAlgn="auto">
              <a:spcAft>
                <a:spcPts val="0"/>
              </a:spcAft>
              <a:tabLst>
                <a:tab pos="5562600" algn="l"/>
                <a:tab pos="8248650" algn="l"/>
              </a:tabLst>
              <a:defRPr/>
            </a:pPr>
            <a:r>
              <a:rPr lang="de-DE" sz="2000" dirty="0" smtClean="0"/>
              <a:t>Der Luftdruck im Glas zieht das Wasser nach oben und den Karton an das Glas.</a:t>
            </a:r>
          </a:p>
          <a:p>
            <a:pPr marL="714375" fontAlgn="auto">
              <a:spcAft>
                <a:spcPts val="0"/>
              </a:spcAft>
              <a:tabLst>
                <a:tab pos="5562600" algn="l"/>
                <a:tab pos="8248650" algn="l"/>
              </a:tabLst>
              <a:defRPr/>
            </a:pPr>
            <a:endParaRPr lang="de-DE" sz="2000" dirty="0" smtClean="0"/>
          </a:p>
          <a:p>
            <a:pPr marL="714375" fontAlgn="auto">
              <a:spcAft>
                <a:spcPts val="0"/>
              </a:spcAft>
              <a:tabLst>
                <a:tab pos="5562600" algn="l"/>
                <a:tab pos="8248650" algn="l"/>
              </a:tabLst>
              <a:defRPr/>
            </a:pPr>
            <a:r>
              <a:rPr lang="de-DE" sz="2000" dirty="0" smtClean="0"/>
              <a:t>Der Luftdruck im Glas zieht das Wasser nach oben und den Karton an das Glas.</a:t>
            </a:r>
          </a:p>
        </p:txBody>
      </p:sp>
      <p:sp>
        <p:nvSpPr>
          <p:cNvPr id="64520" name="Fragenbeschreibung">
            <a:extLst>
              <a:ext uri="{FF2B5EF4-FFF2-40B4-BE49-F238E27FC236}">
                <a16:creationId xmlns:a16="http://schemas.microsoft.com/office/drawing/2014/main" id="{C1A8B1BC-6ECC-4E8D-97C1-AE4ADCF1F2AD}"/>
              </a:ext>
            </a:extLst>
          </p:cNvPr>
          <p:cNvSpPr>
            <a:spLocks noGrp="1" noChangeArrowheads="1"/>
          </p:cNvSpPr>
          <p:nvPr>
            <p:ph type="body" sz="quarter" idx="14"/>
          </p:nvPr>
        </p:nvSpPr>
        <p:spPr>
          <a:xfrm>
            <a:off x="10016358" y="365125"/>
            <a:ext cx="1480317" cy="419100"/>
          </a:xfrm>
        </p:spPr>
        <p:txBody>
          <a:bodyPr/>
          <a:lstStyle/>
          <a:p>
            <a:r>
              <a:rPr lang="de-DE" altLang="de-DE" dirty="0"/>
              <a:t>Frage </a:t>
            </a:r>
            <a:r>
              <a:rPr lang="de-DE" altLang="de-DE" dirty="0" smtClean="0"/>
              <a:t>1/1</a:t>
            </a:r>
            <a:endParaRPr lang="de-DE" altLang="de-DE" dirty="0"/>
          </a:p>
        </p:txBody>
      </p:sp>
      <p:sp>
        <p:nvSpPr>
          <p:cNvPr id="64521" name="Titel_Ordne den Begriff...">
            <a:extLst>
              <a:ext uri="{FF2B5EF4-FFF2-40B4-BE49-F238E27FC236}">
                <a16:creationId xmlns:a16="http://schemas.microsoft.com/office/drawing/2014/main" id="{D7D34455-4A0F-489F-9E50-E08B7DB72E24}"/>
              </a:ext>
            </a:extLst>
          </p:cNvPr>
          <p:cNvSpPr>
            <a:spLocks noGrp="1" noChangeArrowheads="1"/>
          </p:cNvSpPr>
          <p:nvPr>
            <p:ph type="title"/>
          </p:nvPr>
        </p:nvSpPr>
        <p:spPr>
          <a:xfrm>
            <a:off x="2019299" y="365125"/>
            <a:ext cx="7997059" cy="1325563"/>
          </a:xfrm>
        </p:spPr>
        <p:txBody>
          <a:bodyPr>
            <a:noAutofit/>
          </a:bodyPr>
          <a:lstStyle/>
          <a:p>
            <a:r>
              <a:rPr lang="de-DE" altLang="de-DE" sz="2000" dirty="0" smtClean="0"/>
              <a:t>Auf ein Wasserglas wird ein dünner Karton gelegt.</a:t>
            </a:r>
            <a:br>
              <a:rPr lang="de-DE" altLang="de-DE" sz="2000" dirty="0" smtClean="0"/>
            </a:br>
            <a:r>
              <a:rPr lang="de-DE" altLang="de-DE" sz="2000" dirty="0" smtClean="0"/>
              <a:t>Nun dreht man beides um und lässt den Karton los.</a:t>
            </a:r>
            <a:br>
              <a:rPr lang="de-DE" altLang="de-DE" sz="2000" dirty="0" smtClean="0"/>
            </a:br>
            <a:r>
              <a:rPr lang="de-DE" altLang="de-DE" sz="2000" dirty="0" smtClean="0"/>
              <a:t/>
            </a:r>
            <a:br>
              <a:rPr lang="de-DE" altLang="de-DE" sz="2000" dirty="0" smtClean="0"/>
            </a:br>
            <a:r>
              <a:rPr lang="de-DE" altLang="de-DE" sz="2000" b="1" dirty="0" smtClean="0">
                <a:latin typeface="+mj-lt"/>
              </a:rPr>
              <a:t>Der Karton fällt nicht herunter und das Wasser bleibt im Glas. Warum ist das so</a:t>
            </a:r>
            <a:endParaRPr lang="de-DE" altLang="de-DE" sz="2000" b="1" dirty="0">
              <a:latin typeface="+mj-lt"/>
            </a:endParaRPr>
          </a:p>
        </p:txBody>
      </p:sp>
      <p:sp>
        <p:nvSpPr>
          <p:cNvPr id="21" name="BUTTON_C_grün">
            <a:extLst>
              <a:ext uri="{FF2B5EF4-FFF2-40B4-BE49-F238E27FC236}">
                <a16:creationId xmlns:a16="http://schemas.microsoft.com/office/drawing/2014/main" id="{2D297995-4753-4B4C-9930-6D7A6509BDDE}"/>
              </a:ext>
            </a:extLst>
          </p:cNvPr>
          <p:cNvSpPr/>
          <p:nvPr/>
        </p:nvSpPr>
        <p:spPr>
          <a:xfrm>
            <a:off x="1094390" y="4837929"/>
            <a:ext cx="358775" cy="358775"/>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22" name="BUTTON_B_grün">
            <a:extLst>
              <a:ext uri="{FF2B5EF4-FFF2-40B4-BE49-F238E27FC236}">
                <a16:creationId xmlns:a16="http://schemas.microsoft.com/office/drawing/2014/main" id="{68578EB6-B84F-41B7-8F9E-D5FFBEF9B000}"/>
              </a:ext>
            </a:extLst>
          </p:cNvPr>
          <p:cNvSpPr/>
          <p:nvPr/>
        </p:nvSpPr>
        <p:spPr>
          <a:xfrm>
            <a:off x="1094390" y="3770758"/>
            <a:ext cx="358775" cy="360362"/>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23" name="BUTTON_A_grün">
            <a:extLst>
              <a:ext uri="{FF2B5EF4-FFF2-40B4-BE49-F238E27FC236}">
                <a16:creationId xmlns:a16="http://schemas.microsoft.com/office/drawing/2014/main" id="{38C305D6-7034-4231-8AB8-80316D4DF205}"/>
              </a:ext>
            </a:extLst>
          </p:cNvPr>
          <p:cNvSpPr/>
          <p:nvPr/>
        </p:nvSpPr>
        <p:spPr>
          <a:xfrm>
            <a:off x="1094390" y="2708350"/>
            <a:ext cx="358775" cy="360362"/>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1" name="BUTTON_C">
            <a:extLst>
              <a:ext uri="{FF2B5EF4-FFF2-40B4-BE49-F238E27FC236}">
                <a16:creationId xmlns:a16="http://schemas.microsoft.com/office/drawing/2014/main" id="{2D297995-4753-4B4C-9930-6D7A6509BDDE}"/>
              </a:ext>
            </a:extLst>
          </p:cNvPr>
          <p:cNvSpPr/>
          <p:nvPr/>
        </p:nvSpPr>
        <p:spPr>
          <a:xfrm>
            <a:off x="1094390" y="4835548"/>
            <a:ext cx="358775" cy="358775"/>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C</a:t>
            </a:r>
            <a:endParaRPr lang="de-AT" sz="1400" dirty="0">
              <a:solidFill>
                <a:srgbClr val="C00000"/>
              </a:solidFill>
              <a:latin typeface="Montserrat SemiBold" panose="00000700000000000000" pitchFamily="2" charset="0"/>
            </a:endParaRPr>
          </a:p>
        </p:txBody>
      </p:sp>
      <p:sp>
        <p:nvSpPr>
          <p:cNvPr id="10" name="BUTTON_B">
            <a:extLst>
              <a:ext uri="{FF2B5EF4-FFF2-40B4-BE49-F238E27FC236}">
                <a16:creationId xmlns:a16="http://schemas.microsoft.com/office/drawing/2014/main" id="{68578EB6-B84F-41B7-8F9E-D5FFBEF9B000}"/>
              </a:ext>
            </a:extLst>
          </p:cNvPr>
          <p:cNvSpPr/>
          <p:nvPr/>
        </p:nvSpPr>
        <p:spPr>
          <a:xfrm>
            <a:off x="1094390" y="3768377"/>
            <a:ext cx="358775" cy="360362"/>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B</a:t>
            </a:r>
            <a:endParaRPr lang="de-AT" sz="1400" dirty="0">
              <a:solidFill>
                <a:srgbClr val="C00000"/>
              </a:solidFill>
              <a:latin typeface="Montserrat SemiBold" panose="00000700000000000000" pitchFamily="2" charset="0"/>
            </a:endParaRPr>
          </a:p>
        </p:txBody>
      </p:sp>
      <p:sp>
        <p:nvSpPr>
          <p:cNvPr id="9" name="BUTTON_A">
            <a:extLst>
              <a:ext uri="{FF2B5EF4-FFF2-40B4-BE49-F238E27FC236}">
                <a16:creationId xmlns:a16="http://schemas.microsoft.com/office/drawing/2014/main" id="{38C305D6-7034-4231-8AB8-80316D4DF205}"/>
              </a:ext>
            </a:extLst>
          </p:cNvPr>
          <p:cNvSpPr/>
          <p:nvPr/>
        </p:nvSpPr>
        <p:spPr>
          <a:xfrm>
            <a:off x="1094390" y="2705969"/>
            <a:ext cx="358775" cy="360362"/>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A</a:t>
            </a:r>
            <a:endParaRPr lang="de-AT" sz="1400" dirty="0">
              <a:solidFill>
                <a:srgbClr val="C00000"/>
              </a:solidFill>
              <a:latin typeface="Montserrat SemiBold" panose="00000700000000000000" pitchFamily="2" charset="0"/>
            </a:endParaRPr>
          </a:p>
        </p:txBody>
      </p:sp>
      <p:grpSp>
        <p:nvGrpSpPr>
          <p:cNvPr id="16" name="Super Richtig!">
            <a:extLst>
              <a:ext uri="{FF2B5EF4-FFF2-40B4-BE49-F238E27FC236}">
                <a16:creationId xmlns:a16="http://schemas.microsoft.com/office/drawing/2014/main" id="{864BE4B4-664C-4442-A360-57299C10BE1F}"/>
              </a:ext>
            </a:extLst>
          </p:cNvPr>
          <p:cNvGrpSpPr>
            <a:grpSpLocks/>
          </p:cNvGrpSpPr>
          <p:nvPr/>
        </p:nvGrpSpPr>
        <p:grpSpPr bwMode="auto">
          <a:xfrm>
            <a:off x="3386138" y="5335588"/>
            <a:ext cx="5400675" cy="1403350"/>
            <a:chOff x="3395662" y="5344280"/>
            <a:chExt cx="5400676" cy="1402247"/>
          </a:xfrm>
        </p:grpSpPr>
        <p:sp>
          <p:nvSpPr>
            <p:cNvPr id="17" name="Super Richtig!">
              <a:extLst>
                <a:ext uri="{FF2B5EF4-FFF2-40B4-BE49-F238E27FC236}">
                  <a16:creationId xmlns:a16="http://schemas.microsoft.com/office/drawing/2014/main" id="{12E3E628-770A-4F1F-A849-DBEF7180DEE7}"/>
                </a:ext>
              </a:extLst>
            </p:cNvPr>
            <p:cNvSpPr txBox="1">
              <a:spLocks/>
            </p:cNvSpPr>
            <p:nvPr/>
          </p:nvSpPr>
          <p:spPr>
            <a:xfrm>
              <a:off x="3395662" y="5514008"/>
              <a:ext cx="5400676" cy="10231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Super Richtig!</a:t>
              </a:r>
              <a:endParaRPr lang="de-AT" dirty="0">
                <a:latin typeface="Montserrat Black" panose="00000A00000000000000" pitchFamily="2" charset="0"/>
              </a:endParaRPr>
            </a:p>
          </p:txBody>
        </p:sp>
        <p:pic>
          <p:nvPicPr>
            <p:cNvPr id="64531" name="BILD_Richtig">
              <a:extLst>
                <a:ext uri="{FF2B5EF4-FFF2-40B4-BE49-F238E27FC236}">
                  <a16:creationId xmlns:a16="http://schemas.microsoft.com/office/drawing/2014/main" id="{9BEFB1E9-E0FB-4472-A7D5-90A142B184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43009" y="5344280"/>
              <a:ext cx="1402247" cy="140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Leider Falsch">
            <a:extLst>
              <a:ext uri="{FF2B5EF4-FFF2-40B4-BE49-F238E27FC236}">
                <a16:creationId xmlns:a16="http://schemas.microsoft.com/office/drawing/2014/main" id="{13E8DEB3-DC70-4D51-BEA5-04E3BDB2B5E2}"/>
              </a:ext>
            </a:extLst>
          </p:cNvPr>
          <p:cNvGrpSpPr>
            <a:grpSpLocks/>
          </p:cNvGrpSpPr>
          <p:nvPr/>
        </p:nvGrpSpPr>
        <p:grpSpPr bwMode="auto">
          <a:xfrm>
            <a:off x="3395663" y="5148263"/>
            <a:ext cx="5400675" cy="1785937"/>
            <a:chOff x="3395662" y="5148553"/>
            <a:chExt cx="5400676" cy="1785545"/>
          </a:xfrm>
        </p:grpSpPr>
        <p:sp>
          <p:nvSpPr>
            <p:cNvPr id="20" name="Leider Falsch!">
              <a:extLst>
                <a:ext uri="{FF2B5EF4-FFF2-40B4-BE49-F238E27FC236}">
                  <a16:creationId xmlns:a16="http://schemas.microsoft.com/office/drawing/2014/main" id="{154BA6AC-F1F6-4918-841F-E6F54C0CC678}"/>
                </a:ext>
              </a:extLst>
            </p:cNvPr>
            <p:cNvSpPr txBox="1">
              <a:spLocks/>
            </p:cNvSpPr>
            <p:nvPr/>
          </p:nvSpPr>
          <p:spPr>
            <a:xfrm>
              <a:off x="3395662" y="5513598"/>
              <a:ext cx="5400676" cy="102371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Leider Falsch!</a:t>
              </a:r>
              <a:r>
                <a:rPr lang="de-AT" dirty="0">
                  <a:latin typeface="Montserrat Black" panose="00000A00000000000000" pitchFamily="2" charset="0"/>
                </a:rPr>
                <a:t>	</a:t>
              </a:r>
            </a:p>
          </p:txBody>
        </p:sp>
        <p:pic>
          <p:nvPicPr>
            <p:cNvPr id="64529" name="BILD_Falsch">
              <a:extLst>
                <a:ext uri="{FF2B5EF4-FFF2-40B4-BE49-F238E27FC236}">
                  <a16:creationId xmlns:a16="http://schemas.microsoft.com/office/drawing/2014/main" id="{7815D05E-8F8E-4A16-BA27-58313AF6CAD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1526" y="5148553"/>
              <a:ext cx="1785545" cy="178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Grafik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5071" y="2810685"/>
            <a:ext cx="2351604" cy="2275746"/>
          </a:xfrm>
          <a:prstGeom prst="rect">
            <a:avLst/>
          </a:prstGeom>
        </p:spPr>
      </p:pic>
    </p:spTree>
    <p:extLst>
      <p:ext uri="{BB962C8B-B14F-4D97-AF65-F5344CB8AC3E}">
        <p14:creationId xmlns:p14="http://schemas.microsoft.com/office/powerpoint/2010/main" val="3364880887"/>
      </p:ext>
    </p:extLst>
  </p:cSld>
  <p:clrMapOvr>
    <a:masterClrMapping/>
  </p:clrMapOvr>
  <p:transition spd="slow" advClick="0"/>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nodeType="clickPar">
                      <p:stCondLst>
                        <p:cond delay="0"/>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0" restart="whenNotActive" fill="hold" evtFilter="cancelBubble" nodeType="interactiveSeq">
                <p:stCondLst>
                  <p:cond evt="onClick" delay="0">
                    <p:tgtEl>
                      <p:spTgt spid="9"/>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8" restart="whenNotActive" fill="hold" evtFilter="cancelBubble" nodeType="interactiveSeq">
                <p:stCondLst>
                  <p:cond evt="onClick" delay="0">
                    <p:tgtEl>
                      <p:spTgt spid="11"/>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 presetClass="exit"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3"/>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10"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grpId="1"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1" nodeType="withEffect">
                                  <p:stCondLst>
                                    <p:cond delay="0"/>
                                  </p:stCondLst>
                                  <p:childTnLst>
                                    <p:set>
                                      <p:cBhvr>
                                        <p:cTn id="53" dur="1" fill="hold">
                                          <p:stCondLst>
                                            <p:cond delay="0"/>
                                          </p:stCondLst>
                                        </p:cTn>
                                        <p:tgtEl>
                                          <p:spTgt spid="9"/>
                                        </p:tgtEl>
                                        <p:attrNameLst>
                                          <p:attrName>style.visibility</p:attrName>
                                        </p:attrNameLst>
                                      </p:cBhvr>
                                      <p:to>
                                        <p:strVal val="visible"/>
                                      </p:to>
                                    </p:set>
                                  </p:childTnLst>
                                </p:cTn>
                              </p:par>
                              <p:par>
                                <p:cTn id="54" presetID="1" presetClass="exit" presetSubtype="0" fill="hold" nodeType="withEffect">
                                  <p:stCondLst>
                                    <p:cond delay="0"/>
                                  </p:stCondLst>
                                  <p:childTnLst>
                                    <p:set>
                                      <p:cBhvr>
                                        <p:cTn id="55"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1"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1" grpId="0" animBg="1"/>
      <p:bldP spid="11" grpId="1" animBg="1"/>
      <p:bldP spid="10" grpId="0" animBg="1"/>
      <p:bldP spid="10" grpId="1" animBg="1"/>
      <p:bldP spid="9" grpId="0" animBg="1"/>
      <p:bldP spid="9"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D236BF7C-195D-4ABB-A506-F1BFC19A8C15}"/>
              </a:ext>
            </a:extLst>
          </p:cNvPr>
          <p:cNvSpPr>
            <a:spLocks noGrp="1"/>
          </p:cNvSpPr>
          <p:nvPr>
            <p:ph type="body" sz="quarter" idx="13"/>
          </p:nvPr>
        </p:nvSpPr>
        <p:spPr>
          <a:xfrm>
            <a:off x="695325" y="1735493"/>
            <a:ext cx="10801350" cy="4488025"/>
          </a:xfrm>
          <a:noFill/>
          <a:ln>
            <a:noFill/>
          </a:ln>
          <a:effectLst/>
        </p:spPr>
        <p:txBody>
          <a:bodyPr rtlCol="0">
            <a:normAutofit/>
          </a:bodyPr>
          <a:lstStyle/>
          <a:p>
            <a:pPr algn="ctr">
              <a:lnSpc>
                <a:spcPct val="100000"/>
              </a:lnSpc>
              <a:spcBef>
                <a:spcPts val="0"/>
              </a:spcBef>
              <a:defRPr/>
            </a:pPr>
            <a:r>
              <a:rPr lang="de-DE" sz="2800" b="1" dirty="0" smtClean="0"/>
              <a:t>B. Der </a:t>
            </a:r>
            <a:r>
              <a:rPr lang="de-DE" sz="2800" b="1" dirty="0"/>
              <a:t>Luftdruck im Glas zieht das Wasser nach oben und den Karton an das Glas.</a:t>
            </a:r>
          </a:p>
          <a:p>
            <a:pPr fontAlgn="auto">
              <a:lnSpc>
                <a:spcPct val="100000"/>
              </a:lnSpc>
              <a:spcBef>
                <a:spcPts val="0"/>
              </a:spcBef>
              <a:spcAft>
                <a:spcPts val="0"/>
              </a:spcAft>
              <a:defRPr/>
            </a:pPr>
            <a:endParaRPr lang="de-DE" sz="2000" dirty="0">
              <a:latin typeface="Montserrat SemiBold" panose="00000700000000000000" pitchFamily="2" charset="0"/>
            </a:endParaRPr>
          </a:p>
        </p:txBody>
      </p:sp>
      <p:sp>
        <p:nvSpPr>
          <p:cNvPr id="65539" name="Textplatzhalter 2">
            <a:extLst>
              <a:ext uri="{FF2B5EF4-FFF2-40B4-BE49-F238E27FC236}">
                <a16:creationId xmlns:a16="http://schemas.microsoft.com/office/drawing/2014/main" id="{2C4B7916-DCBD-4E60-8F8D-A0F5B40AA7FD}"/>
              </a:ext>
            </a:extLst>
          </p:cNvPr>
          <p:cNvSpPr>
            <a:spLocks noGrp="1" noChangeArrowheads="1"/>
          </p:cNvSpPr>
          <p:nvPr>
            <p:ph type="body" sz="quarter" idx="14"/>
          </p:nvPr>
        </p:nvSpPr>
        <p:spPr>
          <a:xfrm>
            <a:off x="8610600" y="365125"/>
            <a:ext cx="2886075" cy="419100"/>
          </a:xfrm>
        </p:spPr>
        <p:txBody>
          <a:bodyPr/>
          <a:lstStyle/>
          <a:p>
            <a:r>
              <a:rPr lang="de-DE" altLang="de-DE" dirty="0" smtClean="0"/>
              <a:t>Antwort – Frage 1/1</a:t>
            </a:r>
            <a:endParaRPr lang="de-AT" altLang="de-DE" dirty="0"/>
          </a:p>
        </p:txBody>
      </p:sp>
      <p:pic>
        <p:nvPicPr>
          <p:cNvPr id="65540" name="Weiter">
            <a:hlinkClick r:id="rId2" action="ppaction://hlinksldjump"/>
            <a:extLst>
              <a:ext uri="{FF2B5EF4-FFF2-40B4-BE49-F238E27FC236}">
                <a16:creationId xmlns:a16="http://schemas.microsoft.com/office/drawing/2014/main" id="{39978EEE-3614-43AC-B2BD-F9CE38B972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rafik_Zahnrad"/>
          <p:cNvPicPr>
            <a:picLocks noChangeAspect="1"/>
          </p:cNvPicPr>
          <p:nvPr/>
        </p:nvPicPr>
        <p:blipFill>
          <a:blip r:embed="rId4">
            <a:extLst/>
          </a:blip>
          <a:stretch>
            <a:fillRect/>
          </a:stretch>
        </p:blipFill>
        <p:spPr>
          <a:xfrm>
            <a:off x="10193965" y="784225"/>
            <a:ext cx="1302710" cy="1201985"/>
          </a:xfrm>
          <a:prstGeom prst="rect">
            <a:avLst/>
          </a:prstGeom>
        </p:spPr>
      </p:pic>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4883" y="3574390"/>
            <a:ext cx="2282234" cy="2208614"/>
          </a:xfrm>
          <a:prstGeom prst="rect">
            <a:avLst/>
          </a:prstGeom>
        </p:spPr>
      </p:pic>
    </p:spTree>
    <p:extLst>
      <p:ext uri="{BB962C8B-B14F-4D97-AF65-F5344CB8AC3E}">
        <p14:creationId xmlns:p14="http://schemas.microsoft.com/office/powerpoint/2010/main" val="372394305"/>
      </p:ext>
    </p:extLst>
  </p:cSld>
  <p:clrMapOvr>
    <a:masterClrMapping/>
  </p:clrMapOvr>
  <p:transition spd="slow" advClick="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uftdruck 2">
            <a:extLst>
              <a:ext uri="{FF2B5EF4-FFF2-40B4-BE49-F238E27FC236}">
                <a16:creationId xmlns:a16="http://schemas.microsoft.com/office/drawing/2014/main" id="{73EEC7BA-FF78-4051-B177-3F318492326B}"/>
              </a:ext>
            </a:extLst>
          </p:cNvPr>
          <p:cNvSpPr>
            <a:spLocks noGrp="1"/>
          </p:cNvSpPr>
          <p:nvPr>
            <p:ph type="ctrTitle"/>
          </p:nvPr>
        </p:nvSpPr>
        <p:spPr>
          <a:xfrm>
            <a:off x="1524000" y="2527300"/>
            <a:ext cx="9144000" cy="1803400"/>
          </a:xfrm>
          <a:ln>
            <a:solidFill>
              <a:srgbClr val="FF3300"/>
            </a:solidFill>
            <a:miter lim="800000"/>
            <a:headEnd/>
            <a:tailEnd/>
          </a:ln>
        </p:spPr>
        <p:txBody>
          <a:bodyPr anchor="ctr"/>
          <a:lstStyle/>
          <a:p>
            <a:r>
              <a:rPr lang="de-DE" altLang="de-DE" sz="4000" b="1" dirty="0" smtClean="0"/>
              <a:t>Luftdruck II</a:t>
            </a:r>
            <a:endParaRPr lang="de-AT" altLang="de-DE" sz="4000" dirty="0"/>
          </a:p>
        </p:txBody>
      </p:sp>
      <p:sp>
        <p:nvSpPr>
          <p:cNvPr id="4" name="Modul 5:">
            <a:extLst>
              <a:ext uri="{FF2B5EF4-FFF2-40B4-BE49-F238E27FC236}">
                <a16:creationId xmlns:a16="http://schemas.microsoft.com/office/drawing/2014/main" id="{3A3F0AE9-8C4E-4BC6-B3B3-7ADD55347D18}"/>
              </a:ext>
            </a:extLst>
          </p:cNvPr>
          <p:cNvSpPr txBox="1">
            <a:spLocks/>
          </p:cNvSpPr>
          <p:nvPr/>
        </p:nvSpPr>
        <p:spPr bwMode="auto">
          <a:xfrm>
            <a:off x="1524000" y="2527300"/>
            <a:ext cx="9144000" cy="1803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90000"/>
              </a:lnSpc>
            </a:pPr>
            <a:r>
              <a:rPr lang="de-DE" altLang="de-DE" sz="4400" b="1" dirty="0">
                <a:latin typeface="Montserrat" panose="00000500000000000000" pitchFamily="2" charset="0"/>
              </a:rPr>
              <a:t>Modul </a:t>
            </a:r>
            <a:r>
              <a:rPr lang="de-DE" altLang="de-DE" sz="4400" b="1" dirty="0" smtClean="0">
                <a:latin typeface="Montserrat" panose="00000500000000000000" pitchFamily="2" charset="0"/>
              </a:rPr>
              <a:t>V</a:t>
            </a:r>
            <a:r>
              <a:rPr lang="de-DE" altLang="de-DE" sz="4400" b="1" dirty="0">
                <a:latin typeface="Montserrat" panose="00000500000000000000" pitchFamily="2" charset="0"/>
              </a:rPr>
              <a:t>:</a:t>
            </a:r>
            <a:endParaRPr lang="de-AT" altLang="de-DE" sz="4400" dirty="0">
              <a:latin typeface="Montserrat" panose="00000500000000000000" pitchFamily="2" charset="0"/>
            </a:endParaRPr>
          </a:p>
        </p:txBody>
      </p:sp>
      <p:pic>
        <p:nvPicPr>
          <p:cNvPr id="6" name="INTROSOUND">
            <a:hlinkClick r:id="" action="ppaction://media"/>
            <a:extLst>
              <a:ext uri="{FF2B5EF4-FFF2-40B4-BE49-F238E27FC236}">
                <a16:creationId xmlns:a16="http://schemas.microsoft.com/office/drawing/2014/main" id="{6205DFFE-84CF-4315-9322-7B430803C5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05625" y="7105650"/>
            <a:ext cx="609600" cy="609600"/>
          </a:xfrm>
          <a:prstGeom prst="rect">
            <a:avLst/>
          </a:prstGeom>
        </p:spPr>
      </p:pic>
    </p:spTree>
    <p:extLst>
      <p:ext uri="{BB962C8B-B14F-4D97-AF65-F5344CB8AC3E}">
        <p14:creationId xmlns:p14="http://schemas.microsoft.com/office/powerpoint/2010/main" val="3319789100"/>
      </p:ext>
    </p:extLst>
  </p:cSld>
  <p:clrMapOvr>
    <a:masterClrMapping/>
  </p:clrMapOvr>
  <p:transition spd="slow" advClick="0" advTm="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childTnLst>
                          </p:cTn>
                        </p:par>
                        <p:par>
                          <p:cTn id="10" fill="hold" nodeType="afterGroup">
                            <p:stCondLst>
                              <p:cond delay="1000"/>
                            </p:stCondLst>
                            <p:childTnLst>
                              <p:par>
                                <p:cTn id="11" presetID="10" presetClass="exit" presetSubtype="0" fill="hold" grpId="1" nodeType="afterEffect">
                                  <p:stCondLst>
                                    <p:cond delay="300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nodeType="afterGroup">
                            <p:stCondLst>
                              <p:cond delay="4500"/>
                            </p:stCondLst>
                            <p:childTnLst>
                              <p:par>
                                <p:cTn id="15" presetID="10" presetClass="entr" presetSubtype="0" fill="hold" grpId="0" nodeType="after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par>
                          <p:cTn id="18" fill="hold" nodeType="afterGroup">
                            <p:stCondLst>
                              <p:cond delay="6000"/>
                            </p:stCondLst>
                            <p:childTnLst>
                              <p:par>
                                <p:cTn id="19" presetID="10" presetClass="exit" presetSubtype="0" fill="hold" grpId="1" nodeType="afterEffect">
                                  <p:stCondLst>
                                    <p:cond delay="3000"/>
                                  </p:stCondLst>
                                  <p:childTnLst>
                                    <p:animEffect transition="out" filter="fade">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fill="hold" display="0">
                  <p:stCondLst>
                    <p:cond delay="indefinite"/>
                  </p:stCondLst>
                  <p:endCondLst>
                    <p:cond evt="onStopAudio" delay="0">
                      <p:tgtEl>
                        <p:sldTgt/>
                      </p:tgtEl>
                    </p:cond>
                  </p:endCondLst>
                </p:cTn>
                <p:tgtEl>
                  <p:spTgt spid="6"/>
                </p:tgtEl>
              </p:cMediaNode>
            </p:audio>
          </p:childTnLst>
        </p:cTn>
      </p:par>
    </p:tnLst>
    <p:bldLst>
      <p:bldP spid="2" grpId="0" animBg="1"/>
      <p:bldP spid="2" grpId="1" animBg="1"/>
      <p:bldP spid="4" grpId="0" animBg="1"/>
      <p:bldP spid="4"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AFIK_BehälterRechts"/>
          <p:cNvGrpSpPr/>
          <p:nvPr/>
        </p:nvGrpSpPr>
        <p:grpSpPr>
          <a:xfrm>
            <a:off x="7821927" y="3833226"/>
            <a:ext cx="1800000" cy="1800000"/>
            <a:chOff x="1921665" y="3881450"/>
            <a:chExt cx="3150245" cy="1723963"/>
          </a:xfrm>
        </p:grpSpPr>
        <p:sp>
          <p:nvSpPr>
            <p:cNvPr id="17" name="GRAFIK_Wasser_voll"/>
            <p:cNvSpPr/>
            <p:nvPr/>
          </p:nvSpPr>
          <p:spPr>
            <a:xfrm>
              <a:off x="2026746" y="3998818"/>
              <a:ext cx="2940083" cy="149463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18" name="Gruppieren 17"/>
            <p:cNvGrpSpPr/>
            <p:nvPr/>
          </p:nvGrpSpPr>
          <p:grpSpPr>
            <a:xfrm>
              <a:off x="1921665" y="3881450"/>
              <a:ext cx="3150245" cy="1723963"/>
              <a:chOff x="1921665" y="3881450"/>
              <a:chExt cx="3150245" cy="1723963"/>
            </a:xfrm>
          </p:grpSpPr>
          <p:sp>
            <p:nvSpPr>
              <p:cNvPr id="19" name="Rechteck 18"/>
              <p:cNvSpPr/>
              <p:nvPr/>
            </p:nvSpPr>
            <p:spPr>
              <a:xfrm>
                <a:off x="1921665" y="3881450"/>
                <a:ext cx="105081" cy="172396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0" name="Rechteck 19"/>
              <p:cNvSpPr/>
              <p:nvPr/>
            </p:nvSpPr>
            <p:spPr>
              <a:xfrm>
                <a:off x="4966829" y="3881450"/>
                <a:ext cx="105081" cy="172396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1" name="Rechteck 20"/>
              <p:cNvSpPr/>
              <p:nvPr/>
            </p:nvSpPr>
            <p:spPr>
              <a:xfrm rot="5400000">
                <a:off x="3438104" y="4076688"/>
                <a:ext cx="117366" cy="294008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2" name="Rechteck 21"/>
              <p:cNvSpPr/>
              <p:nvPr/>
            </p:nvSpPr>
            <p:spPr>
              <a:xfrm rot="5400000">
                <a:off x="3438104" y="2470092"/>
                <a:ext cx="117366" cy="294008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grpSp>
        <p:nvGrpSpPr>
          <p:cNvPr id="44" name="PFEILE_ÜberdruckInnen"/>
          <p:cNvGrpSpPr/>
          <p:nvPr/>
        </p:nvGrpSpPr>
        <p:grpSpPr>
          <a:xfrm>
            <a:off x="7903400" y="3955769"/>
            <a:ext cx="1658485" cy="1542696"/>
            <a:chOff x="7903400" y="3955769"/>
            <a:chExt cx="1658485" cy="1542696"/>
          </a:xfrm>
        </p:grpSpPr>
        <p:cxnSp>
          <p:nvCxnSpPr>
            <p:cNvPr id="38" name="PFEIL_ÜberdruckOI"/>
            <p:cNvCxnSpPr/>
            <p:nvPr/>
          </p:nvCxnSpPr>
          <p:spPr>
            <a:xfrm flipV="1">
              <a:off x="8732642" y="3955769"/>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PFEIL_ÜberdruckUI"/>
            <p:cNvCxnSpPr/>
            <p:nvPr/>
          </p:nvCxnSpPr>
          <p:spPr>
            <a:xfrm>
              <a:off x="8732642" y="4778465"/>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PFEIL_ÜberdruckLI"/>
            <p:cNvCxnSpPr/>
            <p:nvPr/>
          </p:nvCxnSpPr>
          <p:spPr>
            <a:xfrm rot="16200000" flipH="1" flipV="1">
              <a:off x="8263400" y="4347053"/>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PFEIL_ÜberdruckRI"/>
            <p:cNvCxnSpPr/>
            <p:nvPr/>
          </p:nvCxnSpPr>
          <p:spPr>
            <a:xfrm rot="5400000" flipV="1">
              <a:off x="9201885" y="4347052"/>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PFEILE_ÜberdruckAußen"/>
          <p:cNvGrpSpPr/>
          <p:nvPr/>
        </p:nvGrpSpPr>
        <p:grpSpPr>
          <a:xfrm>
            <a:off x="7393443" y="3388869"/>
            <a:ext cx="2642400" cy="2649600"/>
            <a:chOff x="7393443" y="3388869"/>
            <a:chExt cx="2642400" cy="2649600"/>
          </a:xfrm>
        </p:grpSpPr>
        <p:cxnSp>
          <p:nvCxnSpPr>
            <p:cNvPr id="34" name="PFEIL_LuftsäuleMitte"/>
            <p:cNvCxnSpPr/>
            <p:nvPr/>
          </p:nvCxnSpPr>
          <p:spPr>
            <a:xfrm>
              <a:off x="8732642" y="3388869"/>
              <a:ext cx="0" cy="36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PFEIL_LuftsäuleMitte"/>
            <p:cNvCxnSpPr/>
            <p:nvPr/>
          </p:nvCxnSpPr>
          <p:spPr>
            <a:xfrm flipV="1">
              <a:off x="8732642" y="5678469"/>
              <a:ext cx="0" cy="36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PFEIL_LuftsäuleMitte"/>
            <p:cNvCxnSpPr/>
            <p:nvPr/>
          </p:nvCxnSpPr>
          <p:spPr>
            <a:xfrm rot="5400000" flipV="1">
              <a:off x="7573443" y="4524719"/>
              <a:ext cx="0" cy="36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PFEIL_LuftsäuleMitte"/>
            <p:cNvCxnSpPr/>
            <p:nvPr/>
          </p:nvCxnSpPr>
          <p:spPr>
            <a:xfrm rot="16200000" flipH="1" flipV="1">
              <a:off x="9855843" y="4524719"/>
              <a:ext cx="0" cy="36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Überdruck: Druck im Behälter ..."/>
          <p:cNvSpPr/>
          <p:nvPr/>
        </p:nvSpPr>
        <p:spPr>
          <a:xfrm>
            <a:off x="6924191" y="1960601"/>
            <a:ext cx="3595470" cy="1000274"/>
          </a:xfrm>
          <a:prstGeom prst="rect">
            <a:avLst/>
          </a:prstGeom>
        </p:spPr>
        <p:txBody>
          <a:bodyPr wrap="square">
            <a:spAutoFit/>
          </a:bodyPr>
          <a:lstStyle/>
          <a:p>
            <a:pPr algn="ctr">
              <a:spcAft>
                <a:spcPts val="600"/>
              </a:spcAft>
            </a:pPr>
            <a:r>
              <a:rPr lang="de-DE" altLang="de-DE" dirty="0" smtClean="0">
                <a:solidFill>
                  <a:srgbClr val="C00000"/>
                </a:solidFill>
                <a:latin typeface="Montserrat SemiBold" panose="00000700000000000000" pitchFamily="2" charset="0"/>
              </a:rPr>
              <a:t>Überdruck:</a:t>
            </a:r>
          </a:p>
          <a:p>
            <a:pPr algn="ctr">
              <a:spcAft>
                <a:spcPts val="600"/>
              </a:spcAft>
            </a:pPr>
            <a:r>
              <a:rPr lang="de-DE" dirty="0" smtClean="0">
                <a:solidFill>
                  <a:srgbClr val="C00000"/>
                </a:solidFill>
                <a:latin typeface="+mj-lt"/>
              </a:rPr>
              <a:t>Druck im Behälter ist </a:t>
            </a:r>
            <a:r>
              <a:rPr lang="de-DE" dirty="0" smtClean="0">
                <a:solidFill>
                  <a:srgbClr val="C00000"/>
                </a:solidFill>
                <a:latin typeface="Montserrat SemiBold" panose="00000700000000000000" pitchFamily="2" charset="0"/>
              </a:rPr>
              <a:t>größer</a:t>
            </a:r>
            <a:r>
              <a:rPr lang="de-DE" dirty="0" smtClean="0">
                <a:solidFill>
                  <a:srgbClr val="C00000"/>
                </a:solidFill>
                <a:latin typeface="+mj-lt"/>
              </a:rPr>
              <a:t> als </a:t>
            </a:r>
            <a:r>
              <a:rPr lang="de-DE" dirty="0" smtClean="0">
                <a:solidFill>
                  <a:srgbClr val="C00000"/>
                </a:solidFill>
                <a:latin typeface="Montserrat SemiBold" panose="00000700000000000000" pitchFamily="2" charset="0"/>
              </a:rPr>
              <a:t>äußerer Luftdruck</a:t>
            </a:r>
            <a:endParaRPr lang="de-AT" dirty="0">
              <a:solidFill>
                <a:srgbClr val="C00000"/>
              </a:solidFill>
              <a:latin typeface="Montserrat SemiBold" panose="00000700000000000000" pitchFamily="2" charset="0"/>
            </a:endParaRPr>
          </a:p>
        </p:txBody>
      </p:sp>
      <p:grpSp>
        <p:nvGrpSpPr>
          <p:cNvPr id="4" name="GRAFIK_BehälterLinks"/>
          <p:cNvGrpSpPr/>
          <p:nvPr/>
        </p:nvGrpSpPr>
        <p:grpSpPr>
          <a:xfrm>
            <a:off x="2310463" y="3878469"/>
            <a:ext cx="1800000" cy="1800000"/>
            <a:chOff x="1921665" y="3881450"/>
            <a:chExt cx="3150245" cy="1723963"/>
          </a:xfrm>
        </p:grpSpPr>
        <p:sp>
          <p:nvSpPr>
            <p:cNvPr id="9" name="GRAFIK_Wasser_voll"/>
            <p:cNvSpPr/>
            <p:nvPr/>
          </p:nvSpPr>
          <p:spPr>
            <a:xfrm>
              <a:off x="2026746" y="3998818"/>
              <a:ext cx="2940083" cy="149463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 name="Gruppieren 1"/>
            <p:cNvGrpSpPr/>
            <p:nvPr/>
          </p:nvGrpSpPr>
          <p:grpSpPr>
            <a:xfrm>
              <a:off x="1921665" y="3881450"/>
              <a:ext cx="3150245" cy="1723963"/>
              <a:chOff x="1921665" y="3881450"/>
              <a:chExt cx="3150245" cy="1723963"/>
            </a:xfrm>
          </p:grpSpPr>
          <p:sp>
            <p:nvSpPr>
              <p:cNvPr id="12" name="Rechteck 11"/>
              <p:cNvSpPr/>
              <p:nvPr/>
            </p:nvSpPr>
            <p:spPr>
              <a:xfrm>
                <a:off x="1921665" y="3881450"/>
                <a:ext cx="105081" cy="172396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echteck 12"/>
              <p:cNvSpPr/>
              <p:nvPr/>
            </p:nvSpPr>
            <p:spPr>
              <a:xfrm>
                <a:off x="4966829" y="3881450"/>
                <a:ext cx="105081" cy="172396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p:cNvSpPr/>
              <p:nvPr/>
            </p:nvSpPr>
            <p:spPr>
              <a:xfrm rot="5400000">
                <a:off x="3438104" y="4076688"/>
                <a:ext cx="117366" cy="294008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Rechteck 14"/>
              <p:cNvSpPr/>
              <p:nvPr/>
            </p:nvSpPr>
            <p:spPr>
              <a:xfrm rot="5400000">
                <a:off x="3438104" y="2470092"/>
                <a:ext cx="117366" cy="2940083"/>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grpSp>
        <p:nvGrpSpPr>
          <p:cNvPr id="42" name="PFEILE_UnterdruckInnen"/>
          <p:cNvGrpSpPr/>
          <p:nvPr/>
        </p:nvGrpSpPr>
        <p:grpSpPr>
          <a:xfrm>
            <a:off x="2382513" y="4001012"/>
            <a:ext cx="1667908" cy="1554913"/>
            <a:chOff x="2382513" y="4001012"/>
            <a:chExt cx="1667908" cy="1554913"/>
          </a:xfrm>
        </p:grpSpPr>
        <p:cxnSp>
          <p:nvCxnSpPr>
            <p:cNvPr id="23" name="PFEIL_LuftsäuleMitte"/>
            <p:cNvCxnSpPr/>
            <p:nvPr/>
          </p:nvCxnSpPr>
          <p:spPr>
            <a:xfrm>
              <a:off x="3224125" y="5195925"/>
              <a:ext cx="0" cy="36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PFEIL_LuftsäuleMitte"/>
            <p:cNvCxnSpPr/>
            <p:nvPr/>
          </p:nvCxnSpPr>
          <p:spPr>
            <a:xfrm flipV="1">
              <a:off x="3224125" y="4001012"/>
              <a:ext cx="0" cy="36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PFEIL_LuftsäuleMitte"/>
            <p:cNvCxnSpPr/>
            <p:nvPr/>
          </p:nvCxnSpPr>
          <p:spPr>
            <a:xfrm rot="5400000" flipV="1">
              <a:off x="3870421" y="4610532"/>
              <a:ext cx="0" cy="36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PFEIL_LuftsäuleMitte"/>
            <p:cNvCxnSpPr/>
            <p:nvPr/>
          </p:nvCxnSpPr>
          <p:spPr>
            <a:xfrm rot="16200000" flipH="1" flipV="1">
              <a:off x="2562513" y="4598469"/>
              <a:ext cx="0" cy="36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 name="PFEILE_UnterdruckAußen"/>
          <p:cNvGrpSpPr/>
          <p:nvPr/>
        </p:nvGrpSpPr>
        <p:grpSpPr>
          <a:xfrm>
            <a:off x="1532863" y="3086469"/>
            <a:ext cx="3351635" cy="3382725"/>
            <a:chOff x="1532863" y="3086469"/>
            <a:chExt cx="3351635" cy="3382725"/>
          </a:xfrm>
        </p:grpSpPr>
        <p:cxnSp>
          <p:nvCxnSpPr>
            <p:cNvPr id="29" name="PFEIL_LuftsäuleMitte"/>
            <p:cNvCxnSpPr/>
            <p:nvPr/>
          </p:nvCxnSpPr>
          <p:spPr>
            <a:xfrm flipV="1">
              <a:off x="3224125" y="5749194"/>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PFEIL_LuftsäuleMitte"/>
            <p:cNvCxnSpPr/>
            <p:nvPr/>
          </p:nvCxnSpPr>
          <p:spPr>
            <a:xfrm>
              <a:off x="3224125" y="3086469"/>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PFEIL_LuftsäuleMitte"/>
            <p:cNvCxnSpPr/>
            <p:nvPr/>
          </p:nvCxnSpPr>
          <p:spPr>
            <a:xfrm rot="16200000" flipH="1" flipV="1">
              <a:off x="4524498" y="4418466"/>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PFEIL_LuftsäuleMitte"/>
            <p:cNvCxnSpPr/>
            <p:nvPr/>
          </p:nvCxnSpPr>
          <p:spPr>
            <a:xfrm rot="5400000" flipV="1">
              <a:off x="1892863" y="4430532"/>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5" name="Unterdruck: Druck im Behälter ..."/>
          <p:cNvSpPr/>
          <p:nvPr/>
        </p:nvSpPr>
        <p:spPr>
          <a:xfrm>
            <a:off x="1426390" y="1960601"/>
            <a:ext cx="3595470" cy="1000274"/>
          </a:xfrm>
          <a:prstGeom prst="rect">
            <a:avLst/>
          </a:prstGeom>
        </p:spPr>
        <p:txBody>
          <a:bodyPr wrap="square">
            <a:spAutoFit/>
          </a:bodyPr>
          <a:lstStyle/>
          <a:p>
            <a:pPr algn="ctr">
              <a:spcAft>
                <a:spcPts val="600"/>
              </a:spcAft>
            </a:pPr>
            <a:r>
              <a:rPr lang="de-DE" altLang="de-DE" dirty="0" smtClean="0">
                <a:solidFill>
                  <a:srgbClr val="C00000"/>
                </a:solidFill>
                <a:latin typeface="Montserrat SemiBold" panose="00000700000000000000" pitchFamily="2" charset="0"/>
              </a:rPr>
              <a:t>Unterdruck:</a:t>
            </a:r>
          </a:p>
          <a:p>
            <a:pPr algn="ctr">
              <a:spcAft>
                <a:spcPts val="600"/>
              </a:spcAft>
            </a:pPr>
            <a:r>
              <a:rPr lang="de-DE" dirty="0" smtClean="0">
                <a:solidFill>
                  <a:srgbClr val="C00000"/>
                </a:solidFill>
                <a:latin typeface="+mj-lt"/>
              </a:rPr>
              <a:t>Druck im Behälter ist </a:t>
            </a:r>
            <a:r>
              <a:rPr lang="de-DE" dirty="0" smtClean="0">
                <a:solidFill>
                  <a:srgbClr val="C00000"/>
                </a:solidFill>
                <a:latin typeface="Montserrat SemiBold" panose="00000700000000000000" pitchFamily="2" charset="0"/>
              </a:rPr>
              <a:t>kleiner</a:t>
            </a:r>
            <a:r>
              <a:rPr lang="de-DE" dirty="0" smtClean="0">
                <a:solidFill>
                  <a:srgbClr val="C00000"/>
                </a:solidFill>
                <a:latin typeface="+mj-lt"/>
              </a:rPr>
              <a:t> als </a:t>
            </a:r>
            <a:r>
              <a:rPr lang="de-DE" dirty="0" smtClean="0">
                <a:solidFill>
                  <a:srgbClr val="C00000"/>
                </a:solidFill>
                <a:latin typeface="Montserrat SemiBold" panose="00000700000000000000" pitchFamily="2" charset="0"/>
              </a:rPr>
              <a:t>äußerer Luftdruck</a:t>
            </a:r>
            <a:endParaRPr lang="de-AT" dirty="0">
              <a:solidFill>
                <a:srgbClr val="C00000"/>
              </a:solidFill>
              <a:latin typeface="Montserrat SemiBold" panose="00000700000000000000" pitchFamily="2" charset="0"/>
            </a:endParaRPr>
          </a:p>
        </p:txBody>
      </p:sp>
      <p:sp>
        <p:nvSpPr>
          <p:cNvPr id="3" name="Da der Luftdruck relativ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1472751"/>
          </a:xfrm>
        </p:spPr>
        <p:txBody>
          <a:bodyPr>
            <a:normAutofit/>
          </a:bodyPr>
          <a:lstStyle/>
          <a:p>
            <a:pPr marL="0" indent="0" algn="just">
              <a:lnSpc>
                <a:spcPct val="150000"/>
              </a:lnSpc>
              <a:spcBef>
                <a:spcPts val="600"/>
              </a:spcBef>
              <a:spcAft>
                <a:spcPts val="600"/>
              </a:spcAft>
              <a:buFont typeface="Arial" panose="020B0604020202020204" pitchFamily="34" charset="0"/>
              <a:buNone/>
            </a:pPr>
            <a:r>
              <a:rPr lang="de-DE" altLang="de-DE" sz="2000" dirty="0" smtClean="0"/>
              <a:t>Da der </a:t>
            </a:r>
            <a:r>
              <a:rPr lang="de-DE" altLang="de-DE" sz="2000" dirty="0" smtClean="0">
                <a:latin typeface="Montserrat SemiBold" panose="00000700000000000000" pitchFamily="2" charset="0"/>
              </a:rPr>
              <a:t>Luftdruck relativ gleichmäßig auf uns wirkt</a:t>
            </a:r>
            <a:r>
              <a:rPr lang="de-DE" altLang="de-DE" sz="2000" dirty="0" smtClean="0"/>
              <a:t>, bemerken wir ihn im Alltag kaum. Wenn jedoch irgendwo ein </a:t>
            </a:r>
            <a:r>
              <a:rPr lang="de-DE" altLang="de-DE" sz="2000" u="sng" dirty="0" smtClean="0">
                <a:solidFill>
                  <a:srgbClr val="C00000"/>
                </a:solidFill>
                <a:latin typeface="Montserrat SemiBold" panose="00000700000000000000" pitchFamily="2" charset="0"/>
              </a:rPr>
              <a:t>Unter- oder Überdruck</a:t>
            </a:r>
            <a:r>
              <a:rPr lang="de-DE" altLang="de-DE" sz="2000" dirty="0" smtClean="0">
                <a:latin typeface="Montserrat SemiBold" panose="00000700000000000000" pitchFamily="2" charset="0"/>
              </a:rPr>
              <a:t> erzeugt wird</a:t>
            </a:r>
            <a:r>
              <a:rPr lang="de-DE" altLang="de-DE" sz="2000" dirty="0" smtClean="0"/>
              <a:t>, sehen wir die Auswirkungen deutlich.</a:t>
            </a:r>
            <a:endParaRPr lang="de-DE" altLang="de-DE" sz="2000" dirty="0"/>
          </a:p>
        </p:txBody>
      </p:sp>
    </p:spTree>
    <p:extLst>
      <p:ext uri="{BB962C8B-B14F-4D97-AF65-F5344CB8AC3E}">
        <p14:creationId xmlns:p14="http://schemas.microsoft.com/office/powerpoint/2010/main" val="327763674"/>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par>
                                <p:cTn id="11" presetID="10" presetClass="entr" presetSubtype="0" fill="hold"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childTnLst>
                          </p:cTn>
                        </p:par>
                        <p:par>
                          <p:cTn id="14" fill="hold">
                            <p:stCondLst>
                              <p:cond delay="2000"/>
                            </p:stCondLst>
                            <p:childTnLst>
                              <p:par>
                                <p:cTn id="15" presetID="10" presetClass="entr" presetSubtype="0" fill="hold" grpId="0" nodeType="afterEffect">
                                  <p:stCondLst>
                                    <p:cond delay="6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par>
                                <p:cTn id="18" presetID="10" presetClass="entr" presetSubtype="0" fill="hold" nodeType="withEffect">
                                  <p:stCondLst>
                                    <p:cond delay="600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1000"/>
                                        <p:tgtEl>
                                          <p:spTgt spid="42"/>
                                        </p:tgtEl>
                                      </p:cBhvr>
                                    </p:animEffect>
                                  </p:childTnLst>
                                </p:cTn>
                              </p:par>
                              <p:par>
                                <p:cTn id="21" presetID="10" presetClass="entr" presetSubtype="0" fill="hold" nodeType="withEffect">
                                  <p:stCondLst>
                                    <p:cond delay="80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1000"/>
                                        <p:tgtEl>
                                          <p:spTgt spid="43"/>
                                        </p:tgtEl>
                                      </p:cBhvr>
                                    </p:animEffect>
                                  </p:childTnLst>
                                </p:cTn>
                              </p:par>
                            </p:childTnLst>
                          </p:cTn>
                        </p:par>
                        <p:par>
                          <p:cTn id="24" fill="hold">
                            <p:stCondLst>
                              <p:cond delay="11000"/>
                            </p:stCondLst>
                            <p:childTnLst>
                              <p:par>
                                <p:cTn id="25" presetID="10" presetClass="entr" presetSubtype="0" fill="hold" grpId="0" nodeType="afterEffect">
                                  <p:stCondLst>
                                    <p:cond delay="300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par>
                                <p:cTn id="28" presetID="10" presetClass="entr" presetSubtype="0" fill="hold" nodeType="withEffect">
                                  <p:stCondLst>
                                    <p:cond delay="30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1000"/>
                                        <p:tgtEl>
                                          <p:spTgt spid="44"/>
                                        </p:tgtEl>
                                      </p:cBhvr>
                                    </p:animEffect>
                                  </p:childTnLst>
                                </p:cTn>
                              </p:par>
                              <p:par>
                                <p:cTn id="31" presetID="10" presetClass="entr" presetSubtype="0" fill="hold" nodeType="withEffect">
                                  <p:stCondLst>
                                    <p:cond delay="5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childTnLst>
                                </p:cTn>
                              </p:par>
                            </p:childTnLst>
                          </p:cTn>
                        </p:par>
                        <p:par>
                          <p:cTn id="34" fill="hold">
                            <p:stCondLst>
                              <p:cond delay="17000"/>
                            </p:stCondLst>
                            <p:childTnLst>
                              <p:par>
                                <p:cTn id="35" presetID="10" presetClass="entr" presetSubtype="0" fill="hold" nodeType="afterEffect">
                                  <p:stCondLst>
                                    <p:cond delay="2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WEITER_Saft strömt in den Strohhalm ...">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_Strohhal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788" y="3134000"/>
            <a:ext cx="4727812" cy="3156469"/>
          </a:xfrm>
          <a:prstGeom prst="rect">
            <a:avLst/>
          </a:prstGeom>
        </p:spPr>
      </p:pic>
      <p:cxnSp>
        <p:nvCxnSpPr>
          <p:cNvPr id="14" name="PFEIL_LuftdruckR"/>
          <p:cNvCxnSpPr/>
          <p:nvPr/>
        </p:nvCxnSpPr>
        <p:spPr>
          <a:xfrm>
            <a:off x="2907575" y="4700836"/>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PFEIL_Unterdruck"/>
          <p:cNvCxnSpPr/>
          <p:nvPr/>
        </p:nvCxnSpPr>
        <p:spPr>
          <a:xfrm flipV="1">
            <a:off x="2695908" y="4712234"/>
            <a:ext cx="0" cy="720000"/>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PFEIL_LuftdruckL"/>
          <p:cNvCxnSpPr/>
          <p:nvPr/>
        </p:nvCxnSpPr>
        <p:spPr>
          <a:xfrm>
            <a:off x="2458842" y="4700836"/>
            <a:ext cx="0" cy="7200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Wo tritt Unterdruck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680629"/>
          </a:xfrm>
        </p:spPr>
        <p:txBody>
          <a:bodyPr>
            <a:normAutofit fontScale="92500" lnSpcReduction="1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Wo tritt </a:t>
            </a:r>
            <a:r>
              <a:rPr lang="de-DE" altLang="de-DE" dirty="0" smtClean="0">
                <a:solidFill>
                  <a:srgbClr val="C00000"/>
                </a:solidFill>
                <a:latin typeface="Montserrat SemiBold" panose="00000700000000000000" pitchFamily="2" charset="0"/>
              </a:rPr>
              <a:t>Unterdruck</a:t>
            </a:r>
            <a:r>
              <a:rPr lang="de-DE" altLang="de-DE" dirty="0" smtClean="0">
                <a:latin typeface="Montserrat SemiBold" panose="00000700000000000000" pitchFamily="2" charset="0"/>
              </a:rPr>
              <a:t> in unserem Alltag auf?</a:t>
            </a:r>
            <a:endParaRPr lang="de-DE" altLang="de-DE" dirty="0">
              <a:latin typeface="Montserrat SemiBold" panose="00000700000000000000" pitchFamily="2" charset="0"/>
            </a:endParaRPr>
          </a:p>
        </p:txBody>
      </p:sp>
      <p:sp>
        <p:nvSpPr>
          <p:cNvPr id="9" name="Saft strömt in den Strohhalm ..."/>
          <p:cNvSpPr/>
          <p:nvPr/>
        </p:nvSpPr>
        <p:spPr>
          <a:xfrm>
            <a:off x="6546959" y="4066224"/>
            <a:ext cx="3595470" cy="1292020"/>
          </a:xfrm>
          <a:prstGeom prst="rect">
            <a:avLst/>
          </a:prstGeom>
        </p:spPr>
        <p:txBody>
          <a:bodyPr wrap="square">
            <a:spAutoFit/>
          </a:bodyPr>
          <a:lstStyle/>
          <a:p>
            <a:pPr algn="ctr">
              <a:lnSpc>
                <a:spcPct val="150000"/>
              </a:lnSpc>
              <a:spcAft>
                <a:spcPts val="600"/>
              </a:spcAft>
            </a:pPr>
            <a:r>
              <a:rPr lang="de-DE" altLang="de-DE" dirty="0" smtClean="0">
                <a:solidFill>
                  <a:srgbClr val="C00000"/>
                </a:solidFill>
                <a:latin typeface="Montserrat SemiBold" panose="00000700000000000000" pitchFamily="2" charset="0"/>
              </a:rPr>
              <a:t>Saft strömt in den Strohhalm und dann in deinen Mund.</a:t>
            </a:r>
            <a:endParaRPr lang="de-AT" dirty="0">
              <a:solidFill>
                <a:srgbClr val="C00000"/>
              </a:solidFill>
              <a:latin typeface="Montserrat SemiBold" panose="00000700000000000000" pitchFamily="2" charset="0"/>
            </a:endParaRPr>
          </a:p>
        </p:txBody>
      </p:sp>
      <p:sp>
        <p:nvSpPr>
          <p:cNvPr id="11" name="Zum Beispiel beim Trinken ...">
            <a:extLst>
              <a:ext uri="{FF2B5EF4-FFF2-40B4-BE49-F238E27FC236}">
                <a16:creationId xmlns:a16="http://schemas.microsoft.com/office/drawing/2014/main" id="{7BE0731D-903E-4157-990D-109663938B1A}"/>
              </a:ext>
            </a:extLst>
          </p:cNvPr>
          <p:cNvSpPr txBox="1">
            <a:spLocks/>
          </p:cNvSpPr>
          <p:nvPr/>
        </p:nvSpPr>
        <p:spPr>
          <a:xfrm>
            <a:off x="580788" y="1130278"/>
            <a:ext cx="10800000" cy="224792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50000"/>
              </a:lnSpc>
              <a:spcBef>
                <a:spcPts val="600"/>
              </a:spcBef>
              <a:spcAft>
                <a:spcPts val="600"/>
              </a:spcAft>
              <a:buFont typeface="Arial" panose="020B0604020202020204" pitchFamily="34" charset="0"/>
              <a:buNone/>
              <a:defRPr/>
            </a:pPr>
            <a:r>
              <a:rPr lang="de-DE" sz="2000" dirty="0" smtClean="0">
                <a:latin typeface="Montserrat" panose="00000500000000000000" pitchFamily="2" charset="0"/>
              </a:rPr>
              <a:t>Zum Beispiel beim Trinken mit einem </a:t>
            </a:r>
            <a:r>
              <a:rPr lang="de-DE" sz="2000" dirty="0" smtClean="0">
                <a:latin typeface="Montserrat SemiBold" panose="00000700000000000000" pitchFamily="2" charset="0"/>
              </a:rPr>
              <a:t>Strohhalm</a:t>
            </a:r>
            <a:r>
              <a:rPr lang="de-DE" sz="2000" dirty="0" smtClean="0">
                <a:latin typeface="Montserrat" panose="00000500000000000000" pitchFamily="2" charset="0"/>
              </a:rPr>
              <a:t>. Dabei </a:t>
            </a:r>
            <a:r>
              <a:rPr lang="de-DE" sz="2000" dirty="0" smtClean="0">
                <a:solidFill>
                  <a:schemeClr val="accent6"/>
                </a:solidFill>
                <a:latin typeface="Montserrat SemiBold" panose="00000700000000000000" pitchFamily="2" charset="0"/>
              </a:rPr>
              <a:t>saugst du zuerst </a:t>
            </a:r>
            <a:br>
              <a:rPr lang="de-DE" sz="2000" dirty="0" smtClean="0">
                <a:solidFill>
                  <a:schemeClr val="accent6"/>
                </a:solidFill>
                <a:latin typeface="Montserrat SemiBold" panose="00000700000000000000" pitchFamily="2" charset="0"/>
              </a:rPr>
            </a:br>
            <a:r>
              <a:rPr lang="de-DE" sz="2000" dirty="0" smtClean="0">
                <a:solidFill>
                  <a:schemeClr val="accent6"/>
                </a:solidFill>
                <a:latin typeface="Montserrat SemiBold" panose="00000700000000000000" pitchFamily="2" charset="0"/>
              </a:rPr>
              <a:t>die Luft aus dem Strohhalm</a:t>
            </a:r>
            <a:r>
              <a:rPr lang="de-DE" sz="2000" dirty="0" smtClean="0">
                <a:latin typeface="Montserrat" panose="00000500000000000000" pitchFamily="2" charset="0"/>
              </a:rPr>
              <a:t>. Dadurch nimmt der Druck im Strohhalm ab </a:t>
            </a:r>
            <a:br>
              <a:rPr lang="de-DE" sz="2000" dirty="0" smtClean="0">
                <a:latin typeface="Montserrat" panose="00000500000000000000" pitchFamily="2" charset="0"/>
              </a:rPr>
            </a:br>
            <a:r>
              <a:rPr lang="de-DE" sz="2000" dirty="0" smtClean="0">
                <a:latin typeface="Montserrat" panose="00000500000000000000" pitchFamily="2" charset="0"/>
              </a:rPr>
              <a:t>und es entsteht ein </a:t>
            </a:r>
            <a:r>
              <a:rPr lang="de-DE" sz="2000" dirty="0" smtClean="0">
                <a:latin typeface="Montserrat SemiBold" panose="00000700000000000000" pitchFamily="2" charset="0"/>
              </a:rPr>
              <a:t>Unterdruck</a:t>
            </a:r>
            <a:r>
              <a:rPr lang="de-DE" sz="2000" dirty="0" smtClean="0">
                <a:latin typeface="Montserrat" panose="00000500000000000000" pitchFamily="2" charset="0"/>
              </a:rPr>
              <a:t>. Der Unterdruck im Strohhalm wird dann </a:t>
            </a:r>
            <a:br>
              <a:rPr lang="de-DE" sz="2000" dirty="0" smtClean="0">
                <a:latin typeface="Montserrat" panose="00000500000000000000" pitchFamily="2" charset="0"/>
              </a:rPr>
            </a:br>
            <a:r>
              <a:rPr lang="de-DE" sz="2000" dirty="0" smtClean="0">
                <a:latin typeface="Montserrat" panose="00000500000000000000" pitchFamily="2" charset="0"/>
              </a:rPr>
              <a:t>durch den </a:t>
            </a:r>
            <a:r>
              <a:rPr lang="de-DE" sz="2000" dirty="0" smtClean="0">
                <a:solidFill>
                  <a:srgbClr val="C00000"/>
                </a:solidFill>
                <a:latin typeface="Montserrat SemiBold" panose="00000700000000000000" pitchFamily="2" charset="0"/>
              </a:rPr>
              <a:t>größeren, äußeren Luftdruck</a:t>
            </a:r>
            <a:r>
              <a:rPr lang="de-DE" sz="2000" dirty="0" smtClean="0">
                <a:latin typeface="Montserrat" panose="00000500000000000000" pitchFamily="2" charset="0"/>
              </a:rPr>
              <a:t> ausgeglichen:</a:t>
            </a:r>
            <a:endParaRPr lang="de-DE" sz="2000" dirty="0">
              <a:latin typeface="Montserrat" panose="00000500000000000000" pitchFamily="2" charset="0"/>
            </a:endParaRPr>
          </a:p>
        </p:txBody>
      </p:sp>
    </p:spTree>
    <p:extLst>
      <p:ext uri="{BB962C8B-B14F-4D97-AF65-F5344CB8AC3E}">
        <p14:creationId xmlns:p14="http://schemas.microsoft.com/office/powerpoint/2010/main" val="1584018773"/>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par>
                          <p:cTn id="11" fill="hold">
                            <p:stCondLst>
                              <p:cond delay="2000"/>
                            </p:stCondLst>
                            <p:childTnLst>
                              <p:par>
                                <p:cTn id="12" presetID="10" presetClass="entr" presetSubtype="0" fill="hold" grpId="0" nodeType="afterEffect">
                                  <p:stCondLst>
                                    <p:cond delay="30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6000"/>
                            </p:stCondLst>
                            <p:childTnLst>
                              <p:par>
                                <p:cTn id="16" presetID="10" presetClass="entr" presetSubtype="0" fill="hold" nodeType="afterEffect">
                                  <p:stCondLst>
                                    <p:cond delay="300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2"/>
                    </p:tgtEl>
                  </p:cond>
                </p:stCondLst>
                <p:endSync evt="end" delay="0">
                  <p:rtn val="all"/>
                </p:endSync>
                <p:childTnLst>
                  <p:par>
                    <p:cTn id="20" fill="hold">
                      <p:stCondLst>
                        <p:cond delay="0"/>
                      </p:stCondLst>
                      <p:childTnLst>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childTnLst>
                                </p:cTn>
                              </p:par>
                              <p:par>
                                <p:cTn id="25" presetID="1" presetClass="exit" presetSubtype="0" fill="hold" nodeType="withEffect">
                                  <p:stCondLst>
                                    <p:cond delay="0"/>
                                  </p:stCondLst>
                                  <p:childTnLst>
                                    <p:set>
                                      <p:cBhvr>
                                        <p:cTn id="26" dur="1" fill="hold">
                                          <p:stCondLst>
                                            <p:cond delay="0"/>
                                          </p:stCondLst>
                                        </p:cTn>
                                        <p:tgtEl>
                                          <p:spTgt spid="12"/>
                                        </p:tgtEl>
                                        <p:attrNameLst>
                                          <p:attrName>style.visibility</p:attrName>
                                        </p:attrNameLst>
                                      </p:cBhvr>
                                      <p:to>
                                        <p:strVal val="hidden"/>
                                      </p:to>
                                    </p:set>
                                  </p:childTnLst>
                                </p:cTn>
                              </p:par>
                              <p:par>
                                <p:cTn id="27" presetID="10"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par>
                                <p:cTn id="37" presetID="6" presetClass="emph" presetSubtype="0" autoRev="1" fill="hold" nodeType="withEffect">
                                  <p:stCondLst>
                                    <p:cond delay="0"/>
                                  </p:stCondLst>
                                  <p:childTnLst>
                                    <p:animScale>
                                      <p:cBhvr>
                                        <p:cTn id="38" dur="1000" fill="hold"/>
                                        <p:tgtEl>
                                          <p:spTgt spid="14"/>
                                        </p:tgtEl>
                                      </p:cBhvr>
                                      <p:by x="150000" y="150000"/>
                                    </p:animScale>
                                  </p:childTnLst>
                                </p:cTn>
                              </p:par>
                              <p:par>
                                <p:cTn id="39" presetID="6" presetClass="emph" presetSubtype="0" autoRev="1" fill="hold" nodeType="withEffect">
                                  <p:stCondLst>
                                    <p:cond delay="0"/>
                                  </p:stCondLst>
                                  <p:childTnLst>
                                    <p:animScale>
                                      <p:cBhvr>
                                        <p:cTn id="40" dur="1000" fill="hold"/>
                                        <p:tgtEl>
                                          <p:spTgt spid="13"/>
                                        </p:tgtEl>
                                      </p:cBhvr>
                                      <p:by x="150000" y="150000"/>
                                    </p:animScale>
                                  </p:childTnLst>
                                </p:cTn>
                              </p:par>
                              <p:par>
                                <p:cTn id="41" presetID="6" presetClass="emph" presetSubtype="0" autoRev="1" fill="hold" nodeType="withEffect">
                                  <p:stCondLst>
                                    <p:cond delay="0"/>
                                  </p:stCondLst>
                                  <p:childTnLst>
                                    <p:animScale>
                                      <p:cBhvr>
                                        <p:cTn id="42" dur="1000" fill="hold"/>
                                        <p:tgtEl>
                                          <p:spTgt spid="15"/>
                                        </p:tgtEl>
                                      </p:cBhvr>
                                      <p:by x="150000" y="150000"/>
                                    </p:animScale>
                                  </p:childTnLst>
                                </p:cTn>
                              </p:par>
                            </p:childTnLst>
                          </p:cTn>
                        </p:par>
                        <p:par>
                          <p:cTn id="43" fill="hold">
                            <p:stCondLst>
                              <p:cond delay="3000"/>
                            </p:stCondLst>
                            <p:childTnLst>
                              <p:par>
                                <p:cTn id="44" presetID="32" presetClass="emph" presetSubtype="0" repeatCount="4000" fill="hold" nodeType="afterEffect">
                                  <p:stCondLst>
                                    <p:cond delay="0"/>
                                  </p:stCondLst>
                                  <p:childTnLst>
                                    <p:animRot by="120000">
                                      <p:cBhvr>
                                        <p:cTn id="45" dur="100" fill="hold">
                                          <p:stCondLst>
                                            <p:cond delay="0"/>
                                          </p:stCondLst>
                                        </p:cTn>
                                        <p:tgtEl>
                                          <p:spTgt spid="15"/>
                                        </p:tgtEl>
                                        <p:attrNameLst>
                                          <p:attrName>r</p:attrName>
                                        </p:attrNameLst>
                                      </p:cBhvr>
                                    </p:animRot>
                                    <p:animRot by="-240000">
                                      <p:cBhvr>
                                        <p:cTn id="46" dur="200" fill="hold">
                                          <p:stCondLst>
                                            <p:cond delay="200"/>
                                          </p:stCondLst>
                                        </p:cTn>
                                        <p:tgtEl>
                                          <p:spTgt spid="15"/>
                                        </p:tgtEl>
                                        <p:attrNameLst>
                                          <p:attrName>r</p:attrName>
                                        </p:attrNameLst>
                                      </p:cBhvr>
                                    </p:animRot>
                                    <p:animRot by="240000">
                                      <p:cBhvr>
                                        <p:cTn id="47" dur="200" fill="hold">
                                          <p:stCondLst>
                                            <p:cond delay="400"/>
                                          </p:stCondLst>
                                        </p:cTn>
                                        <p:tgtEl>
                                          <p:spTgt spid="15"/>
                                        </p:tgtEl>
                                        <p:attrNameLst>
                                          <p:attrName>r</p:attrName>
                                        </p:attrNameLst>
                                      </p:cBhvr>
                                    </p:animRot>
                                    <p:animRot by="-240000">
                                      <p:cBhvr>
                                        <p:cTn id="48" dur="200" fill="hold">
                                          <p:stCondLst>
                                            <p:cond delay="600"/>
                                          </p:stCondLst>
                                        </p:cTn>
                                        <p:tgtEl>
                                          <p:spTgt spid="15"/>
                                        </p:tgtEl>
                                        <p:attrNameLst>
                                          <p:attrName>r</p:attrName>
                                        </p:attrNameLst>
                                      </p:cBhvr>
                                    </p:animRot>
                                    <p:animRot by="120000">
                                      <p:cBhvr>
                                        <p:cTn id="49" dur="200" fill="hold">
                                          <p:stCondLst>
                                            <p:cond delay="800"/>
                                          </p:stCondLst>
                                        </p:cTn>
                                        <p:tgtEl>
                                          <p:spTgt spid="15"/>
                                        </p:tgtEl>
                                        <p:attrNameLst>
                                          <p:attrName>r</p:attrName>
                                        </p:attrNameLst>
                                      </p:cBhvr>
                                    </p:animRot>
                                  </p:childTnLst>
                                </p:cTn>
                              </p:par>
                            </p:childTnLst>
                          </p:cTn>
                        </p:par>
                        <p:par>
                          <p:cTn id="50" fill="hold">
                            <p:stCondLst>
                              <p:cond delay="7000"/>
                            </p:stCondLst>
                            <p:childTnLst>
                              <p:par>
                                <p:cTn id="51" presetID="10"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childTnLst>
                                </p:cTn>
                              </p:par>
                            </p:childTnLst>
                          </p:cTn>
                        </p:par>
                      </p:childTnLst>
                    </p:cTn>
                  </p:par>
                </p:childTnLst>
              </p:cTn>
              <p:nextCondLst>
                <p:cond evt="onClick" delay="0">
                  <p:tgtEl>
                    <p:spTgt spid="12"/>
                  </p:tgtEl>
                </p:cond>
              </p:nextCondLst>
            </p:seq>
          </p:childTnLst>
        </p:cTn>
      </p:par>
    </p:tnLst>
    <p:bldLst>
      <p:bldP spid="9" grpId="0"/>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FIK_Saugnap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788" y="3133999"/>
            <a:ext cx="4727812" cy="3156469"/>
          </a:xfrm>
          <a:prstGeom prst="rect">
            <a:avLst/>
          </a:prstGeom>
        </p:spPr>
      </p:pic>
      <p:cxnSp>
        <p:nvCxnSpPr>
          <p:cNvPr id="13" name="PFEIL_LuftdruckL"/>
          <p:cNvCxnSpPr/>
          <p:nvPr/>
        </p:nvCxnSpPr>
        <p:spPr>
          <a:xfrm flipH="1" flipV="1">
            <a:off x="4685812" y="4489093"/>
            <a:ext cx="827978" cy="1635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Durch das Anpressen eines ...">
            <a:extLst>
              <a:ext uri="{FF2B5EF4-FFF2-40B4-BE49-F238E27FC236}">
                <a16:creationId xmlns:a16="http://schemas.microsoft.com/office/drawing/2014/main" id="{7BE0731D-903E-4157-990D-109663938B1A}"/>
              </a:ext>
            </a:extLst>
          </p:cNvPr>
          <p:cNvSpPr txBox="1">
            <a:spLocks/>
          </p:cNvSpPr>
          <p:nvPr/>
        </p:nvSpPr>
        <p:spPr>
          <a:xfrm>
            <a:off x="580788" y="1130278"/>
            <a:ext cx="10800000" cy="200372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50000"/>
              </a:lnSpc>
              <a:spcBef>
                <a:spcPts val="600"/>
              </a:spcBef>
              <a:spcAft>
                <a:spcPts val="600"/>
              </a:spcAft>
              <a:buFont typeface="Arial" panose="020B0604020202020204" pitchFamily="34" charset="0"/>
              <a:buNone/>
              <a:defRPr/>
            </a:pPr>
            <a:r>
              <a:rPr lang="de-DE" sz="2000" dirty="0" smtClean="0">
                <a:latin typeface="Montserrat" panose="00000500000000000000" pitchFamily="2" charset="0"/>
              </a:rPr>
              <a:t>Durch das </a:t>
            </a:r>
            <a:r>
              <a:rPr lang="de-DE" sz="2000" dirty="0" smtClean="0">
                <a:latin typeface="Montserrat SemiBold" panose="00000700000000000000" pitchFamily="2" charset="0"/>
              </a:rPr>
              <a:t>Anpressen eines Saugnapfs </a:t>
            </a:r>
            <a:r>
              <a:rPr lang="de-DE" sz="2000" dirty="0" smtClean="0">
                <a:latin typeface="Montserrat" panose="00000500000000000000" pitchFamily="2" charset="0"/>
              </a:rPr>
              <a:t>wird die Luft zwischen Oberfläche und Saugnapf herausgedrückt.</a:t>
            </a:r>
          </a:p>
          <a:p>
            <a:pPr marL="0" indent="0" algn="just" fontAlgn="auto">
              <a:lnSpc>
                <a:spcPct val="150000"/>
              </a:lnSpc>
              <a:spcBef>
                <a:spcPts val="600"/>
              </a:spcBef>
              <a:spcAft>
                <a:spcPts val="600"/>
              </a:spcAft>
              <a:buFont typeface="Arial" panose="020B0604020202020204" pitchFamily="34" charset="0"/>
              <a:buNone/>
              <a:defRPr/>
            </a:pPr>
            <a:r>
              <a:rPr lang="de-DE" sz="2000" dirty="0" smtClean="0">
                <a:latin typeface="Montserrat" panose="00000500000000000000" pitchFamily="2" charset="0"/>
              </a:rPr>
              <a:t>Dadurch entsteht im </a:t>
            </a:r>
            <a:r>
              <a:rPr lang="de-DE" sz="2000" dirty="0" smtClean="0">
                <a:latin typeface="Montserrat SemiBold" panose="00000700000000000000" pitchFamily="2" charset="0"/>
              </a:rPr>
              <a:t>Zwischenraum ein </a:t>
            </a:r>
            <a:r>
              <a:rPr lang="de-DE" sz="2000" u="sng" dirty="0" smtClean="0">
                <a:latin typeface="Montserrat SemiBold" panose="00000700000000000000" pitchFamily="2" charset="0"/>
              </a:rPr>
              <a:t>Unterdruck</a:t>
            </a:r>
            <a:r>
              <a:rPr lang="de-DE" sz="2000" dirty="0" smtClean="0">
                <a:latin typeface="Montserrat" panose="00000500000000000000" pitchFamily="2" charset="0"/>
              </a:rPr>
              <a:t>. Der </a:t>
            </a:r>
            <a:r>
              <a:rPr lang="de-DE" sz="2000" dirty="0" smtClean="0">
                <a:latin typeface="Montserrat SemiBold" panose="00000700000000000000" pitchFamily="2" charset="0"/>
              </a:rPr>
              <a:t>viel</a:t>
            </a:r>
            <a:r>
              <a:rPr lang="de-DE" sz="2000" dirty="0" smtClean="0">
                <a:latin typeface="Montserrat" panose="00000500000000000000" pitchFamily="2" charset="0"/>
              </a:rPr>
              <a:t> </a:t>
            </a:r>
            <a:r>
              <a:rPr lang="de-DE" sz="2000" dirty="0" smtClean="0">
                <a:latin typeface="Montserrat SemiBold" panose="00000700000000000000" pitchFamily="2" charset="0"/>
              </a:rPr>
              <a:t>größere, äußere Luftdruck</a:t>
            </a:r>
            <a:r>
              <a:rPr lang="de-DE" sz="2000" dirty="0" smtClean="0">
                <a:latin typeface="Montserrat" panose="00000500000000000000" pitchFamily="2" charset="0"/>
              </a:rPr>
              <a:t> presst den Saugnapf dann an die Oberfläche.</a:t>
            </a:r>
            <a:endParaRPr lang="de-DE" sz="2000" dirty="0">
              <a:latin typeface="Montserrat" panose="00000500000000000000" pitchFamily="2" charset="0"/>
            </a:endParaRPr>
          </a:p>
        </p:txBody>
      </p:sp>
      <p:sp>
        <p:nvSpPr>
          <p:cNvPr id="3" name="Ein weiteres Beispiel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680629"/>
          </a:xfrm>
        </p:spPr>
        <p:txBody>
          <a:bodyPr>
            <a:normAutofit fontScale="92500" lnSpcReduction="1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ontserrat SemiBold" panose="00000700000000000000" pitchFamily="2" charset="0"/>
              </a:rPr>
              <a:t>Ein weiteres Beispiel für </a:t>
            </a:r>
            <a:r>
              <a:rPr lang="de-DE" altLang="de-DE" dirty="0" smtClean="0">
                <a:solidFill>
                  <a:srgbClr val="C00000"/>
                </a:solidFill>
                <a:latin typeface="Montserrat SemiBold" panose="00000700000000000000" pitchFamily="2" charset="0"/>
              </a:rPr>
              <a:t>Unterdruck</a:t>
            </a:r>
            <a:r>
              <a:rPr lang="de-DE" altLang="de-DE" dirty="0" smtClean="0">
                <a:latin typeface="Montserrat SemiBold" panose="00000700000000000000" pitchFamily="2" charset="0"/>
              </a:rPr>
              <a:t> sind </a:t>
            </a:r>
            <a:r>
              <a:rPr lang="de-DE" altLang="de-DE" u="sng" dirty="0" smtClean="0">
                <a:latin typeface="Montserrat SemiBold" panose="00000700000000000000" pitchFamily="2" charset="0"/>
              </a:rPr>
              <a:t>Saugnäpfe</a:t>
            </a:r>
            <a:r>
              <a:rPr lang="de-DE" altLang="de-DE" dirty="0" smtClean="0">
                <a:latin typeface="Montserrat SemiBold" panose="00000700000000000000" pitchFamily="2" charset="0"/>
              </a:rPr>
              <a:t>.</a:t>
            </a:r>
            <a:endParaRPr lang="de-DE" altLang="de-DE" dirty="0">
              <a:latin typeface="Montserrat SemiBold" panose="00000700000000000000" pitchFamily="2" charset="0"/>
            </a:endParaRPr>
          </a:p>
        </p:txBody>
      </p:sp>
      <p:cxnSp>
        <p:nvCxnSpPr>
          <p:cNvPr id="35" name="PFEIL_LuftdruckL"/>
          <p:cNvCxnSpPr/>
          <p:nvPr/>
        </p:nvCxnSpPr>
        <p:spPr>
          <a:xfrm flipH="1" flipV="1">
            <a:off x="4169228" y="5389780"/>
            <a:ext cx="827978" cy="1635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1743068"/>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par>
                          <p:cTn id="11" fill="hold">
                            <p:stCondLst>
                              <p:cond delay="2000"/>
                            </p:stCondLst>
                            <p:childTnLst>
                              <p:par>
                                <p:cTn id="12" presetID="10" presetClass="entr" presetSubtype="0" fill="hold" grpId="0" nodeType="afterEffect">
                                  <p:stCondLst>
                                    <p:cond delay="30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6000"/>
                            </p:stCondLst>
                            <p:childTnLst>
                              <p:par>
                                <p:cTn id="16" presetID="10" presetClass="entr" presetSubtype="0" repeatCount="2000" fill="hold" nodeType="afterEffect">
                                  <p:stCondLst>
                                    <p:cond delay="30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000"/>
                                        <p:tgtEl>
                                          <p:spTgt spid="13"/>
                                        </p:tgtEl>
                                      </p:cBhvr>
                                    </p:animEffect>
                                  </p:childTnLst>
                                </p:cTn>
                              </p:par>
                              <p:par>
                                <p:cTn id="19" presetID="10" presetClass="entr" presetSubtype="0" repeatCount="2000" fill="hold" nodeType="withEffect">
                                  <p:stCondLst>
                                    <p:cond delay="300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2000"/>
                                        <p:tgtEl>
                                          <p:spTgt spid="35"/>
                                        </p:tgtEl>
                                      </p:cBhvr>
                                    </p:animEffect>
                                  </p:childTnLst>
                                </p:cTn>
                              </p:par>
                              <p:par>
                                <p:cTn id="22" presetID="42" presetClass="path" presetSubtype="0" repeatCount="2000" accel="50000" decel="50000" fill="hold" nodeType="withEffect">
                                  <p:stCondLst>
                                    <p:cond delay="3000"/>
                                  </p:stCondLst>
                                  <p:childTnLst>
                                    <p:animMotion origin="layout" path="M 8.33333E-7 4.81481E-6 L -0.12435 -0.01829 " pathEditMode="relative" rAng="0" ptsTypes="AA">
                                      <p:cBhvr>
                                        <p:cTn id="23" dur="2000" fill="hold"/>
                                        <p:tgtEl>
                                          <p:spTgt spid="13"/>
                                        </p:tgtEl>
                                        <p:attrNameLst>
                                          <p:attrName>ppt_x</p:attrName>
                                          <p:attrName>ppt_y</p:attrName>
                                        </p:attrNameLst>
                                      </p:cBhvr>
                                      <p:rCtr x="-6224" y="-926"/>
                                    </p:animMotion>
                                  </p:childTnLst>
                                </p:cTn>
                              </p:par>
                              <p:par>
                                <p:cTn id="24" presetID="42" presetClass="path" presetSubtype="0" repeatCount="2000" accel="50000" decel="50000" fill="hold" nodeType="withEffect">
                                  <p:stCondLst>
                                    <p:cond delay="3000"/>
                                  </p:stCondLst>
                                  <p:childTnLst>
                                    <p:animMotion origin="layout" path="M -1.45833E-6 4.81481E-6 L -0.12435 -0.01829 " pathEditMode="relative" rAng="0" ptsTypes="AA">
                                      <p:cBhvr>
                                        <p:cTn id="25" dur="2000" fill="hold"/>
                                        <p:tgtEl>
                                          <p:spTgt spid="35"/>
                                        </p:tgtEl>
                                        <p:attrNameLst>
                                          <p:attrName>ppt_x</p:attrName>
                                          <p:attrName>ppt_y</p:attrName>
                                        </p:attrNameLst>
                                      </p:cBhvr>
                                      <p:rCtr x="-6224" y="-926"/>
                                    </p:animMotion>
                                  </p:childTnLst>
                                </p:cTn>
                              </p:par>
                            </p:childTnLst>
                          </p:cTn>
                        </p:par>
                        <p:par>
                          <p:cTn id="26" fill="hold">
                            <p:stCondLst>
                              <p:cond delay="13000"/>
                            </p:stCondLst>
                            <p:childTnLst>
                              <p:par>
                                <p:cTn id="27" presetID="10" presetClass="entr" presetSubtype="0" fill="hold" nodeType="afterEffect">
                                  <p:stCondLst>
                                    <p:cond delay="2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WEITER_Saft strömt in den Strohhalm ...">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urch das Anpressen eines ...">
            <a:extLst>
              <a:ext uri="{FF2B5EF4-FFF2-40B4-BE49-F238E27FC236}">
                <a16:creationId xmlns:a16="http://schemas.microsoft.com/office/drawing/2014/main" id="{7BE0731D-903E-4157-990D-109663938B1A}"/>
              </a:ext>
            </a:extLst>
          </p:cNvPr>
          <p:cNvSpPr txBox="1">
            <a:spLocks/>
          </p:cNvSpPr>
          <p:nvPr/>
        </p:nvSpPr>
        <p:spPr>
          <a:xfrm>
            <a:off x="580788" y="5015579"/>
            <a:ext cx="9878206" cy="1612234"/>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50000"/>
              </a:lnSpc>
              <a:spcBef>
                <a:spcPts val="600"/>
              </a:spcBef>
              <a:spcAft>
                <a:spcPts val="600"/>
              </a:spcAft>
              <a:buFont typeface="Arial" panose="020B0604020202020204" pitchFamily="34" charset="0"/>
              <a:buNone/>
              <a:defRPr/>
            </a:pPr>
            <a:r>
              <a:rPr lang="de-DE" sz="1800" dirty="0" smtClean="0">
                <a:latin typeface="Montserrat" panose="00000500000000000000" pitchFamily="2" charset="0"/>
              </a:rPr>
              <a:t>Frische Marmelade ist beim  Abfüllen immer sehr heiß. Beim Verschließen der Gläser wird daher mit der Marmelade auch </a:t>
            </a:r>
            <a:r>
              <a:rPr lang="de-DE" sz="1800" dirty="0" smtClean="0">
                <a:latin typeface="Montserrat SemiBold" panose="00000700000000000000" pitchFamily="2" charset="0"/>
              </a:rPr>
              <a:t>erwärmte Luft miteingeschlossen</a:t>
            </a:r>
            <a:r>
              <a:rPr lang="de-DE" sz="1800" dirty="0" smtClean="0">
                <a:latin typeface="Montserrat" panose="00000500000000000000" pitchFamily="2" charset="0"/>
              </a:rPr>
              <a:t>.</a:t>
            </a:r>
          </a:p>
        </p:txBody>
      </p:sp>
      <p:pic>
        <p:nvPicPr>
          <p:cNvPr id="2" name="GRAFIK_Marmeladengläser"/>
          <p:cNvPicPr>
            <a:picLocks noChangeAspect="1"/>
          </p:cNvPicPr>
          <p:nvPr/>
        </p:nvPicPr>
        <p:blipFill rotWithShape="1">
          <a:blip r:embed="rId3"/>
          <a:srcRect t="793"/>
          <a:stretch/>
        </p:blipFill>
        <p:spPr>
          <a:xfrm>
            <a:off x="580788" y="1837267"/>
            <a:ext cx="4113504" cy="3178312"/>
          </a:xfrm>
          <a:prstGeom prst="rect">
            <a:avLst/>
          </a:prstGeom>
        </p:spPr>
      </p:pic>
      <p:sp>
        <p:nvSpPr>
          <p:cNvPr id="3" name="Ein weiteres Beispiel ...">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1192884"/>
          </a:xfrm>
        </p:spPr>
        <p:txBody>
          <a:bodyPr>
            <a:normAutofit fontScale="92500" lnSpcReduction="20000"/>
          </a:bodyPr>
          <a:lstStyle/>
          <a:p>
            <a:pPr marL="0" indent="0" algn="ctr">
              <a:lnSpc>
                <a:spcPct val="150000"/>
              </a:lnSpc>
              <a:spcBef>
                <a:spcPts val="600"/>
              </a:spcBef>
              <a:spcAft>
                <a:spcPts val="600"/>
              </a:spcAft>
              <a:buFont typeface="Arial" panose="020B0604020202020204" pitchFamily="34" charset="0"/>
              <a:buNone/>
            </a:pPr>
            <a:r>
              <a:rPr lang="de-DE" altLang="de-DE" dirty="0" smtClean="0">
                <a:latin typeface="+mj-lt"/>
              </a:rPr>
              <a:t>Ist dir schon einmal aufgefallen, dass sich ein </a:t>
            </a:r>
            <a:r>
              <a:rPr lang="de-DE" altLang="de-DE" u="sng" dirty="0" smtClean="0">
                <a:latin typeface="+mj-lt"/>
              </a:rPr>
              <a:t>Marmeladenglas</a:t>
            </a:r>
            <a:r>
              <a:rPr lang="de-DE" altLang="de-DE" dirty="0" smtClean="0">
                <a:latin typeface="+mj-lt"/>
              </a:rPr>
              <a:t> beim ersten Öffnen nur schwer aufdrehen lässt?</a:t>
            </a:r>
            <a:endParaRPr lang="de-DE" altLang="de-DE" dirty="0">
              <a:latin typeface="+mj-lt"/>
            </a:endParaRPr>
          </a:p>
        </p:txBody>
      </p:sp>
      <p:sp>
        <p:nvSpPr>
          <p:cNvPr id="10" name="Saft strömt in den Strohhalm ..."/>
          <p:cNvSpPr/>
          <p:nvPr/>
        </p:nvSpPr>
        <p:spPr>
          <a:xfrm>
            <a:off x="5397428" y="1837267"/>
            <a:ext cx="5983360" cy="3077766"/>
          </a:xfrm>
          <a:prstGeom prst="rect">
            <a:avLst/>
          </a:prstGeom>
        </p:spPr>
        <p:txBody>
          <a:bodyPr wrap="square">
            <a:spAutoFit/>
          </a:bodyPr>
          <a:lstStyle/>
          <a:p>
            <a:pPr algn="ctr">
              <a:lnSpc>
                <a:spcPct val="150000"/>
              </a:lnSpc>
              <a:spcAft>
                <a:spcPts val="600"/>
              </a:spcAft>
            </a:pPr>
            <a:r>
              <a:rPr lang="de-DE" altLang="de-DE" dirty="0" smtClean="0">
                <a:solidFill>
                  <a:srgbClr val="C00000"/>
                </a:solidFill>
                <a:latin typeface="+mj-lt"/>
              </a:rPr>
              <a:t>Da sich warme Luft beim Auskühlen zusammenzieht, herrscht nach dem Auskühlen des Inhaltes ein </a:t>
            </a:r>
            <a:br>
              <a:rPr lang="de-DE" altLang="de-DE" dirty="0" smtClean="0">
                <a:solidFill>
                  <a:srgbClr val="C00000"/>
                </a:solidFill>
                <a:latin typeface="+mj-lt"/>
              </a:rPr>
            </a:br>
            <a:r>
              <a:rPr lang="de-DE" altLang="de-DE" u="sng" dirty="0" smtClean="0">
                <a:solidFill>
                  <a:srgbClr val="C00000"/>
                </a:solidFill>
                <a:latin typeface="Montserrat SemiBold" panose="00000700000000000000" pitchFamily="2" charset="0"/>
              </a:rPr>
              <a:t>Unterdruck</a:t>
            </a:r>
            <a:r>
              <a:rPr lang="de-DE" altLang="de-DE" dirty="0" smtClean="0">
                <a:solidFill>
                  <a:srgbClr val="C00000"/>
                </a:solidFill>
                <a:latin typeface="Montserrat SemiBold" panose="00000700000000000000" pitchFamily="2" charset="0"/>
              </a:rPr>
              <a:t> im Glas</a:t>
            </a:r>
            <a:r>
              <a:rPr lang="de-DE" altLang="de-DE" dirty="0" smtClean="0">
                <a:solidFill>
                  <a:srgbClr val="C00000"/>
                </a:solidFill>
                <a:latin typeface="+mj-lt"/>
              </a:rPr>
              <a:t>.</a:t>
            </a:r>
            <a:br>
              <a:rPr lang="de-DE" altLang="de-DE" dirty="0" smtClean="0">
                <a:solidFill>
                  <a:srgbClr val="C00000"/>
                </a:solidFill>
                <a:latin typeface="+mj-lt"/>
              </a:rPr>
            </a:br>
            <a:endParaRPr lang="de-DE" altLang="de-DE" dirty="0" smtClean="0">
              <a:solidFill>
                <a:srgbClr val="C00000"/>
              </a:solidFill>
              <a:latin typeface="+mj-lt"/>
            </a:endParaRPr>
          </a:p>
          <a:p>
            <a:pPr algn="ctr">
              <a:lnSpc>
                <a:spcPct val="150000"/>
              </a:lnSpc>
              <a:spcAft>
                <a:spcPts val="600"/>
              </a:spcAft>
            </a:pPr>
            <a:r>
              <a:rPr lang="de-DE" dirty="0" smtClean="0">
                <a:solidFill>
                  <a:srgbClr val="C00000"/>
                </a:solidFill>
                <a:latin typeface="+mj-lt"/>
              </a:rPr>
              <a:t>Durch den  </a:t>
            </a:r>
            <a:r>
              <a:rPr lang="de-DE" dirty="0" smtClean="0">
                <a:solidFill>
                  <a:srgbClr val="C00000"/>
                </a:solidFill>
                <a:latin typeface="Montserrat SemiBold" panose="00000700000000000000" pitchFamily="2" charset="0"/>
              </a:rPr>
              <a:t>größeren Umgebungsdruck</a:t>
            </a:r>
            <a:r>
              <a:rPr lang="de-DE" dirty="0" smtClean="0">
                <a:solidFill>
                  <a:srgbClr val="C00000"/>
                </a:solidFill>
                <a:latin typeface="+mj-lt"/>
              </a:rPr>
              <a:t/>
            </a:r>
            <a:br>
              <a:rPr lang="de-DE" dirty="0" smtClean="0">
                <a:solidFill>
                  <a:srgbClr val="C00000"/>
                </a:solidFill>
                <a:latin typeface="+mj-lt"/>
              </a:rPr>
            </a:br>
            <a:r>
              <a:rPr lang="de-DE" dirty="0" smtClean="0">
                <a:solidFill>
                  <a:srgbClr val="C00000"/>
                </a:solidFill>
                <a:latin typeface="+mj-lt"/>
              </a:rPr>
              <a:t>wird der Deckel förmlich auf das Glas gepresst.</a:t>
            </a:r>
            <a:endParaRPr lang="de-AT" dirty="0">
              <a:solidFill>
                <a:srgbClr val="C00000"/>
              </a:solidFill>
              <a:latin typeface="+mj-lt"/>
            </a:endParaRPr>
          </a:p>
        </p:txBody>
      </p:sp>
    </p:spTree>
    <p:extLst>
      <p:ext uri="{BB962C8B-B14F-4D97-AF65-F5344CB8AC3E}">
        <p14:creationId xmlns:p14="http://schemas.microsoft.com/office/powerpoint/2010/main" val="401593144"/>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par>
                          <p:cTn id="11" fill="hold">
                            <p:stCondLst>
                              <p:cond delay="2000"/>
                            </p:stCondLst>
                            <p:childTnLst>
                              <p:par>
                                <p:cTn id="12" presetID="10" presetClass="entr" presetSubtype="0" fill="hold" grpId="0" nodeType="afterEffect">
                                  <p:stCondLst>
                                    <p:cond delay="50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8000"/>
                            </p:stCondLst>
                            <p:childTnLst>
                              <p:par>
                                <p:cTn id="16" presetID="10" presetClass="entr" presetSubtype="0" fill="hold" nodeType="afterEffect">
                                  <p:stCondLst>
                                    <p:cond delay="30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9"/>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nodeType="withEffect">
                                  <p:stCondLst>
                                    <p:cond delay="0"/>
                                  </p:stCondLst>
                                  <p:childTnLst>
                                    <p:set>
                                      <p:cBhvr>
                                        <p:cTn id="23" dur="1" fill="hold">
                                          <p:stCondLst>
                                            <p:cond delay="0"/>
                                          </p:stCondLst>
                                        </p:cTn>
                                        <p:tgtEl>
                                          <p:spTgt spid="9"/>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childTnLst>
                                </p:cTn>
                              </p:par>
                            </p:childTnLst>
                          </p:cTn>
                        </p:par>
                        <p:par>
                          <p:cTn id="27" fill="hold">
                            <p:stCondLst>
                              <p:cond delay="1000"/>
                            </p:stCondLst>
                            <p:childTnLst>
                              <p:par>
                                <p:cTn id="28" presetID="10" presetClass="entr" presetSubtype="0" fill="hold" nodeType="afterEffect">
                                  <p:stCondLst>
                                    <p:cond delay="20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childTnLst>
                                </p:cTn>
                              </p:par>
                            </p:childTnLst>
                          </p:cTn>
                        </p:par>
                      </p:childTnLst>
                    </p:cTn>
                  </p:par>
                </p:childTnLst>
              </p:cTn>
              <p:nextCondLst>
                <p:cond evt="onClick" delay="0">
                  <p:tgtEl>
                    <p:spTgt spid="9"/>
                  </p:tgtEl>
                </p:cond>
              </p:nextCondLst>
            </p:seq>
          </p:childTnLst>
        </p:cTn>
      </p:par>
    </p:tnLst>
    <p:bldLst>
      <p:bldP spid="11" grpId="0"/>
      <p:bldP spid="1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eiter">
            <a:hlinkClick r:id="" action="ppaction://hlinkshowjump?jump=nextslide"/>
            <a:extLst>
              <a:ext uri="{FF2B5EF4-FFF2-40B4-BE49-F238E27FC236}">
                <a16:creationId xmlns:a16="http://schemas.microsoft.com/office/drawing/2014/main" id="{10E289E7-FCAE-4786-BCE2-A4F3EC632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_Verdünnungspumpe"/>
          <p:cNvSpPr/>
          <p:nvPr/>
        </p:nvSpPr>
        <p:spPr>
          <a:xfrm>
            <a:off x="6008638" y="4929197"/>
            <a:ext cx="4680000" cy="1338828"/>
          </a:xfrm>
          <a:prstGeom prst="rect">
            <a:avLst/>
          </a:prstGeom>
        </p:spPr>
        <p:txBody>
          <a:bodyPr wrap="square" anchor="ctr">
            <a:spAutoFit/>
          </a:bodyPr>
          <a:lstStyle/>
          <a:p>
            <a:pPr algn="just">
              <a:lnSpc>
                <a:spcPct val="150000"/>
              </a:lnSpc>
              <a:spcAft>
                <a:spcPts val="600"/>
              </a:spcAft>
            </a:pPr>
            <a:r>
              <a:rPr lang="de-DE" altLang="de-DE" dirty="0" smtClean="0">
                <a:solidFill>
                  <a:srgbClr val="C00000"/>
                </a:solidFill>
                <a:latin typeface="+mj-lt"/>
              </a:rPr>
              <a:t>Beim </a:t>
            </a:r>
            <a:r>
              <a:rPr lang="de-DE" altLang="de-DE" dirty="0" err="1" smtClean="0">
                <a:solidFill>
                  <a:srgbClr val="C00000"/>
                </a:solidFill>
                <a:latin typeface="+mj-lt"/>
              </a:rPr>
              <a:t>Vakuumieren</a:t>
            </a:r>
            <a:r>
              <a:rPr lang="de-DE" altLang="de-DE" dirty="0" smtClean="0">
                <a:solidFill>
                  <a:srgbClr val="C00000"/>
                </a:solidFill>
                <a:latin typeface="+mj-lt"/>
              </a:rPr>
              <a:t> von </a:t>
            </a:r>
            <a:r>
              <a:rPr lang="de-DE" altLang="de-DE" dirty="0" smtClean="0">
                <a:solidFill>
                  <a:srgbClr val="C00000"/>
                </a:solidFill>
                <a:latin typeface="Montserrat SemiBold" panose="00000700000000000000" pitchFamily="2" charset="0"/>
              </a:rPr>
              <a:t>Lebensmittel</a:t>
            </a:r>
            <a:r>
              <a:rPr lang="de-DE" altLang="de-DE" dirty="0" smtClean="0">
                <a:solidFill>
                  <a:srgbClr val="C00000"/>
                </a:solidFill>
                <a:latin typeface="+mj-lt"/>
              </a:rPr>
              <a:t> wird die Luft abgepumpt und ein </a:t>
            </a:r>
            <a:r>
              <a:rPr lang="de-DE" altLang="de-DE" dirty="0" smtClean="0">
                <a:solidFill>
                  <a:srgbClr val="C00000"/>
                </a:solidFill>
                <a:latin typeface="Montserrat SemiBold" panose="00000700000000000000" pitchFamily="2" charset="0"/>
              </a:rPr>
              <a:t>Unterdruck im Beutel erzeugt</a:t>
            </a:r>
            <a:endParaRPr lang="de-AT" dirty="0">
              <a:solidFill>
                <a:srgbClr val="C00000"/>
              </a:solidFill>
              <a:latin typeface="Montserrat SemiBold" panose="00000700000000000000" pitchFamily="2" charset="0"/>
            </a:endParaRPr>
          </a:p>
        </p:txBody>
      </p:sp>
      <p:pic>
        <p:nvPicPr>
          <p:cNvPr id="2" name="GRAFIK_Verdünnungspump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8637" y="1809195"/>
            <a:ext cx="4680001" cy="3120001"/>
          </a:xfrm>
          <a:prstGeom prst="rect">
            <a:avLst/>
          </a:prstGeom>
        </p:spPr>
      </p:pic>
      <p:sp>
        <p:nvSpPr>
          <p:cNvPr id="12" name="Verdünnungspumpe"/>
          <p:cNvSpPr/>
          <p:nvPr/>
        </p:nvSpPr>
        <p:spPr>
          <a:xfrm>
            <a:off x="6008637" y="1366239"/>
            <a:ext cx="4680001" cy="369332"/>
          </a:xfrm>
          <a:prstGeom prst="rect">
            <a:avLst/>
          </a:prstGeom>
        </p:spPr>
        <p:txBody>
          <a:bodyPr wrap="square" anchor="ctr">
            <a:spAutoFit/>
          </a:bodyPr>
          <a:lstStyle/>
          <a:p>
            <a:pPr algn="ctr"/>
            <a:r>
              <a:rPr lang="de-DE" altLang="de-DE" dirty="0" smtClean="0">
                <a:solidFill>
                  <a:srgbClr val="C00000"/>
                </a:solidFill>
                <a:latin typeface="Montserrat SemiBold" panose="00000700000000000000" pitchFamily="2" charset="0"/>
              </a:rPr>
              <a:t>Verdünnungspumpe</a:t>
            </a:r>
          </a:p>
        </p:txBody>
      </p:sp>
      <p:sp>
        <p:nvSpPr>
          <p:cNvPr id="9" name="Verdichtungspumpe"/>
          <p:cNvSpPr/>
          <p:nvPr/>
        </p:nvSpPr>
        <p:spPr>
          <a:xfrm>
            <a:off x="580788" y="5888751"/>
            <a:ext cx="4680000" cy="369332"/>
          </a:xfrm>
          <a:prstGeom prst="rect">
            <a:avLst/>
          </a:prstGeom>
        </p:spPr>
        <p:txBody>
          <a:bodyPr wrap="square" anchor="ctr">
            <a:spAutoFit/>
          </a:bodyPr>
          <a:lstStyle/>
          <a:p>
            <a:pPr algn="ctr"/>
            <a:r>
              <a:rPr lang="de-DE" altLang="de-DE" dirty="0" smtClean="0">
                <a:solidFill>
                  <a:srgbClr val="C00000"/>
                </a:solidFill>
                <a:latin typeface="Montserrat SemiBold" panose="00000700000000000000" pitchFamily="2" charset="0"/>
              </a:rPr>
              <a:t>Verdichtungspumpe</a:t>
            </a:r>
          </a:p>
        </p:txBody>
      </p:sp>
      <p:pic>
        <p:nvPicPr>
          <p:cNvPr id="5" name="GRAFIK_Verdichtungspumpe"/>
          <p:cNvPicPr>
            <a:picLocks noChangeAspect="1"/>
          </p:cNvPicPr>
          <p:nvPr/>
        </p:nvPicPr>
        <p:blipFill rotWithShape="1">
          <a:blip r:embed="rId4"/>
          <a:srcRect l="276" t="14482" r="337" b="1"/>
          <a:stretch/>
        </p:blipFill>
        <p:spPr>
          <a:xfrm>
            <a:off x="580788" y="2705067"/>
            <a:ext cx="4680000" cy="3132602"/>
          </a:xfrm>
          <a:prstGeom prst="rect">
            <a:avLst/>
          </a:prstGeom>
        </p:spPr>
      </p:pic>
      <p:sp>
        <p:nvSpPr>
          <p:cNvPr id="14" name="Text_Verdichtungspumpe"/>
          <p:cNvSpPr/>
          <p:nvPr/>
        </p:nvSpPr>
        <p:spPr>
          <a:xfrm>
            <a:off x="580788" y="1366239"/>
            <a:ext cx="4680000" cy="1338828"/>
          </a:xfrm>
          <a:prstGeom prst="rect">
            <a:avLst/>
          </a:prstGeom>
        </p:spPr>
        <p:txBody>
          <a:bodyPr wrap="square" anchor="ctr">
            <a:spAutoFit/>
          </a:bodyPr>
          <a:lstStyle/>
          <a:p>
            <a:pPr algn="just">
              <a:lnSpc>
                <a:spcPct val="150000"/>
              </a:lnSpc>
              <a:spcAft>
                <a:spcPts val="600"/>
              </a:spcAft>
            </a:pPr>
            <a:r>
              <a:rPr lang="de-DE" altLang="de-DE" dirty="0" smtClean="0">
                <a:solidFill>
                  <a:srgbClr val="C00000"/>
                </a:solidFill>
                <a:latin typeface="+mj-lt"/>
              </a:rPr>
              <a:t>Beim Aufpumpen eines </a:t>
            </a:r>
            <a:r>
              <a:rPr lang="de-DE" altLang="de-DE" dirty="0" smtClean="0">
                <a:solidFill>
                  <a:srgbClr val="C00000"/>
                </a:solidFill>
                <a:latin typeface="Montserrat SemiBold" panose="00000700000000000000" pitchFamily="2" charset="0"/>
              </a:rPr>
              <a:t>Autoreifens</a:t>
            </a:r>
            <a:r>
              <a:rPr lang="de-DE" altLang="de-DE" dirty="0" smtClean="0">
                <a:solidFill>
                  <a:srgbClr val="C00000"/>
                </a:solidFill>
                <a:latin typeface="+mj-lt"/>
              </a:rPr>
              <a:t> wird ein </a:t>
            </a:r>
            <a:r>
              <a:rPr lang="de-DE" altLang="de-DE" u="sng" dirty="0" smtClean="0">
                <a:solidFill>
                  <a:srgbClr val="C00000"/>
                </a:solidFill>
                <a:latin typeface="Montserrat SemiBold" panose="00000700000000000000" pitchFamily="2" charset="0"/>
              </a:rPr>
              <a:t>Überdruck</a:t>
            </a:r>
            <a:r>
              <a:rPr lang="de-DE" altLang="de-DE" dirty="0" smtClean="0">
                <a:solidFill>
                  <a:srgbClr val="C00000"/>
                </a:solidFill>
                <a:latin typeface="Montserrat SemiBold" panose="00000700000000000000" pitchFamily="2" charset="0"/>
              </a:rPr>
              <a:t> von mehreren Bar im Reifen erzeugt</a:t>
            </a:r>
            <a:r>
              <a:rPr lang="de-DE" altLang="de-DE" dirty="0" smtClean="0">
                <a:solidFill>
                  <a:srgbClr val="C00000"/>
                </a:solidFill>
                <a:latin typeface="+mj-lt"/>
              </a:rPr>
              <a:t>.</a:t>
            </a:r>
            <a:endParaRPr lang="de-AT" dirty="0">
              <a:solidFill>
                <a:srgbClr val="C00000"/>
              </a:solidFill>
              <a:latin typeface="+mj-lt"/>
            </a:endParaRPr>
          </a:p>
        </p:txBody>
      </p:sp>
      <p:sp>
        <p:nvSpPr>
          <p:cNvPr id="3" name="Text1">
            <a:extLst>
              <a:ext uri="{FF2B5EF4-FFF2-40B4-BE49-F238E27FC236}">
                <a16:creationId xmlns:a16="http://schemas.microsoft.com/office/drawing/2014/main" id="{0EA83696-6ED1-46B7-8FB4-6CD215761375}"/>
              </a:ext>
            </a:extLst>
          </p:cNvPr>
          <p:cNvSpPr>
            <a:spLocks noGrp="1" noChangeArrowheads="1"/>
          </p:cNvSpPr>
          <p:nvPr>
            <p:ph idx="1"/>
          </p:nvPr>
        </p:nvSpPr>
        <p:spPr>
          <a:xfrm>
            <a:off x="580788" y="449649"/>
            <a:ext cx="10800000" cy="680629"/>
          </a:xfrm>
        </p:spPr>
        <p:txBody>
          <a:bodyPr>
            <a:normAutofit/>
          </a:bodyPr>
          <a:lstStyle/>
          <a:p>
            <a:pPr marL="0" indent="0">
              <a:lnSpc>
                <a:spcPct val="150000"/>
              </a:lnSpc>
              <a:spcBef>
                <a:spcPts val="600"/>
              </a:spcBef>
              <a:spcAft>
                <a:spcPts val="600"/>
              </a:spcAft>
              <a:buFont typeface="Arial" panose="020B0604020202020204" pitchFamily="34" charset="0"/>
              <a:buNone/>
            </a:pPr>
            <a:r>
              <a:rPr lang="de-DE" altLang="de-DE" sz="2000" dirty="0" smtClean="0">
                <a:latin typeface="+mj-lt"/>
              </a:rPr>
              <a:t>Mit Hilfe von </a:t>
            </a:r>
            <a:r>
              <a:rPr lang="de-DE" altLang="de-DE" sz="2000" u="sng" dirty="0" smtClean="0">
                <a:latin typeface="Montserrat SemiBold" panose="00000700000000000000" pitchFamily="2" charset="0"/>
              </a:rPr>
              <a:t>Pumpen</a:t>
            </a:r>
            <a:r>
              <a:rPr lang="de-DE" altLang="de-DE" sz="2000" dirty="0" smtClean="0">
                <a:latin typeface="+mj-lt"/>
              </a:rPr>
              <a:t> können ebenfalls </a:t>
            </a:r>
            <a:r>
              <a:rPr lang="de-DE" altLang="de-DE" sz="2000" dirty="0" smtClean="0">
                <a:latin typeface="Montserrat SemiBold" panose="00000700000000000000" pitchFamily="2" charset="0"/>
              </a:rPr>
              <a:t>Druckunterschiede</a:t>
            </a:r>
            <a:r>
              <a:rPr lang="de-DE" altLang="de-DE" sz="2000" dirty="0" smtClean="0">
                <a:latin typeface="+mj-lt"/>
              </a:rPr>
              <a:t> </a:t>
            </a:r>
            <a:r>
              <a:rPr lang="de-DE" altLang="de-DE" sz="2000" dirty="0" smtClean="0">
                <a:latin typeface="Montserrat SemiBold" panose="00000700000000000000" pitchFamily="2" charset="0"/>
              </a:rPr>
              <a:t>erzeugt</a:t>
            </a:r>
            <a:r>
              <a:rPr lang="de-DE" altLang="de-DE" sz="2000" dirty="0" smtClean="0">
                <a:latin typeface="+mj-lt"/>
              </a:rPr>
              <a:t> </a:t>
            </a:r>
            <a:r>
              <a:rPr lang="de-DE" altLang="de-DE" sz="2000" dirty="0" smtClean="0">
                <a:latin typeface="Montserrat SemiBold" panose="00000700000000000000" pitchFamily="2" charset="0"/>
              </a:rPr>
              <a:t>werden</a:t>
            </a:r>
            <a:r>
              <a:rPr lang="de-DE" altLang="de-DE" sz="2000" dirty="0" smtClean="0">
                <a:latin typeface="+mj-lt"/>
              </a:rPr>
              <a:t>.</a:t>
            </a:r>
            <a:endParaRPr lang="de-DE" altLang="de-DE" sz="2000" dirty="0">
              <a:latin typeface="+mj-lt"/>
            </a:endParaRPr>
          </a:p>
        </p:txBody>
      </p:sp>
    </p:spTree>
    <p:extLst>
      <p:ext uri="{BB962C8B-B14F-4D97-AF65-F5344CB8AC3E}">
        <p14:creationId xmlns:p14="http://schemas.microsoft.com/office/powerpoint/2010/main" val="121515501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par>
                                <p:cTn id="17" presetID="10" presetClass="entr" presetSubtype="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4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childTnLst>
                          </p:cTn>
                        </p:par>
                        <p:par>
                          <p:cTn id="24" fill="hold">
                            <p:stCondLst>
                              <p:cond delay="7000"/>
                            </p:stCondLst>
                            <p:childTnLst>
                              <p:par>
                                <p:cTn id="25" presetID="10" presetClass="entr" presetSubtype="0" fill="hold" grpId="0" nodeType="afterEffect">
                                  <p:stCondLst>
                                    <p:cond delay="60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childTnLst>
                                </p:cTn>
                              </p:par>
                            </p:childTnLst>
                          </p:cTn>
                        </p:par>
                        <p:par>
                          <p:cTn id="28" fill="hold">
                            <p:stCondLst>
                              <p:cond delay="14000"/>
                            </p:stCondLst>
                            <p:childTnLst>
                              <p:par>
                                <p:cTn id="29" presetID="10" presetClass="entr" presetSubtype="0" fill="hold" nodeType="afterEffect">
                                  <p:stCondLst>
                                    <p:cond delay="20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2" grpId="0"/>
      <p:bldP spid="9" grpId="0"/>
      <p:bldP spid="1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a:extLst>
              <a:ext uri="{FF2B5EF4-FFF2-40B4-BE49-F238E27FC236}">
                <a16:creationId xmlns:a16="http://schemas.microsoft.com/office/drawing/2014/main" id="{623875E1-CB74-489F-9BA4-4D71FA8EF85A}"/>
              </a:ext>
            </a:extLst>
          </p:cNvPr>
          <p:cNvSpPr>
            <a:spLocks noGrp="1"/>
          </p:cNvSpPr>
          <p:nvPr>
            <p:ph idx="1"/>
          </p:nvPr>
        </p:nvSpPr>
        <p:spPr>
          <a:xfrm>
            <a:off x="838200" y="1765300"/>
            <a:ext cx="10515600" cy="3327400"/>
          </a:xfrm>
        </p:spPr>
        <p:txBody>
          <a:bodyPr rtlCol="0">
            <a:normAutofit/>
          </a:bodyPr>
          <a:lstStyle/>
          <a:p>
            <a:pPr marL="0" indent="0" algn="ctr" fontAlgn="auto">
              <a:lnSpc>
                <a:spcPct val="150000"/>
              </a:lnSpc>
              <a:spcBef>
                <a:spcPts val="600"/>
              </a:spcBef>
              <a:spcAft>
                <a:spcPts val="600"/>
              </a:spcAft>
              <a:buFont typeface="Arial" panose="020B0604020202020204" pitchFamily="34" charset="0"/>
              <a:buNone/>
              <a:defRPr/>
            </a:pPr>
            <a:r>
              <a:rPr lang="de-DE" dirty="0" smtClean="0"/>
              <a:t>Auf der nächsten Seite erhältst du nun eine</a:t>
            </a:r>
            <a:r>
              <a:rPr lang="de-DE" dirty="0"/>
              <a:t/>
            </a:r>
            <a:br>
              <a:rPr lang="de-DE" dirty="0"/>
            </a:br>
            <a:r>
              <a:rPr lang="de-DE" dirty="0">
                <a:latin typeface="Montserrat SemiBold" panose="00000700000000000000" pitchFamily="2" charset="0"/>
              </a:rPr>
              <a:t>Übung </a:t>
            </a:r>
            <a:r>
              <a:rPr lang="de-DE" dirty="0" smtClean="0">
                <a:latin typeface="Montserrat SemiBold" panose="00000700000000000000" pitchFamily="2" charset="0"/>
              </a:rPr>
              <a:t>zum Druckunterschied.</a:t>
            </a:r>
            <a:endParaRPr lang="de-DE" dirty="0">
              <a:latin typeface="Montserrat SemiBold" panose="00000700000000000000" pitchFamily="2" charset="0"/>
            </a:endParaRPr>
          </a:p>
          <a:p>
            <a:pPr marL="0" indent="0" algn="ctr" fontAlgn="auto">
              <a:lnSpc>
                <a:spcPct val="150000"/>
              </a:lnSpc>
              <a:spcBef>
                <a:spcPts val="600"/>
              </a:spcBef>
              <a:spcAft>
                <a:spcPts val="600"/>
              </a:spcAft>
              <a:buFont typeface="Arial" panose="020B0604020202020204" pitchFamily="34" charset="0"/>
              <a:buNone/>
              <a:defRPr/>
            </a:pPr>
            <a:endParaRPr lang="de-DE" dirty="0"/>
          </a:p>
          <a:p>
            <a:pPr marL="0" indent="0" algn="ctr" fontAlgn="auto">
              <a:lnSpc>
                <a:spcPct val="150000"/>
              </a:lnSpc>
              <a:spcBef>
                <a:spcPts val="600"/>
              </a:spcBef>
              <a:spcAft>
                <a:spcPts val="600"/>
              </a:spcAft>
              <a:buFont typeface="Arial" panose="020B0604020202020204" pitchFamily="34" charset="0"/>
              <a:buNone/>
              <a:defRPr/>
            </a:pPr>
            <a:r>
              <a:rPr lang="de-DE" b="1" dirty="0"/>
              <a:t>Viel Spaß beim Üben!</a:t>
            </a:r>
          </a:p>
        </p:txBody>
      </p:sp>
      <p:sp>
        <p:nvSpPr>
          <p:cNvPr id="6" name="Sprechblase: rechteckig 5" hidden="1">
            <a:extLst>
              <a:ext uri="{FF2B5EF4-FFF2-40B4-BE49-F238E27FC236}">
                <a16:creationId xmlns:a16="http://schemas.microsoft.com/office/drawing/2014/main" id="{7C6A3037-8129-449B-B393-25BB14DAF357}"/>
              </a:ext>
            </a:extLst>
          </p:cNvPr>
          <p:cNvSpPr/>
          <p:nvPr/>
        </p:nvSpPr>
        <p:spPr>
          <a:xfrm>
            <a:off x="1962150" y="1377950"/>
            <a:ext cx="4257675" cy="1387475"/>
          </a:xfrm>
          <a:prstGeom prst="wedgeRectCallout">
            <a:avLst>
              <a:gd name="adj1" fmla="val -20579"/>
              <a:gd name="adj2" fmla="val -74683"/>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de-DE" dirty="0">
                <a:solidFill>
                  <a:schemeClr val="tx1"/>
                </a:solidFill>
                <a:latin typeface="Montserrat" panose="00000500000000000000" pitchFamily="2" charset="0"/>
              </a:rPr>
              <a:t>Die </a:t>
            </a:r>
            <a:r>
              <a:rPr lang="de-DE" dirty="0">
                <a:solidFill>
                  <a:schemeClr val="accent1">
                    <a:lumMod val="75000"/>
                  </a:schemeClr>
                </a:solidFill>
                <a:latin typeface="Montserrat" panose="00000500000000000000" pitchFamily="2" charset="0"/>
              </a:rPr>
              <a:t>Reaktionsgleichung</a:t>
            </a:r>
            <a:r>
              <a:rPr lang="de-DE" dirty="0">
                <a:solidFill>
                  <a:schemeClr val="tx1"/>
                </a:solidFill>
                <a:latin typeface="Montserrat" panose="00000500000000000000" pitchFamily="2" charset="0"/>
              </a:rPr>
              <a:t> beschreibt den Ablauf einer chemischen Reaktion mit Hilfe von Formeln, Symbolen und Zeichen.</a:t>
            </a:r>
            <a:endParaRPr lang="de-AT" dirty="0">
              <a:solidFill>
                <a:schemeClr val="tx1"/>
              </a:solidFill>
              <a:latin typeface="Montserrat" panose="00000500000000000000" pitchFamily="2" charset="0"/>
            </a:endParaRPr>
          </a:p>
        </p:txBody>
      </p:sp>
      <p:pic>
        <p:nvPicPr>
          <p:cNvPr id="8" name="Weiter">
            <a:hlinkClick r:id="" action="ppaction://hlinkshowjump?jump=nextslide"/>
            <a:extLst>
              <a:ext uri="{FF2B5EF4-FFF2-40B4-BE49-F238E27FC236}">
                <a16:creationId xmlns:a16="http://schemas.microsoft.com/office/drawing/2014/main" id="{64F0799E-B810-48D0-803B-49340705F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627990"/>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1500"/>
                                        <p:tgtEl>
                                          <p:spTgt spid="3">
                                            <p:txEl>
                                              <p:pRg st="2" end="2"/>
                                            </p:txEl>
                                          </p:spTgt>
                                        </p:tgtEl>
                                      </p:cBhvr>
                                    </p:animEffect>
                                  </p:childTnLst>
                                </p:cTn>
                              </p:par>
                            </p:childTnLst>
                          </p:cTn>
                        </p:par>
                        <p:par>
                          <p:cTn id="11" fill="hold" nodeType="afterGroup">
                            <p:stCondLst>
                              <p:cond delay="2500"/>
                            </p:stCondLst>
                            <p:childTnLst>
                              <p:par>
                                <p:cTn id="12" presetID="10" presetClass="entr" presetSubtype="0" fill="hold" nodeType="afterEffect">
                                  <p:stCondLst>
                                    <p:cond delay="1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Grafik 57"/>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193965" y="656206"/>
            <a:ext cx="1302710" cy="1201985"/>
          </a:xfrm>
          <a:prstGeom prst="rect">
            <a:avLst/>
          </a:prstGeom>
        </p:spPr>
      </p:pic>
      <p:pic>
        <p:nvPicPr>
          <p:cNvPr id="24" name="Weiter_leer">
            <a:extLst>
              <a:ext uri="{FF2B5EF4-FFF2-40B4-BE49-F238E27FC236}">
                <a16:creationId xmlns:a16="http://schemas.microsoft.com/office/drawing/2014/main" id="{7D9FC661-78BD-4369-8080-F0C5EF07C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1538"/>
            <a:ext cx="13843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Weiter_Richtig">
            <a:extLst>
              <a:ext uri="{FF2B5EF4-FFF2-40B4-BE49-F238E27FC236}">
                <a16:creationId xmlns:a16="http://schemas.microsoft.com/office/drawing/2014/main" id="{56C4327F-14A4-4786-8844-1613C6F6F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Weiter_Falsch">
            <a:extLst>
              <a:ext uri="{FF2B5EF4-FFF2-40B4-BE49-F238E27FC236}">
                <a16:creationId xmlns:a16="http://schemas.microsoft.com/office/drawing/2014/main" id="{2E053E15-1F02-4AE8-9E21-4442F9A627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Weiter">
            <a:hlinkClick r:id="" action="ppaction://hlinkshowjump?jump=nextslide"/>
            <a:extLst>
              <a:ext uri="{FF2B5EF4-FFF2-40B4-BE49-F238E27FC236}">
                <a16:creationId xmlns:a16="http://schemas.microsoft.com/office/drawing/2014/main" id="{7D9FC661-78BD-4369-8080-F0C5EF07C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163" y="5951538"/>
            <a:ext cx="13843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age">
            <a:extLst>
              <a:ext uri="{FF2B5EF4-FFF2-40B4-BE49-F238E27FC236}">
                <a16:creationId xmlns:a16="http://schemas.microsoft.com/office/drawing/2014/main" id="{E96D4FE4-770E-4CB7-B0EF-80191242C547}"/>
              </a:ext>
            </a:extLst>
          </p:cNvPr>
          <p:cNvSpPr>
            <a:spLocks noGrp="1"/>
          </p:cNvSpPr>
          <p:nvPr>
            <p:ph type="body" sz="quarter" idx="13"/>
          </p:nvPr>
        </p:nvSpPr>
        <p:spPr>
          <a:xfrm>
            <a:off x="695325" y="1806079"/>
            <a:ext cx="10801350" cy="3899591"/>
          </a:xfrm>
        </p:spPr>
        <p:txBody>
          <a:bodyPr rtlCol="0" anchor="ctr">
            <a:normAutofit/>
          </a:bodyPr>
          <a:lstStyle/>
          <a:p>
            <a:pPr fontAlgn="auto">
              <a:spcAft>
                <a:spcPts val="0"/>
              </a:spcAft>
              <a:tabLst>
                <a:tab pos="1790700" algn="l"/>
                <a:tab pos="5562600" algn="l"/>
                <a:tab pos="8248650" algn="l"/>
              </a:tabLst>
              <a:defRPr/>
            </a:pPr>
            <a:endParaRPr lang="de-DE" baseline="30000" dirty="0"/>
          </a:p>
        </p:txBody>
      </p:sp>
      <p:sp>
        <p:nvSpPr>
          <p:cNvPr id="27" name="C. Zusammengezogen"/>
          <p:cNvSpPr/>
          <p:nvPr/>
        </p:nvSpPr>
        <p:spPr>
          <a:xfrm>
            <a:off x="8610600" y="5148263"/>
            <a:ext cx="2776090" cy="338554"/>
          </a:xfrm>
          <a:prstGeom prst="rect">
            <a:avLst/>
          </a:prstGeom>
        </p:spPr>
        <p:txBody>
          <a:bodyPr wrap="square" anchor="ctr">
            <a:spAutoFit/>
          </a:bodyPr>
          <a:lstStyle/>
          <a:p>
            <a:pPr algn="ctr"/>
            <a:r>
              <a:rPr lang="de-DE" altLang="de-DE" sz="1600" dirty="0" smtClean="0">
                <a:solidFill>
                  <a:srgbClr val="C00000"/>
                </a:solidFill>
                <a:latin typeface="Montserrat SemiBold" panose="00000700000000000000" pitchFamily="2" charset="0"/>
              </a:rPr>
              <a:t>C.   Zusammengezogen</a:t>
            </a:r>
          </a:p>
        </p:txBody>
      </p:sp>
      <p:pic>
        <p:nvPicPr>
          <p:cNvPr id="3" name="GRAFIK_C"/>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6338" y="2307019"/>
            <a:ext cx="2415484" cy="2880000"/>
          </a:xfrm>
          <a:prstGeom prst="rect">
            <a:avLst/>
          </a:prstGeom>
        </p:spPr>
      </p:pic>
      <p:sp>
        <p:nvSpPr>
          <p:cNvPr id="26" name="B. Bleibt gleich"/>
          <p:cNvSpPr/>
          <p:nvPr/>
        </p:nvSpPr>
        <p:spPr>
          <a:xfrm>
            <a:off x="4892376" y="5129662"/>
            <a:ext cx="2415484" cy="338554"/>
          </a:xfrm>
          <a:prstGeom prst="rect">
            <a:avLst/>
          </a:prstGeom>
        </p:spPr>
        <p:txBody>
          <a:bodyPr wrap="square" anchor="ctr">
            <a:spAutoFit/>
          </a:bodyPr>
          <a:lstStyle/>
          <a:p>
            <a:pPr algn="ctr"/>
            <a:r>
              <a:rPr lang="de-DE" altLang="de-DE" sz="1600" dirty="0">
                <a:solidFill>
                  <a:srgbClr val="C00000"/>
                </a:solidFill>
                <a:latin typeface="Montserrat SemiBold" panose="00000700000000000000" pitchFamily="2" charset="0"/>
              </a:rPr>
              <a:t>B</a:t>
            </a:r>
            <a:r>
              <a:rPr lang="de-DE" altLang="de-DE" sz="1600" dirty="0" smtClean="0">
                <a:solidFill>
                  <a:srgbClr val="C00000"/>
                </a:solidFill>
                <a:latin typeface="Montserrat SemiBold" panose="00000700000000000000" pitchFamily="2" charset="0"/>
              </a:rPr>
              <a:t>.   Bleibt gleich</a:t>
            </a:r>
          </a:p>
        </p:txBody>
      </p:sp>
      <p:pic>
        <p:nvPicPr>
          <p:cNvPr id="5" name="GRAFIK_B"/>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8733" y="2318132"/>
            <a:ext cx="2415484" cy="2880000"/>
          </a:xfrm>
          <a:prstGeom prst="rect">
            <a:avLst/>
          </a:prstGeom>
        </p:spPr>
      </p:pic>
      <p:sp>
        <p:nvSpPr>
          <p:cNvPr id="25" name="A. aufgebläht"/>
          <p:cNvSpPr/>
          <p:nvPr/>
        </p:nvSpPr>
        <p:spPr>
          <a:xfrm>
            <a:off x="980179" y="5129662"/>
            <a:ext cx="2415484" cy="338554"/>
          </a:xfrm>
          <a:prstGeom prst="rect">
            <a:avLst/>
          </a:prstGeom>
        </p:spPr>
        <p:txBody>
          <a:bodyPr wrap="square" anchor="ctr">
            <a:spAutoFit/>
          </a:bodyPr>
          <a:lstStyle/>
          <a:p>
            <a:pPr algn="ctr"/>
            <a:r>
              <a:rPr lang="de-DE" altLang="de-DE" sz="1600" dirty="0" smtClean="0">
                <a:solidFill>
                  <a:srgbClr val="C00000"/>
                </a:solidFill>
                <a:latin typeface="Montserrat SemiBold" panose="00000700000000000000" pitchFamily="2" charset="0"/>
              </a:rPr>
              <a:t>A.   Aufgebläht</a:t>
            </a:r>
          </a:p>
        </p:txBody>
      </p:sp>
      <p:pic>
        <p:nvPicPr>
          <p:cNvPr id="4" name="GRAFIK_A"/>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0179" y="2310195"/>
            <a:ext cx="2415484" cy="2880000"/>
          </a:xfrm>
          <a:prstGeom prst="rect">
            <a:avLst/>
          </a:prstGeom>
        </p:spPr>
      </p:pic>
      <p:sp>
        <p:nvSpPr>
          <p:cNvPr id="64520" name="Fragenbeschreibung">
            <a:extLst>
              <a:ext uri="{FF2B5EF4-FFF2-40B4-BE49-F238E27FC236}">
                <a16:creationId xmlns:a16="http://schemas.microsoft.com/office/drawing/2014/main" id="{C1A8B1BC-6ECC-4E8D-97C1-AE4ADCF1F2AD}"/>
              </a:ext>
            </a:extLst>
          </p:cNvPr>
          <p:cNvSpPr>
            <a:spLocks noGrp="1" noChangeArrowheads="1"/>
          </p:cNvSpPr>
          <p:nvPr>
            <p:ph type="body" sz="quarter" idx="14"/>
          </p:nvPr>
        </p:nvSpPr>
        <p:spPr>
          <a:xfrm>
            <a:off x="10193965" y="365125"/>
            <a:ext cx="1302710" cy="419100"/>
          </a:xfrm>
        </p:spPr>
        <p:txBody>
          <a:bodyPr/>
          <a:lstStyle/>
          <a:p>
            <a:r>
              <a:rPr lang="de-DE" altLang="de-DE" dirty="0"/>
              <a:t>Frage </a:t>
            </a:r>
            <a:r>
              <a:rPr lang="de-DE" altLang="de-DE" dirty="0" smtClean="0"/>
              <a:t>1/1</a:t>
            </a:r>
            <a:endParaRPr lang="de-DE" altLang="de-DE" dirty="0"/>
          </a:p>
        </p:txBody>
      </p:sp>
      <p:sp>
        <p:nvSpPr>
          <p:cNvPr id="64521" name="Titel_Ordne den Begriff...">
            <a:extLst>
              <a:ext uri="{FF2B5EF4-FFF2-40B4-BE49-F238E27FC236}">
                <a16:creationId xmlns:a16="http://schemas.microsoft.com/office/drawing/2014/main" id="{D7D34455-4A0F-489F-9E50-E08B7DB72E24}"/>
              </a:ext>
            </a:extLst>
          </p:cNvPr>
          <p:cNvSpPr>
            <a:spLocks noGrp="1" noChangeArrowheads="1"/>
          </p:cNvSpPr>
          <p:nvPr>
            <p:ph type="title"/>
          </p:nvPr>
        </p:nvSpPr>
        <p:spPr>
          <a:xfrm>
            <a:off x="2019300" y="365125"/>
            <a:ext cx="7952014" cy="1325563"/>
          </a:xfrm>
        </p:spPr>
        <p:txBody>
          <a:bodyPr>
            <a:noAutofit/>
          </a:bodyPr>
          <a:lstStyle/>
          <a:p>
            <a:pPr algn="just">
              <a:spcAft>
                <a:spcPts val="600"/>
              </a:spcAft>
            </a:pPr>
            <a:r>
              <a:rPr lang="de-DE" altLang="de-DE" sz="2000" dirty="0" smtClean="0"/>
              <a:t>Du nimmst zur Familienwanderung eine Apfelsaftpackung mit. Im Tal sieht die Saftpackung ganz normal aus.</a:t>
            </a:r>
            <a:br>
              <a:rPr lang="de-DE" altLang="de-DE" sz="2000" dirty="0" smtClean="0"/>
            </a:br>
            <a:r>
              <a:rPr lang="de-DE" altLang="de-DE" sz="2000" dirty="0" smtClean="0"/>
              <a:t/>
            </a:r>
            <a:br>
              <a:rPr lang="de-DE" altLang="de-DE" sz="2000" dirty="0" smtClean="0"/>
            </a:br>
            <a:r>
              <a:rPr lang="de-DE" altLang="de-DE" sz="2000" dirty="0" smtClean="0"/>
              <a:t>Wie sieht sie wohl auf der Bergspitze aus?</a:t>
            </a:r>
            <a:endParaRPr lang="de-DE" altLang="de-DE" sz="2000" dirty="0"/>
          </a:p>
        </p:txBody>
      </p:sp>
      <p:sp>
        <p:nvSpPr>
          <p:cNvPr id="21" name="BUTTON_C_grün">
            <a:extLst>
              <a:ext uri="{FF2B5EF4-FFF2-40B4-BE49-F238E27FC236}">
                <a16:creationId xmlns:a16="http://schemas.microsoft.com/office/drawing/2014/main" id="{2D297995-4753-4B4C-9930-6D7A6509BDDE}"/>
              </a:ext>
            </a:extLst>
          </p:cNvPr>
          <p:cNvSpPr/>
          <p:nvPr/>
        </p:nvSpPr>
        <p:spPr>
          <a:xfrm>
            <a:off x="8650429" y="5145880"/>
            <a:ext cx="358775" cy="358775"/>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C</a:t>
            </a:r>
            <a:endParaRPr lang="de-AT" sz="1400" dirty="0">
              <a:solidFill>
                <a:schemeClr val="tx1"/>
              </a:solidFill>
              <a:latin typeface="Montserrat SemiBold" panose="00000700000000000000" pitchFamily="2" charset="0"/>
            </a:endParaRPr>
          </a:p>
        </p:txBody>
      </p:sp>
      <p:sp>
        <p:nvSpPr>
          <p:cNvPr id="22" name="BUTTON_B_grün">
            <a:extLst>
              <a:ext uri="{FF2B5EF4-FFF2-40B4-BE49-F238E27FC236}">
                <a16:creationId xmlns:a16="http://schemas.microsoft.com/office/drawing/2014/main" id="{68578EB6-B84F-41B7-8F9E-D5FFBEF9B000}"/>
              </a:ext>
            </a:extLst>
          </p:cNvPr>
          <p:cNvSpPr/>
          <p:nvPr/>
        </p:nvSpPr>
        <p:spPr>
          <a:xfrm>
            <a:off x="5172588" y="5134605"/>
            <a:ext cx="358775" cy="360362"/>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B</a:t>
            </a:r>
            <a:endParaRPr lang="de-AT" sz="1400" dirty="0">
              <a:solidFill>
                <a:schemeClr val="tx1"/>
              </a:solidFill>
              <a:latin typeface="Montserrat SemiBold" panose="00000700000000000000" pitchFamily="2" charset="0"/>
            </a:endParaRPr>
          </a:p>
        </p:txBody>
      </p:sp>
      <p:sp>
        <p:nvSpPr>
          <p:cNvPr id="23" name="BUTTON_A_grün">
            <a:extLst>
              <a:ext uri="{FF2B5EF4-FFF2-40B4-BE49-F238E27FC236}">
                <a16:creationId xmlns:a16="http://schemas.microsoft.com/office/drawing/2014/main" id="{38C305D6-7034-4231-8AB8-80316D4DF205}"/>
              </a:ext>
            </a:extLst>
          </p:cNvPr>
          <p:cNvSpPr/>
          <p:nvPr/>
        </p:nvSpPr>
        <p:spPr>
          <a:xfrm>
            <a:off x="1315046" y="5143499"/>
            <a:ext cx="358775" cy="360362"/>
          </a:xfrm>
          <a:prstGeom prst="roundRect">
            <a:avLst/>
          </a:prstGeom>
          <a:solidFill>
            <a:srgbClr val="92D050"/>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chemeClr val="tx1"/>
                </a:solidFill>
                <a:latin typeface="Montserrat SemiBold" panose="00000700000000000000" pitchFamily="2" charset="0"/>
              </a:rPr>
              <a:t>A</a:t>
            </a:r>
            <a:endParaRPr lang="de-AT" sz="1400" dirty="0">
              <a:solidFill>
                <a:schemeClr val="tx1"/>
              </a:solidFill>
              <a:latin typeface="Montserrat SemiBold" panose="00000700000000000000" pitchFamily="2" charset="0"/>
            </a:endParaRPr>
          </a:p>
        </p:txBody>
      </p:sp>
      <p:sp>
        <p:nvSpPr>
          <p:cNvPr id="11" name="BUTTON_C">
            <a:extLst>
              <a:ext uri="{FF2B5EF4-FFF2-40B4-BE49-F238E27FC236}">
                <a16:creationId xmlns:a16="http://schemas.microsoft.com/office/drawing/2014/main" id="{2D297995-4753-4B4C-9930-6D7A6509BDDE}"/>
              </a:ext>
            </a:extLst>
          </p:cNvPr>
          <p:cNvSpPr/>
          <p:nvPr/>
        </p:nvSpPr>
        <p:spPr>
          <a:xfrm>
            <a:off x="8650429" y="5143499"/>
            <a:ext cx="358775" cy="358775"/>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C</a:t>
            </a:r>
            <a:endParaRPr lang="de-AT" sz="1400" dirty="0">
              <a:solidFill>
                <a:srgbClr val="C00000"/>
              </a:solidFill>
              <a:latin typeface="Montserrat SemiBold" panose="00000700000000000000" pitchFamily="2" charset="0"/>
            </a:endParaRPr>
          </a:p>
        </p:txBody>
      </p:sp>
      <p:sp>
        <p:nvSpPr>
          <p:cNvPr id="10" name="BUTTON_B">
            <a:extLst>
              <a:ext uri="{FF2B5EF4-FFF2-40B4-BE49-F238E27FC236}">
                <a16:creationId xmlns:a16="http://schemas.microsoft.com/office/drawing/2014/main" id="{68578EB6-B84F-41B7-8F9E-D5FFBEF9B000}"/>
              </a:ext>
            </a:extLst>
          </p:cNvPr>
          <p:cNvSpPr/>
          <p:nvPr/>
        </p:nvSpPr>
        <p:spPr>
          <a:xfrm>
            <a:off x="5172588" y="5134605"/>
            <a:ext cx="358775" cy="360362"/>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B</a:t>
            </a:r>
            <a:endParaRPr lang="de-AT" sz="1400" dirty="0">
              <a:solidFill>
                <a:srgbClr val="C00000"/>
              </a:solidFill>
              <a:latin typeface="Montserrat SemiBold" panose="00000700000000000000" pitchFamily="2" charset="0"/>
            </a:endParaRPr>
          </a:p>
        </p:txBody>
      </p:sp>
      <p:sp>
        <p:nvSpPr>
          <p:cNvPr id="9" name="BUTTON_A">
            <a:extLst>
              <a:ext uri="{FF2B5EF4-FFF2-40B4-BE49-F238E27FC236}">
                <a16:creationId xmlns:a16="http://schemas.microsoft.com/office/drawing/2014/main" id="{38C305D6-7034-4231-8AB8-80316D4DF205}"/>
              </a:ext>
            </a:extLst>
          </p:cNvPr>
          <p:cNvSpPr/>
          <p:nvPr/>
        </p:nvSpPr>
        <p:spPr>
          <a:xfrm>
            <a:off x="1315046" y="5141118"/>
            <a:ext cx="358775" cy="360362"/>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400" dirty="0">
                <a:solidFill>
                  <a:srgbClr val="C00000"/>
                </a:solidFill>
                <a:latin typeface="Montserrat SemiBold" panose="00000700000000000000" pitchFamily="2" charset="0"/>
              </a:rPr>
              <a:t>A</a:t>
            </a:r>
            <a:endParaRPr lang="de-AT" sz="1400" dirty="0">
              <a:solidFill>
                <a:srgbClr val="C00000"/>
              </a:solidFill>
              <a:latin typeface="Montserrat SemiBold" panose="00000700000000000000" pitchFamily="2" charset="0"/>
            </a:endParaRPr>
          </a:p>
        </p:txBody>
      </p:sp>
      <p:grpSp>
        <p:nvGrpSpPr>
          <p:cNvPr id="16" name="Super Richtig!">
            <a:extLst>
              <a:ext uri="{FF2B5EF4-FFF2-40B4-BE49-F238E27FC236}">
                <a16:creationId xmlns:a16="http://schemas.microsoft.com/office/drawing/2014/main" id="{864BE4B4-664C-4442-A360-57299C10BE1F}"/>
              </a:ext>
            </a:extLst>
          </p:cNvPr>
          <p:cNvGrpSpPr>
            <a:grpSpLocks/>
          </p:cNvGrpSpPr>
          <p:nvPr/>
        </p:nvGrpSpPr>
        <p:grpSpPr bwMode="auto">
          <a:xfrm>
            <a:off x="3386138" y="5335588"/>
            <a:ext cx="5400675" cy="1403350"/>
            <a:chOff x="3395662" y="5344280"/>
            <a:chExt cx="5400676" cy="1402247"/>
          </a:xfrm>
        </p:grpSpPr>
        <p:sp>
          <p:nvSpPr>
            <p:cNvPr id="17" name="Super Richtig!">
              <a:extLst>
                <a:ext uri="{FF2B5EF4-FFF2-40B4-BE49-F238E27FC236}">
                  <a16:creationId xmlns:a16="http://schemas.microsoft.com/office/drawing/2014/main" id="{12E3E628-770A-4F1F-A849-DBEF7180DEE7}"/>
                </a:ext>
              </a:extLst>
            </p:cNvPr>
            <p:cNvSpPr txBox="1">
              <a:spLocks/>
            </p:cNvSpPr>
            <p:nvPr/>
          </p:nvSpPr>
          <p:spPr>
            <a:xfrm>
              <a:off x="3395662" y="5514008"/>
              <a:ext cx="5400676" cy="10231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Super Richtig!</a:t>
              </a:r>
              <a:endParaRPr lang="de-AT" dirty="0">
                <a:latin typeface="Montserrat Black" panose="00000A00000000000000" pitchFamily="2" charset="0"/>
              </a:endParaRPr>
            </a:p>
          </p:txBody>
        </p:sp>
        <p:pic>
          <p:nvPicPr>
            <p:cNvPr id="64531" name="BILD_Richtig">
              <a:extLst>
                <a:ext uri="{FF2B5EF4-FFF2-40B4-BE49-F238E27FC236}">
                  <a16:creationId xmlns:a16="http://schemas.microsoft.com/office/drawing/2014/main" id="{9BEFB1E9-E0FB-4472-A7D5-90A142B184A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43009" y="5344280"/>
              <a:ext cx="1402247" cy="140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Leider Falsch">
            <a:extLst>
              <a:ext uri="{FF2B5EF4-FFF2-40B4-BE49-F238E27FC236}">
                <a16:creationId xmlns:a16="http://schemas.microsoft.com/office/drawing/2014/main" id="{13E8DEB3-DC70-4D51-BEA5-04E3BDB2B5E2}"/>
              </a:ext>
            </a:extLst>
          </p:cNvPr>
          <p:cNvGrpSpPr>
            <a:grpSpLocks/>
          </p:cNvGrpSpPr>
          <p:nvPr/>
        </p:nvGrpSpPr>
        <p:grpSpPr bwMode="auto">
          <a:xfrm>
            <a:off x="3395663" y="5148263"/>
            <a:ext cx="5400675" cy="1785937"/>
            <a:chOff x="3395662" y="5148553"/>
            <a:chExt cx="5400676" cy="1785545"/>
          </a:xfrm>
        </p:grpSpPr>
        <p:sp>
          <p:nvSpPr>
            <p:cNvPr id="20" name="Leider Falsch!">
              <a:extLst>
                <a:ext uri="{FF2B5EF4-FFF2-40B4-BE49-F238E27FC236}">
                  <a16:creationId xmlns:a16="http://schemas.microsoft.com/office/drawing/2014/main" id="{154BA6AC-F1F6-4918-841F-E6F54C0CC678}"/>
                </a:ext>
              </a:extLst>
            </p:cNvPr>
            <p:cNvSpPr txBox="1">
              <a:spLocks/>
            </p:cNvSpPr>
            <p:nvPr/>
          </p:nvSpPr>
          <p:spPr>
            <a:xfrm>
              <a:off x="3395662" y="5513598"/>
              <a:ext cx="5400676" cy="102371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lIns="360000" tIns="360000" rIns="360000" bIns="36000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ln>
                    <a:noFill/>
                  </a:ln>
                  <a:solidFill>
                    <a:schemeClr val="tx1"/>
                  </a:solidFill>
                  <a:latin typeface="Montserrat"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ln>
                    <a:noFill/>
                  </a:ln>
                  <a:solidFill>
                    <a:schemeClr val="tx1"/>
                  </a:solidFill>
                  <a:latin typeface="Montserrat" panose="00000500000000000000"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ln>
                    <a:noFill/>
                  </a:ln>
                  <a:solidFill>
                    <a:schemeClr val="tx1"/>
                  </a:solidFill>
                  <a:latin typeface="Montserrat"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ln>
                    <a:noFill/>
                  </a:ln>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de-AT" sz="3200" b="1" dirty="0">
                  <a:latin typeface="Montserrat Black" panose="00000A00000000000000" pitchFamily="2" charset="0"/>
                </a:rPr>
                <a:t>Leider Falsch!</a:t>
              </a:r>
              <a:r>
                <a:rPr lang="de-AT" dirty="0">
                  <a:latin typeface="Montserrat Black" panose="00000A00000000000000" pitchFamily="2" charset="0"/>
                </a:rPr>
                <a:t>	</a:t>
              </a:r>
            </a:p>
          </p:txBody>
        </p:sp>
        <p:pic>
          <p:nvPicPr>
            <p:cNvPr id="64529" name="BILD_Falsch">
              <a:extLst>
                <a:ext uri="{FF2B5EF4-FFF2-40B4-BE49-F238E27FC236}">
                  <a16:creationId xmlns:a16="http://schemas.microsoft.com/office/drawing/2014/main" id="{7815D05E-8F8E-4A16-BA27-58313AF6CAD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41526" y="5148553"/>
              <a:ext cx="1785545" cy="178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85400383"/>
      </p:ext>
    </p:extLst>
  </p:cSld>
  <p:clrMapOvr>
    <a:masterClrMapping/>
  </p:clrMapOvr>
  <p:transition spd="slow" advClick="0"/>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nodeType="clickPar">
                      <p:stCondLst>
                        <p:cond delay="0"/>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0" restart="whenNotActive" fill="hold" evtFilter="cancelBubble" nodeType="interactiveSeq">
                <p:stCondLst>
                  <p:cond evt="onClick" delay="0">
                    <p:tgtEl>
                      <p:spTgt spid="9"/>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8" restart="whenNotActive" fill="hold" evtFilter="cancelBubble" nodeType="interactiveSeq">
                <p:stCondLst>
                  <p:cond evt="onClick" delay="0">
                    <p:tgtEl>
                      <p:spTgt spid="11"/>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 presetClass="exit"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3"/>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10"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grpId="1"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1" nodeType="withEffect">
                                  <p:stCondLst>
                                    <p:cond delay="0"/>
                                  </p:stCondLst>
                                  <p:childTnLst>
                                    <p:set>
                                      <p:cBhvr>
                                        <p:cTn id="53" dur="1" fill="hold">
                                          <p:stCondLst>
                                            <p:cond delay="0"/>
                                          </p:stCondLst>
                                        </p:cTn>
                                        <p:tgtEl>
                                          <p:spTgt spid="9"/>
                                        </p:tgtEl>
                                        <p:attrNameLst>
                                          <p:attrName>style.visibility</p:attrName>
                                        </p:attrNameLst>
                                      </p:cBhvr>
                                      <p:to>
                                        <p:strVal val="visible"/>
                                      </p:to>
                                    </p:set>
                                  </p:childTnLst>
                                </p:cTn>
                              </p:par>
                              <p:par>
                                <p:cTn id="54" presetID="1" presetClass="exit" presetSubtype="0" fill="hold" nodeType="withEffect">
                                  <p:stCondLst>
                                    <p:cond delay="0"/>
                                  </p:stCondLst>
                                  <p:childTnLst>
                                    <p:set>
                                      <p:cBhvr>
                                        <p:cTn id="55"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1"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1" grpId="0" animBg="1"/>
      <p:bldP spid="11" grpId="1" animBg="1"/>
      <p:bldP spid="10" grpId="0" animBg="1"/>
      <p:bldP spid="10" grpId="1" animBg="1"/>
      <p:bldP spid="9" grpId="0" animBg="1"/>
      <p:bldP spid="9"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D236BF7C-195D-4ABB-A506-F1BFC19A8C15}"/>
              </a:ext>
            </a:extLst>
          </p:cNvPr>
          <p:cNvSpPr>
            <a:spLocks noGrp="1"/>
          </p:cNvSpPr>
          <p:nvPr>
            <p:ph type="body" sz="quarter" idx="13"/>
          </p:nvPr>
        </p:nvSpPr>
        <p:spPr>
          <a:xfrm>
            <a:off x="695325" y="1735493"/>
            <a:ext cx="10801350" cy="4488025"/>
          </a:xfrm>
          <a:noFill/>
          <a:ln>
            <a:noFill/>
          </a:ln>
          <a:effectLst/>
        </p:spPr>
        <p:txBody>
          <a:bodyPr rtlCol="0">
            <a:normAutofit/>
          </a:bodyPr>
          <a:lstStyle/>
          <a:p>
            <a:pPr fontAlgn="auto">
              <a:lnSpc>
                <a:spcPct val="100000"/>
              </a:lnSpc>
              <a:spcBef>
                <a:spcPts val="0"/>
              </a:spcBef>
              <a:spcAft>
                <a:spcPts val="0"/>
              </a:spcAft>
              <a:defRPr/>
            </a:pPr>
            <a:r>
              <a:rPr lang="de-DE" sz="2000" dirty="0" smtClean="0">
                <a:latin typeface="Montserrat SemiBold" panose="00000700000000000000" pitchFamily="2" charset="0"/>
              </a:rPr>
              <a:t>A. Der Außendruck am Berg ist geringer als im Tal. Die Luft in der Packung drückt somit stärker nach außen, als die Außenluft auf die Saftpackung. Die Saftpackung wird also aufgebläht.</a:t>
            </a:r>
            <a:endParaRPr lang="de-DE" sz="2000" dirty="0">
              <a:latin typeface="Montserrat SemiBold" panose="00000700000000000000" pitchFamily="2" charset="0"/>
            </a:endParaRPr>
          </a:p>
        </p:txBody>
      </p:sp>
      <p:sp>
        <p:nvSpPr>
          <p:cNvPr id="65539" name="Textplatzhalter 2">
            <a:extLst>
              <a:ext uri="{FF2B5EF4-FFF2-40B4-BE49-F238E27FC236}">
                <a16:creationId xmlns:a16="http://schemas.microsoft.com/office/drawing/2014/main" id="{2C4B7916-DCBD-4E60-8F8D-A0F5B40AA7FD}"/>
              </a:ext>
            </a:extLst>
          </p:cNvPr>
          <p:cNvSpPr>
            <a:spLocks noGrp="1" noChangeArrowheads="1"/>
          </p:cNvSpPr>
          <p:nvPr>
            <p:ph type="body" sz="quarter" idx="14"/>
          </p:nvPr>
        </p:nvSpPr>
        <p:spPr>
          <a:xfrm>
            <a:off x="8610600" y="365125"/>
            <a:ext cx="2886075" cy="419100"/>
          </a:xfrm>
        </p:spPr>
        <p:txBody>
          <a:bodyPr/>
          <a:lstStyle/>
          <a:p>
            <a:r>
              <a:rPr lang="de-DE" altLang="de-DE" dirty="0" smtClean="0"/>
              <a:t>Frage zu Modul V</a:t>
            </a:r>
            <a:endParaRPr lang="de-AT" altLang="de-DE" dirty="0"/>
          </a:p>
        </p:txBody>
      </p:sp>
      <p:pic>
        <p:nvPicPr>
          <p:cNvPr id="65540" name="Weiter">
            <a:hlinkClick r:id="rId3" action="ppaction://hlinksldjump"/>
            <a:extLst>
              <a:ext uri="{FF2B5EF4-FFF2-40B4-BE49-F238E27FC236}">
                <a16:creationId xmlns:a16="http://schemas.microsoft.com/office/drawing/2014/main" id="{39978EEE-3614-43AC-B2BD-F9CE38B972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638" y="5953125"/>
            <a:ext cx="1384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rafik_Zahnrad"/>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10193965" y="784225"/>
            <a:ext cx="1302710" cy="1201985"/>
          </a:xfrm>
          <a:prstGeom prst="rect">
            <a:avLst/>
          </a:prstGeom>
        </p:spPr>
      </p:pic>
      <p:pic>
        <p:nvPicPr>
          <p:cNvPr id="6" name="GRAFIK_Erde"/>
          <p:cNvPicPr>
            <a:picLocks noChangeAspect="1"/>
          </p:cNvPicPr>
          <p:nvPr/>
        </p:nvPicPr>
        <p:blipFill>
          <a:blip r:embed="rId7">
            <a:extLst>
              <a:ext uri="{BEBA8EAE-BF5A-486C-A8C5-ECC9F3942E4B}">
                <a14:imgProps xmlns:a14="http://schemas.microsoft.com/office/drawing/2010/main">
                  <a14:imgLayer r:embed="rId8">
                    <a14:imgEffect>
                      <a14:brightnessContrast contrast="20000"/>
                    </a14:imgEffect>
                  </a14:imgLayer>
                </a14:imgProps>
              </a:ext>
            </a:extLst>
          </a:blip>
          <a:stretch>
            <a:fillRect/>
          </a:stretch>
        </p:blipFill>
        <p:spPr>
          <a:xfrm>
            <a:off x="2772441" y="3434695"/>
            <a:ext cx="6601425" cy="3193118"/>
          </a:xfrm>
          <a:prstGeom prst="rect">
            <a:avLst/>
          </a:prstGeom>
        </p:spPr>
      </p:pic>
      <p:sp>
        <p:nvSpPr>
          <p:cNvPr id="7" name="Der Luftdruck beträgt ..."/>
          <p:cNvSpPr/>
          <p:nvPr/>
        </p:nvSpPr>
        <p:spPr>
          <a:xfrm>
            <a:off x="6528581" y="3438213"/>
            <a:ext cx="2443668" cy="830997"/>
          </a:xfrm>
          <a:prstGeom prst="rect">
            <a:avLst/>
          </a:prstGeom>
          <a:ln>
            <a:noFill/>
          </a:ln>
        </p:spPr>
        <p:txBody>
          <a:bodyPr wrap="square">
            <a:spAutoFit/>
          </a:bodyPr>
          <a:lstStyle/>
          <a:p>
            <a:r>
              <a:rPr lang="de-AT" sz="1600" dirty="0" smtClean="0">
                <a:solidFill>
                  <a:srgbClr val="E25A5F"/>
                </a:solidFill>
                <a:latin typeface="+mj-lt"/>
              </a:rPr>
              <a:t>Der Luftdruck beträgt in Meereshöhe in etwa </a:t>
            </a:r>
            <a:r>
              <a:rPr lang="de-AT" sz="1600" dirty="0" smtClean="0">
                <a:solidFill>
                  <a:srgbClr val="E25A5F"/>
                </a:solidFill>
                <a:latin typeface="Montserrat SemiBold" panose="00000700000000000000" pitchFamily="2" charset="0"/>
              </a:rPr>
              <a:t>1 Bar</a:t>
            </a:r>
            <a:endParaRPr lang="de-AT" sz="1600" dirty="0">
              <a:solidFill>
                <a:srgbClr val="E25A5F"/>
              </a:solidFill>
              <a:latin typeface="Montserrat SemiBold" panose="00000700000000000000" pitchFamily="2" charset="0"/>
            </a:endParaRPr>
          </a:p>
        </p:txBody>
      </p:sp>
      <p:sp>
        <p:nvSpPr>
          <p:cNvPr id="8" name="Der Luftdruck beträgt auf ..."/>
          <p:cNvSpPr/>
          <p:nvPr/>
        </p:nvSpPr>
        <p:spPr>
          <a:xfrm>
            <a:off x="2891846" y="3564006"/>
            <a:ext cx="2861198" cy="830997"/>
          </a:xfrm>
          <a:prstGeom prst="rect">
            <a:avLst/>
          </a:prstGeom>
          <a:ln>
            <a:noFill/>
          </a:ln>
        </p:spPr>
        <p:txBody>
          <a:bodyPr wrap="square">
            <a:spAutoFit/>
          </a:bodyPr>
          <a:lstStyle/>
          <a:p>
            <a:r>
              <a:rPr lang="de-AT" sz="1600" dirty="0" smtClean="0">
                <a:solidFill>
                  <a:srgbClr val="E25A5F"/>
                </a:solidFill>
                <a:latin typeface="+mj-lt"/>
              </a:rPr>
              <a:t>Der Luftdruck beträgt auf dem Mount Everest nur noch ca. </a:t>
            </a:r>
            <a:r>
              <a:rPr lang="de-AT" sz="1600" b="1" dirty="0" smtClean="0">
                <a:solidFill>
                  <a:srgbClr val="E25A5F"/>
                </a:solidFill>
                <a:latin typeface="+mj-lt"/>
              </a:rPr>
              <a:t>0,3 Bar</a:t>
            </a:r>
            <a:endParaRPr lang="de-AT" sz="1600" b="1" dirty="0">
              <a:solidFill>
                <a:srgbClr val="E25A5F"/>
              </a:solidFill>
              <a:latin typeface="+mj-lt"/>
            </a:endParaRPr>
          </a:p>
        </p:txBody>
      </p:sp>
    </p:spTree>
    <p:extLst>
      <p:ext uri="{BB962C8B-B14F-4D97-AF65-F5344CB8AC3E}">
        <p14:creationId xmlns:p14="http://schemas.microsoft.com/office/powerpoint/2010/main" val="3508654824"/>
      </p:ext>
    </p:extLst>
  </p:cSld>
  <p:clrMapOvr>
    <a:masterClrMapping/>
  </p:clrMapOvr>
  <p:transition spd="slow" advClick="0"/>
  <p:timing>
    <p:tnLst>
      <p:par>
        <p:cTn id="1" dur="indefinite" restart="never" nodeType="tmRoot"/>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E485E841C9BCB43802D9AC3CF5376F2" ma:contentTypeVersion="0" ma:contentTypeDescription="Ein neues Dokument erstellen." ma:contentTypeScope="" ma:versionID="18b2a69769ff2733f9132b460a4cab49">
  <xsd:schema xmlns:xsd="http://www.w3.org/2001/XMLSchema" xmlns:xs="http://www.w3.org/2001/XMLSchema" xmlns:p="http://schemas.microsoft.com/office/2006/metadata/properties" targetNamespace="http://schemas.microsoft.com/office/2006/metadata/properties" ma:root="true" ma:fieldsID="69f1d026324acc133b53b83de039877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39BCBC-1720-46D3-80E2-3922ECFF16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B3F85198-2BD3-4863-B44F-FE5F6F37FED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63087FB-E7FA-4D04-937B-D18AFD55A6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3428</Words>
  <Application>Microsoft Office PowerPoint</Application>
  <PresentationFormat>Breitbild</PresentationFormat>
  <Paragraphs>488</Paragraphs>
  <Slides>62</Slides>
  <Notes>1</Notes>
  <HiddenSlides>0</HiddenSlides>
  <MMClips>9</MMClips>
  <ScaleCrop>false</ScaleCrop>
  <HeadingPairs>
    <vt:vector size="8" baseType="variant">
      <vt:variant>
        <vt:lpstr>Verwendete Schriftarten</vt:lpstr>
      </vt:variant>
      <vt:variant>
        <vt:i4>7</vt:i4>
      </vt:variant>
      <vt:variant>
        <vt:lpstr>Design</vt:lpstr>
      </vt:variant>
      <vt:variant>
        <vt:i4>1</vt:i4>
      </vt:variant>
      <vt:variant>
        <vt:lpstr>Folientitel</vt:lpstr>
      </vt:variant>
      <vt:variant>
        <vt:i4>62</vt:i4>
      </vt:variant>
      <vt:variant>
        <vt:lpstr>Zielgruppenorientierte Präsentationen</vt:lpstr>
      </vt:variant>
      <vt:variant>
        <vt:i4>5</vt:i4>
      </vt:variant>
    </vt:vector>
  </HeadingPairs>
  <TitlesOfParts>
    <vt:vector size="75" baseType="lpstr">
      <vt:lpstr>Arial</vt:lpstr>
      <vt:lpstr>Calibri</vt:lpstr>
      <vt:lpstr>Calibri Light</vt:lpstr>
      <vt:lpstr>Cambria Math</vt:lpstr>
      <vt:lpstr>Montserrat</vt:lpstr>
      <vt:lpstr>Montserrat Black</vt:lpstr>
      <vt:lpstr>Montserrat SemiBold</vt:lpstr>
      <vt:lpstr>Office</vt:lpstr>
      <vt:lpstr>PowerPoint-Präsentation</vt:lpstr>
      <vt:lpstr>Herzlich Willkommen</vt:lpstr>
      <vt:lpstr>PowerPoint-Präsentation</vt:lpstr>
      <vt:lpstr>MECHANIK</vt:lpstr>
      <vt:lpstr>PowerPoint-Präsentation</vt:lpstr>
      <vt:lpstr>PowerPoint-Präsentation</vt:lpstr>
      <vt:lpstr>PowerPoint-Präsentation</vt:lpstr>
      <vt:lpstr>PowerPoint-Präsentation</vt:lpstr>
      <vt:lpstr>Ein Körper sinkt genau dann, wenn …</vt:lpstr>
      <vt:lpstr>Körper in Bewegung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Vervollständige die Situationen in welchen wir die Trägheit beobachten können.  Ordne die Satzhälften richtig zu:</vt:lpstr>
      <vt:lpstr>PowerPoint-Präsentation</vt:lpstr>
      <vt:lpstr>Auftrieb 1</vt:lpstr>
      <vt:lpstr>PowerPoint-Präsentation</vt:lpstr>
      <vt:lpstr>PowerPoint-Präsentation</vt:lpstr>
      <vt:lpstr>PowerPoint-Präsentation</vt:lpstr>
      <vt:lpstr>PowerPoint-Präsentation</vt:lpstr>
      <vt:lpstr>PowerPoint-Präsentation</vt:lpstr>
      <vt:lpstr>PowerPoint-Präsentation</vt:lpstr>
      <vt:lpstr>Beurteile, ob die Objekte in dem Medium in welchem sie sich befinden  steigen &amp; schwimmen, schweben oder sinken:</vt:lpstr>
      <vt:lpstr>PowerPoint-Präsentation</vt:lpstr>
      <vt:lpstr>Auftrieb II &amp; Dichte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Große Schiffe sind meistens aus Stahl gebaut. Eine Kugel aus Stahl geht in Wasser sofort unter.   Warum schwimmen Schiffe trotzdem auf dem Wasser?</vt:lpstr>
      <vt:lpstr>PowerPoint-Präsentation</vt:lpstr>
      <vt:lpstr>Luftdruck I</vt:lpstr>
      <vt:lpstr>PowerPoint-Präsentation</vt:lpstr>
      <vt:lpstr>Alles rund um uns herum ist von Luft umgeben. Diese Luft übt einen Druck auf uns aus –  den Luftdruck. </vt:lpstr>
      <vt:lpstr>Eine kürzere Luftsäule führt also zu einem niedrigeren Luftdruck. </vt:lpstr>
      <vt:lpstr>PowerPoint-Präsentation</vt:lpstr>
      <vt:lpstr>PowerPoint-Präsentation</vt:lpstr>
      <vt:lpstr>PowerPoint-Präsentation</vt:lpstr>
      <vt:lpstr>PowerPoint-Präsentation</vt:lpstr>
      <vt:lpstr>PowerPoint-Präsentation</vt:lpstr>
      <vt:lpstr>Auf ein Wasserglas wird ein dünner Karton gelegt. Nun dreht man beides um und lässt den Karton los.  Der Karton fällt nicht herunter und das Wasser bleibt im Glas. Warum ist das so</vt:lpstr>
      <vt:lpstr>PowerPoint-Präsentation</vt:lpstr>
      <vt:lpstr>Luftdruck II</vt:lpstr>
      <vt:lpstr>PowerPoint-Präsentation</vt:lpstr>
      <vt:lpstr>PowerPoint-Präsentation</vt:lpstr>
      <vt:lpstr>PowerPoint-Präsentation</vt:lpstr>
      <vt:lpstr>PowerPoint-Präsentation</vt:lpstr>
      <vt:lpstr>PowerPoint-Präsentation</vt:lpstr>
      <vt:lpstr>PowerPoint-Präsentation</vt:lpstr>
      <vt:lpstr>Du nimmst zur Familienwanderung eine Apfelsaftpackung mit. Im Tal sieht die Saftpackung ganz normal aus.  Wie sieht sie wohl auf der Bergspitze aus?</vt:lpstr>
      <vt:lpstr>PowerPoint-Präsentation</vt:lpstr>
      <vt:lpstr>M1</vt:lpstr>
      <vt:lpstr>M2</vt:lpstr>
      <vt:lpstr>M3</vt:lpstr>
      <vt:lpstr>M5</vt:lpstr>
      <vt:lpstr>M4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REDOXREAKTION</dc:title>
  <dc:creator>Bastian Dumböck</dc:creator>
  <cp:lastModifiedBy>Dumböck Bastian Simon</cp:lastModifiedBy>
  <cp:revision>347</cp:revision>
  <dcterms:created xsi:type="dcterms:W3CDTF">2021-03-26T08:25:06Z</dcterms:created>
  <dcterms:modified xsi:type="dcterms:W3CDTF">2022-03-10T13:52:54Z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0x010100FE485E841C9BCB43802D9AC3CF5376F2</vt:lpwstr>
  </property>
</Properties>
</file>